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51"/>
  </p:notesMasterIdLst>
  <p:sldIdLst>
    <p:sldId id="256" r:id="rId3"/>
    <p:sldId id="258" r:id="rId4"/>
    <p:sldId id="261" r:id="rId5"/>
    <p:sldId id="260" r:id="rId6"/>
    <p:sldId id="259" r:id="rId7"/>
    <p:sldId id="262" r:id="rId8"/>
    <p:sldId id="298" r:id="rId9"/>
    <p:sldId id="266" r:id="rId10"/>
    <p:sldId id="305" r:id="rId11"/>
    <p:sldId id="299" r:id="rId12"/>
    <p:sldId id="300" r:id="rId13"/>
    <p:sldId id="301" r:id="rId14"/>
    <p:sldId id="264" r:id="rId15"/>
    <p:sldId id="302" r:id="rId16"/>
    <p:sldId id="303" r:id="rId17"/>
    <p:sldId id="304" r:id="rId18"/>
    <p:sldId id="278" r:id="rId19"/>
    <p:sldId id="267" r:id="rId20"/>
    <p:sldId id="263" r:id="rId21"/>
    <p:sldId id="265" r:id="rId22"/>
    <p:sldId id="268" r:id="rId23"/>
    <p:sldId id="269" r:id="rId24"/>
    <p:sldId id="270" r:id="rId25"/>
    <p:sldId id="271" r:id="rId26"/>
    <p:sldId id="272" r:id="rId27"/>
    <p:sldId id="273" r:id="rId28"/>
    <p:sldId id="274" r:id="rId29"/>
    <p:sldId id="275" r:id="rId30"/>
    <p:sldId id="276"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Lst>
  <p:sldSz cx="9144000" cy="5143500" type="screen16x9"/>
  <p:notesSz cx="6858000" cy="9144000"/>
  <p:embeddedFontLst>
    <p:embeddedFont>
      <p:font typeface="Amatic SC" pitchFamily="2" charset="-79"/>
      <p:regular r:id="rId52"/>
      <p:bold r:id="rId53"/>
    </p:embeddedFont>
    <p:embeddedFont>
      <p:font typeface="Calibri" panose="020F0502020204030204" pitchFamily="34" charset="0"/>
      <p:regular r:id="rId54"/>
      <p:bold r:id="rId55"/>
      <p:italic r:id="rId56"/>
      <p:boldItalic r:id="rId57"/>
    </p:embeddedFont>
    <p:embeddedFont>
      <p:font typeface="Proxima Nova" panose="02000506030000020004" pitchFamily="2" charset="0"/>
      <p:regular r:id="rId58"/>
      <p:bold r:id="rId59"/>
      <p:italic r:id="rId60"/>
      <p:boldItalic r:id="rId61"/>
    </p:embeddedFont>
    <p:embeddedFont>
      <p:font typeface="Proxima Nova Semibold" panose="02000506030000020004" pitchFamily="2" charset="0"/>
      <p:regular r:id="rId62"/>
      <p:bold r:id="rId63"/>
      <p:italic r:id="rId64"/>
      <p:boldItalic r:id="rId65"/>
    </p:embeddedFont>
    <p:embeddedFont>
      <p:font typeface="Raleway" panose="020B0503030101060003" pitchFamily="34" charset="77"/>
      <p:regular r:id="rId66"/>
      <p:bold r:id="rId67"/>
      <p:italic r:id="rId68"/>
      <p:boldItalic r:id="rId69"/>
    </p:embeddedFont>
    <p:embeddedFont>
      <p:font typeface="Roboto" panose="02000000000000000000" pitchFamily="2" charset="0"/>
      <p:regular r:id="rId70"/>
      <p:bold r:id="rId71"/>
      <p:italic r:id="rId72"/>
      <p:boldItalic r:id="rId73"/>
    </p:embeddedFont>
    <p:embeddedFont>
      <p:font typeface="Roboto Medium" panose="02000000000000000000" pitchFamily="2"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4AD3040-0AA3-4E4F-8A7F-9EC8E13ED8FE}">
  <a:tblStyle styleId="{94AD3040-0AA3-4E4F-8A7F-9EC8E13ED8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4"/>
  </p:normalViewPr>
  <p:slideViewPr>
    <p:cSldViewPr snapToGrid="0" snapToObjects="1">
      <p:cViewPr varScale="1">
        <p:scale>
          <a:sx n="135" d="100"/>
          <a:sy n="135" d="100"/>
        </p:scale>
        <p:origin x="86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0.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s>
</file>

<file path=ppt/media/image1.png>
</file>

<file path=ppt/media/image2.png>
</file>

<file path=ppt/media/image3.png>
</file>

<file path=ppt/media/image4.pn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e6bdd9a72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e6bdd9a72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2846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819115693c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819115693c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81a4e5d6a1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 name="Google Shape;814;g81a4e5d6a1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7194e43a68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7194e43a6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819115693c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819115693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19115693c_0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19115693c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8265e59b69_2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8265e59b69_2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7194e43a68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7194e43a68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8265e59b69_2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8265e59b69_2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7194e43a68_0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7194e43a68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7e6bdd9a72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7e6bdd9a72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81a4ce2517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81a4ce251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81a4ce2517_0_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81a4ce2517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81a4ce2517_0_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81a4ce2517_0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81a4e5d6a1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81a4e5d6a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81a4e5d6a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81a4e5d6a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81a4e5d6a1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81a4e5d6a1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71aa7c529a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71aa7c529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4"/>
        <p:cNvGrpSpPr/>
        <p:nvPr/>
      </p:nvGrpSpPr>
      <p:grpSpPr>
        <a:xfrm>
          <a:off x="0" y="0"/>
          <a:ext cx="0" cy="0"/>
          <a:chOff x="0" y="0"/>
          <a:chExt cx="0" cy="0"/>
        </a:xfrm>
      </p:grpSpPr>
      <p:sp>
        <p:nvSpPr>
          <p:cNvPr id="1185" name="Google Shape;1185;g71aa7c529a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 name="Google Shape;1186;g71aa7c529a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8265e59b69_4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8265e59b69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8265e59b69_4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8265e59b69_4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e6bdd9a72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e6bdd9a72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8265e59b69_4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8265e59b69_4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8265e59b69_4_3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8265e59b69_4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5"/>
        <p:cNvGrpSpPr/>
        <p:nvPr/>
      </p:nvGrpSpPr>
      <p:grpSpPr>
        <a:xfrm>
          <a:off x="0" y="0"/>
          <a:ext cx="0" cy="0"/>
          <a:chOff x="0" y="0"/>
          <a:chExt cx="0" cy="0"/>
        </a:xfrm>
      </p:grpSpPr>
      <p:sp>
        <p:nvSpPr>
          <p:cNvPr id="8056" name="Google Shape;8056;g8265e59b69_4_68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7" name="Google Shape;8057;g8265e59b69_4_6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2"/>
        <p:cNvGrpSpPr/>
        <p:nvPr/>
      </p:nvGrpSpPr>
      <p:grpSpPr>
        <a:xfrm>
          <a:off x="0" y="0"/>
          <a:ext cx="0" cy="0"/>
          <a:chOff x="0" y="0"/>
          <a:chExt cx="0" cy="0"/>
        </a:xfrm>
      </p:grpSpPr>
      <p:sp>
        <p:nvSpPr>
          <p:cNvPr id="8483" name="Google Shape;8483;g8265e59b69_4_7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4" name="Google Shape;8484;g8265e59b69_4_7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5"/>
        <p:cNvGrpSpPr/>
        <p:nvPr/>
      </p:nvGrpSpPr>
      <p:grpSpPr>
        <a:xfrm>
          <a:off x="0" y="0"/>
          <a:ext cx="0" cy="0"/>
          <a:chOff x="0" y="0"/>
          <a:chExt cx="0" cy="0"/>
        </a:xfrm>
      </p:grpSpPr>
      <p:sp>
        <p:nvSpPr>
          <p:cNvPr id="8646" name="Google Shape;8646;g8265e59b69_4_74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7" name="Google Shape;8647;g8265e59b69_4_7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7"/>
        <p:cNvGrpSpPr/>
        <p:nvPr/>
      </p:nvGrpSpPr>
      <p:grpSpPr>
        <a:xfrm>
          <a:off x="0" y="0"/>
          <a:ext cx="0" cy="0"/>
          <a:chOff x="0" y="0"/>
          <a:chExt cx="0" cy="0"/>
        </a:xfrm>
      </p:grpSpPr>
      <p:sp>
        <p:nvSpPr>
          <p:cNvPr id="9048" name="Google Shape;9048;g8265e59b69_4_78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9" name="Google Shape;9049;g8265e59b69_4_78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8"/>
        <p:cNvGrpSpPr/>
        <p:nvPr/>
      </p:nvGrpSpPr>
      <p:grpSpPr>
        <a:xfrm>
          <a:off x="0" y="0"/>
          <a:ext cx="0" cy="0"/>
          <a:chOff x="0" y="0"/>
          <a:chExt cx="0" cy="0"/>
        </a:xfrm>
      </p:grpSpPr>
      <p:sp>
        <p:nvSpPr>
          <p:cNvPr id="9419" name="Google Shape;9419;g8265e59b69_4_8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0" name="Google Shape;9420;g8265e59b69_4_8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5"/>
        <p:cNvGrpSpPr/>
        <p:nvPr/>
      </p:nvGrpSpPr>
      <p:grpSpPr>
        <a:xfrm>
          <a:off x="0" y="0"/>
          <a:ext cx="0" cy="0"/>
          <a:chOff x="0" y="0"/>
          <a:chExt cx="0" cy="0"/>
        </a:xfrm>
      </p:grpSpPr>
      <p:sp>
        <p:nvSpPr>
          <p:cNvPr id="9796" name="Google Shape;9796;g8265e59b69_4_85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7" name="Google Shape;9797;g8265e59b69_4_8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6"/>
        <p:cNvGrpSpPr/>
        <p:nvPr/>
      </p:nvGrpSpPr>
      <p:grpSpPr>
        <a:xfrm>
          <a:off x="0" y="0"/>
          <a:ext cx="0" cy="0"/>
          <a:chOff x="0" y="0"/>
          <a:chExt cx="0" cy="0"/>
        </a:xfrm>
      </p:grpSpPr>
      <p:sp>
        <p:nvSpPr>
          <p:cNvPr id="10227" name="Google Shape;10227;g8265e59b69_4_90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8" name="Google Shape;10228;g8265e59b69_4_90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9"/>
        <p:cNvGrpSpPr/>
        <p:nvPr/>
      </p:nvGrpSpPr>
      <p:grpSpPr>
        <a:xfrm>
          <a:off x="0" y="0"/>
          <a:ext cx="0" cy="0"/>
          <a:chOff x="0" y="0"/>
          <a:chExt cx="0" cy="0"/>
        </a:xfrm>
      </p:grpSpPr>
      <p:sp>
        <p:nvSpPr>
          <p:cNvPr id="11020" name="Google Shape;11020;g8265e59b69_4_98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1" name="Google Shape;11021;g8265e59b69_4_9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7e6bdd9a72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7e6bdd9a72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GERMAN-AMERICAN developmental psychologist</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0"/>
        <p:cNvGrpSpPr/>
        <p:nvPr/>
      </p:nvGrpSpPr>
      <p:grpSpPr>
        <a:xfrm>
          <a:off x="0" y="0"/>
          <a:ext cx="0" cy="0"/>
          <a:chOff x="0" y="0"/>
          <a:chExt cx="0" cy="0"/>
        </a:xfrm>
      </p:grpSpPr>
      <p:sp>
        <p:nvSpPr>
          <p:cNvPr id="11761" name="Google Shape;11761;g8265e59b69_4_105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2" name="Google Shape;11762;g8265e59b69_4_10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3"/>
        <p:cNvGrpSpPr/>
        <p:nvPr/>
      </p:nvGrpSpPr>
      <p:grpSpPr>
        <a:xfrm>
          <a:off x="0" y="0"/>
          <a:ext cx="0" cy="0"/>
          <a:chOff x="0" y="0"/>
          <a:chExt cx="0" cy="0"/>
        </a:xfrm>
      </p:grpSpPr>
      <p:sp>
        <p:nvSpPr>
          <p:cNvPr id="12454" name="Google Shape;12454;g8265e59b69_4_11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5" name="Google Shape;12455;g8265e59b69_4_11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5"/>
        <p:cNvGrpSpPr/>
        <p:nvPr/>
      </p:nvGrpSpPr>
      <p:grpSpPr>
        <a:xfrm>
          <a:off x="0" y="0"/>
          <a:ext cx="0" cy="0"/>
          <a:chOff x="0" y="0"/>
          <a:chExt cx="0" cy="0"/>
        </a:xfrm>
      </p:grpSpPr>
      <p:sp>
        <p:nvSpPr>
          <p:cNvPr id="12756" name="Google Shape;12756;g8265e59b69_4_115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7" name="Google Shape;12757;g8265e59b69_4_11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89"/>
        <p:cNvGrpSpPr/>
        <p:nvPr/>
      </p:nvGrpSpPr>
      <p:grpSpPr>
        <a:xfrm>
          <a:off x="0" y="0"/>
          <a:ext cx="0" cy="0"/>
          <a:chOff x="0" y="0"/>
          <a:chExt cx="0" cy="0"/>
        </a:xfrm>
      </p:grpSpPr>
      <p:sp>
        <p:nvSpPr>
          <p:cNvPr id="13390" name="Google Shape;13390;g8265e59b69_4_12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1" name="Google Shape;13391;g8265e59b69_4_12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7e6bdd9a72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7e6bdd9a72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819115693c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819115693c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e6bdd9a72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e6bdd9a72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842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7194e43a68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7194e43a6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e6bdd9a72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7e6bdd9a72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02639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5" y="100"/>
            <a:ext cx="5670125" cy="5143449"/>
          </a:xfrm>
          <a:custGeom>
            <a:avLst/>
            <a:gdLst/>
            <a:ahLst/>
            <a:cxnLst/>
            <a:rect l="l" t="t" r="r" b="b"/>
            <a:pathLst>
              <a:path w="83624" h="67160" extrusionOk="0">
                <a:moveTo>
                  <a:pt x="16926" y="33743"/>
                </a:moveTo>
                <a:lnTo>
                  <a:pt x="16926" y="33879"/>
                </a:lnTo>
                <a:lnTo>
                  <a:pt x="16899" y="33879"/>
                </a:lnTo>
                <a:lnTo>
                  <a:pt x="16899" y="34014"/>
                </a:lnTo>
                <a:lnTo>
                  <a:pt x="16790" y="33879"/>
                </a:lnTo>
                <a:lnTo>
                  <a:pt x="16926" y="33743"/>
                </a:lnTo>
                <a:close/>
                <a:moveTo>
                  <a:pt x="0" y="1"/>
                </a:moveTo>
                <a:lnTo>
                  <a:pt x="0" y="57015"/>
                </a:lnTo>
                <a:lnTo>
                  <a:pt x="8978" y="67159"/>
                </a:lnTo>
                <a:lnTo>
                  <a:pt x="83623" y="67159"/>
                </a:lnTo>
                <a:lnTo>
                  <a:pt x="240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80518" y="1969444"/>
            <a:ext cx="4989634" cy="3172074"/>
          </a:xfrm>
          <a:custGeom>
            <a:avLst/>
            <a:gdLst/>
            <a:ahLst/>
            <a:cxnLst/>
            <a:rect l="l" t="t" r="r" b="b"/>
            <a:pathLst>
              <a:path w="73588" h="41419" extrusionOk="0">
                <a:moveTo>
                  <a:pt x="36780" y="0"/>
                </a:moveTo>
                <a:lnTo>
                  <a:pt x="0" y="41418"/>
                </a:lnTo>
                <a:lnTo>
                  <a:pt x="73587" y="41418"/>
                </a:lnTo>
                <a:lnTo>
                  <a:pt x="367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6008225" y="1545450"/>
            <a:ext cx="2425800" cy="20526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2" name="Google Shape;12;p2"/>
          <p:cNvSpPr txBox="1">
            <a:spLocks noGrp="1"/>
          </p:cNvSpPr>
          <p:nvPr>
            <p:ph type="subTitle" idx="1"/>
          </p:nvPr>
        </p:nvSpPr>
        <p:spPr>
          <a:xfrm>
            <a:off x="6008225" y="3598050"/>
            <a:ext cx="24231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5"/>
              </a:buClr>
              <a:buSzPts val="1800"/>
              <a:buNone/>
              <a:defRPr>
                <a:solidFill>
                  <a:schemeClr val="accent5"/>
                </a:solidFill>
              </a:defRPr>
            </a:lvl1pPr>
            <a:lvl2pPr lvl="1">
              <a:lnSpc>
                <a:spcPct val="100000"/>
              </a:lnSpc>
              <a:spcBef>
                <a:spcPts val="0"/>
              </a:spcBef>
              <a:spcAft>
                <a:spcPts val="0"/>
              </a:spcAft>
              <a:buClr>
                <a:schemeClr val="accent5"/>
              </a:buClr>
              <a:buSzPts val="1800"/>
              <a:buNone/>
              <a:defRPr sz="1800">
                <a:solidFill>
                  <a:schemeClr val="accent5"/>
                </a:solidFill>
              </a:defRPr>
            </a:lvl2pPr>
            <a:lvl3pPr lvl="2">
              <a:lnSpc>
                <a:spcPct val="100000"/>
              </a:lnSpc>
              <a:spcBef>
                <a:spcPts val="0"/>
              </a:spcBef>
              <a:spcAft>
                <a:spcPts val="0"/>
              </a:spcAft>
              <a:buClr>
                <a:schemeClr val="accent5"/>
              </a:buClr>
              <a:buSzPts val="1800"/>
              <a:buNone/>
              <a:defRPr sz="1800">
                <a:solidFill>
                  <a:schemeClr val="accent5"/>
                </a:solidFill>
              </a:defRPr>
            </a:lvl3pPr>
            <a:lvl4pPr lvl="3">
              <a:lnSpc>
                <a:spcPct val="100000"/>
              </a:lnSpc>
              <a:spcBef>
                <a:spcPts val="0"/>
              </a:spcBef>
              <a:spcAft>
                <a:spcPts val="0"/>
              </a:spcAft>
              <a:buClr>
                <a:schemeClr val="accent5"/>
              </a:buClr>
              <a:buSzPts val="1800"/>
              <a:buNone/>
              <a:defRPr sz="1800">
                <a:solidFill>
                  <a:schemeClr val="accent5"/>
                </a:solidFill>
              </a:defRPr>
            </a:lvl4pPr>
            <a:lvl5pPr lvl="4">
              <a:lnSpc>
                <a:spcPct val="100000"/>
              </a:lnSpc>
              <a:spcBef>
                <a:spcPts val="0"/>
              </a:spcBef>
              <a:spcAft>
                <a:spcPts val="0"/>
              </a:spcAft>
              <a:buClr>
                <a:schemeClr val="accent5"/>
              </a:buClr>
              <a:buSzPts val="1800"/>
              <a:buNone/>
              <a:defRPr sz="1800">
                <a:solidFill>
                  <a:schemeClr val="accent5"/>
                </a:solidFill>
              </a:defRPr>
            </a:lvl5pPr>
            <a:lvl6pPr lvl="5">
              <a:lnSpc>
                <a:spcPct val="100000"/>
              </a:lnSpc>
              <a:spcBef>
                <a:spcPts val="0"/>
              </a:spcBef>
              <a:spcAft>
                <a:spcPts val="0"/>
              </a:spcAft>
              <a:buClr>
                <a:schemeClr val="accent5"/>
              </a:buClr>
              <a:buSzPts val="1800"/>
              <a:buNone/>
              <a:defRPr sz="1800">
                <a:solidFill>
                  <a:schemeClr val="accent5"/>
                </a:solidFill>
              </a:defRPr>
            </a:lvl6pPr>
            <a:lvl7pPr lvl="6">
              <a:lnSpc>
                <a:spcPct val="100000"/>
              </a:lnSpc>
              <a:spcBef>
                <a:spcPts val="0"/>
              </a:spcBef>
              <a:spcAft>
                <a:spcPts val="0"/>
              </a:spcAft>
              <a:buClr>
                <a:schemeClr val="accent5"/>
              </a:buClr>
              <a:buSzPts val="1800"/>
              <a:buNone/>
              <a:defRPr sz="1800">
                <a:solidFill>
                  <a:schemeClr val="accent5"/>
                </a:solidFill>
              </a:defRPr>
            </a:lvl7pPr>
            <a:lvl8pPr lvl="7">
              <a:lnSpc>
                <a:spcPct val="100000"/>
              </a:lnSpc>
              <a:spcBef>
                <a:spcPts val="0"/>
              </a:spcBef>
              <a:spcAft>
                <a:spcPts val="0"/>
              </a:spcAft>
              <a:buClr>
                <a:schemeClr val="accent5"/>
              </a:buClr>
              <a:buSzPts val="1800"/>
              <a:buNone/>
              <a:defRPr sz="1800">
                <a:solidFill>
                  <a:schemeClr val="accent5"/>
                </a:solidFill>
              </a:defRPr>
            </a:lvl8pPr>
            <a:lvl9pPr lvl="8">
              <a:lnSpc>
                <a:spcPct val="100000"/>
              </a:lnSpc>
              <a:spcBef>
                <a:spcPts val="0"/>
              </a:spcBef>
              <a:spcAft>
                <a:spcPts val="0"/>
              </a:spcAft>
              <a:buClr>
                <a:schemeClr val="accent5"/>
              </a:buClr>
              <a:buSzPts val="1800"/>
              <a:buNone/>
              <a:defRPr sz="1800">
                <a:solidFill>
                  <a:schemeClr val="accent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4"/>
        <p:cNvGrpSpPr/>
        <p:nvPr/>
      </p:nvGrpSpPr>
      <p:grpSpPr>
        <a:xfrm>
          <a:off x="0" y="0"/>
          <a:ext cx="0" cy="0"/>
          <a:chOff x="0" y="0"/>
          <a:chExt cx="0" cy="0"/>
        </a:xfrm>
      </p:grpSpPr>
      <p:sp>
        <p:nvSpPr>
          <p:cNvPr id="65" name="Google Shape;65;p11"/>
          <p:cNvSpPr/>
          <p:nvPr/>
        </p:nvSpPr>
        <p:spPr>
          <a:xfrm>
            <a:off x="0" y="3872400"/>
            <a:ext cx="1275000" cy="12711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1"/>
          <p:cNvSpPr/>
          <p:nvPr/>
        </p:nvSpPr>
        <p:spPr>
          <a:xfrm rot="10800000">
            <a:off x="8450700" y="-50"/>
            <a:ext cx="693300" cy="691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rot="10800000">
            <a:off x="7757400" y="-50"/>
            <a:ext cx="693300" cy="691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a:off x="4572000" y="-125"/>
            <a:ext cx="4572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txBox="1">
            <a:spLocks noGrp="1"/>
          </p:cNvSpPr>
          <p:nvPr>
            <p:ph type="title"/>
          </p:nvPr>
        </p:nvSpPr>
        <p:spPr>
          <a:xfrm>
            <a:off x="710100" y="1233175"/>
            <a:ext cx="31560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0" name="Google Shape;70;p11"/>
          <p:cNvSpPr txBox="1">
            <a:spLocks noGrp="1"/>
          </p:cNvSpPr>
          <p:nvPr>
            <p:ph type="subTitle" idx="1"/>
          </p:nvPr>
        </p:nvSpPr>
        <p:spPr>
          <a:xfrm>
            <a:off x="710100" y="2803075"/>
            <a:ext cx="31560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1" name="Google Shape;71;p11"/>
          <p:cNvSpPr txBox="1">
            <a:spLocks noGrp="1"/>
          </p:cNvSpPr>
          <p:nvPr>
            <p:ph type="body" idx="2"/>
          </p:nvPr>
        </p:nvSpPr>
        <p:spPr>
          <a:xfrm>
            <a:off x="5126700" y="724075"/>
            <a:ext cx="3462600" cy="36951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714375" y="1647825"/>
            <a:ext cx="2771700" cy="1838400"/>
          </a:xfrm>
          <a:prstGeom prst="rect">
            <a:avLst/>
          </a:prstGeom>
        </p:spPr>
        <p:txBody>
          <a:bodyPr spcFirstLastPara="1" wrap="square" lIns="91425" tIns="91425" rIns="91425" bIns="91425" anchor="ctr"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74"/>
        <p:cNvGrpSpPr/>
        <p:nvPr/>
      </p:nvGrpSpPr>
      <p:grpSpPr>
        <a:xfrm>
          <a:off x="0" y="0"/>
          <a:ext cx="0" cy="0"/>
          <a:chOff x="0" y="0"/>
          <a:chExt cx="0" cy="0"/>
        </a:xfrm>
      </p:grpSpPr>
      <p:sp>
        <p:nvSpPr>
          <p:cNvPr id="75" name="Google Shape;75;p13"/>
          <p:cNvSpPr txBox="1">
            <a:spLocks noGrp="1"/>
          </p:cNvSpPr>
          <p:nvPr>
            <p:ph type="title" hasCustomPrompt="1"/>
          </p:nvPr>
        </p:nvSpPr>
        <p:spPr>
          <a:xfrm>
            <a:off x="710100" y="1106125"/>
            <a:ext cx="77238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6" name="Google Shape;76;p13"/>
          <p:cNvSpPr txBox="1">
            <a:spLocks noGrp="1"/>
          </p:cNvSpPr>
          <p:nvPr>
            <p:ph type="body" idx="1"/>
          </p:nvPr>
        </p:nvSpPr>
        <p:spPr>
          <a:xfrm>
            <a:off x="710100" y="3152225"/>
            <a:ext cx="77238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800"/>
              </a:spcBef>
              <a:spcAft>
                <a:spcPts val="0"/>
              </a:spcAft>
              <a:buSzPts val="1400"/>
              <a:buChar char="○"/>
              <a:defRPr/>
            </a:lvl2pPr>
            <a:lvl3pPr marL="1371600" lvl="2" indent="-317500" algn="ctr">
              <a:spcBef>
                <a:spcPts val="800"/>
              </a:spcBef>
              <a:spcAft>
                <a:spcPts val="0"/>
              </a:spcAft>
              <a:buSzPts val="1400"/>
              <a:buChar char="■"/>
              <a:defRPr/>
            </a:lvl3pPr>
            <a:lvl4pPr marL="1828800" lvl="3" indent="-317500" algn="ctr">
              <a:spcBef>
                <a:spcPts val="800"/>
              </a:spcBef>
              <a:spcAft>
                <a:spcPts val="0"/>
              </a:spcAft>
              <a:buSzPts val="1400"/>
              <a:buChar char="●"/>
              <a:defRPr/>
            </a:lvl4pPr>
            <a:lvl5pPr marL="2286000" lvl="4" indent="-317500" algn="ctr">
              <a:spcBef>
                <a:spcPts val="800"/>
              </a:spcBef>
              <a:spcAft>
                <a:spcPts val="0"/>
              </a:spcAft>
              <a:buSzPts val="1400"/>
              <a:buChar char="○"/>
              <a:defRPr/>
            </a:lvl5pPr>
            <a:lvl6pPr marL="2743200" lvl="5" indent="-317500" algn="ctr">
              <a:spcBef>
                <a:spcPts val="800"/>
              </a:spcBef>
              <a:spcAft>
                <a:spcPts val="0"/>
              </a:spcAft>
              <a:buSzPts val="1400"/>
              <a:buChar char="■"/>
              <a:defRPr/>
            </a:lvl6pPr>
            <a:lvl7pPr marL="3200400" lvl="6" indent="-317500" algn="ctr">
              <a:spcBef>
                <a:spcPts val="800"/>
              </a:spcBef>
              <a:spcAft>
                <a:spcPts val="0"/>
              </a:spcAft>
              <a:buSzPts val="1400"/>
              <a:buChar char="●"/>
              <a:defRPr/>
            </a:lvl7pPr>
            <a:lvl8pPr marL="3657600" lvl="7" indent="-317500" algn="ctr">
              <a:spcBef>
                <a:spcPts val="800"/>
              </a:spcBef>
              <a:spcAft>
                <a:spcPts val="0"/>
              </a:spcAft>
              <a:buSzPts val="1400"/>
              <a:buChar char="○"/>
              <a:defRPr/>
            </a:lvl8pPr>
            <a:lvl9pPr marL="4114800" lvl="8" indent="-317500" algn="ctr">
              <a:spcBef>
                <a:spcPts val="800"/>
              </a:spcBef>
              <a:spcAft>
                <a:spcPts val="800"/>
              </a:spcAft>
              <a:buSzPts val="1400"/>
              <a:buChar char="■"/>
              <a:defRPr/>
            </a:lvl9pPr>
          </a:lstStyle>
          <a:p>
            <a:endParaRPr/>
          </a:p>
        </p:txBody>
      </p:sp>
      <p:sp>
        <p:nvSpPr>
          <p:cNvPr id="77" name="Google Shape;77;p13"/>
          <p:cNvSpPr/>
          <p:nvPr/>
        </p:nvSpPr>
        <p:spPr>
          <a:xfrm rot="10800000" flipH="1">
            <a:off x="0" y="25"/>
            <a:ext cx="1590600" cy="22074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p:nvPr/>
        </p:nvSpPr>
        <p:spPr>
          <a:xfrm>
            <a:off x="0" y="2206875"/>
            <a:ext cx="1590600" cy="29484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flipH="1">
            <a:off x="7553400" y="2947875"/>
            <a:ext cx="1590600" cy="22074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rot="10800000">
            <a:off x="7553400" y="25"/>
            <a:ext cx="1590600" cy="29484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1"/>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
    <p:bg>
      <p:bgPr>
        <a:solidFill>
          <a:schemeClr val="accent1"/>
        </a:solid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able of content">
  <p:cSld name="CUSTOM">
    <p:bg>
      <p:bgPr>
        <a:solidFill>
          <a:schemeClr val="accent1"/>
        </a:solidFill>
        <a:effectLst/>
      </p:bgPr>
    </p:bg>
    <p:spTree>
      <p:nvGrpSpPr>
        <p:cNvPr id="1" name="Shape 83"/>
        <p:cNvGrpSpPr/>
        <p:nvPr/>
      </p:nvGrpSpPr>
      <p:grpSpPr>
        <a:xfrm>
          <a:off x="0" y="0"/>
          <a:ext cx="0" cy="0"/>
          <a:chOff x="0" y="0"/>
          <a:chExt cx="0" cy="0"/>
        </a:xfrm>
      </p:grpSpPr>
      <p:sp>
        <p:nvSpPr>
          <p:cNvPr id="84" name="Google Shape;84;p16"/>
          <p:cNvSpPr/>
          <p:nvPr/>
        </p:nvSpPr>
        <p:spPr>
          <a:xfrm>
            <a:off x="-25" y="3323"/>
            <a:ext cx="1626673" cy="1833568"/>
          </a:xfrm>
          <a:custGeom>
            <a:avLst/>
            <a:gdLst/>
            <a:ahLst/>
            <a:cxnLst/>
            <a:rect l="l" t="t" r="r" b="b"/>
            <a:pathLst>
              <a:path w="29783" h="33608" extrusionOk="0">
                <a:moveTo>
                  <a:pt x="28" y="1"/>
                </a:moveTo>
                <a:lnTo>
                  <a:pt x="1" y="33607"/>
                </a:lnTo>
                <a:lnTo>
                  <a:pt x="297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6"/>
          <p:cNvSpPr txBox="1">
            <a:spLocks noGrp="1"/>
          </p:cNvSpPr>
          <p:nvPr>
            <p:ph type="title"/>
          </p:nvPr>
        </p:nvSpPr>
        <p:spPr>
          <a:xfrm>
            <a:off x="710100" y="1654950"/>
            <a:ext cx="3143700" cy="1833600"/>
          </a:xfrm>
          <a:prstGeom prst="rect">
            <a:avLst/>
          </a:prstGeom>
        </p:spPr>
        <p:txBody>
          <a:bodyPr spcFirstLastPara="1" wrap="square" lIns="91425" tIns="91425" rIns="91425" bIns="91425" anchor="ctr" anchorCtr="0">
            <a:noAutofit/>
          </a:bodyPr>
          <a:lstStyle>
            <a:lvl1pPr lvl="0">
              <a:spcBef>
                <a:spcPts val="0"/>
              </a:spcBef>
              <a:spcAft>
                <a:spcPts val="0"/>
              </a:spcAft>
              <a:buNone/>
              <a:defRPr sz="3600"/>
            </a:lvl1pPr>
            <a:lvl2pPr lvl="1">
              <a:spcBef>
                <a:spcPts val="0"/>
              </a:spcBef>
              <a:spcAft>
                <a:spcPts val="0"/>
              </a:spcAft>
              <a:buNone/>
              <a:defRPr sz="3600"/>
            </a:lvl2pPr>
            <a:lvl3pPr lvl="2">
              <a:spcBef>
                <a:spcPts val="0"/>
              </a:spcBef>
              <a:spcAft>
                <a:spcPts val="0"/>
              </a:spcAft>
              <a:buNone/>
              <a:defRPr sz="3600"/>
            </a:lvl3pPr>
            <a:lvl4pPr lvl="3">
              <a:spcBef>
                <a:spcPts val="0"/>
              </a:spcBef>
              <a:spcAft>
                <a:spcPts val="0"/>
              </a:spcAft>
              <a:buNone/>
              <a:defRPr sz="3600"/>
            </a:lvl4pPr>
            <a:lvl5pPr lvl="4">
              <a:spcBef>
                <a:spcPts val="0"/>
              </a:spcBef>
              <a:spcAft>
                <a:spcPts val="0"/>
              </a:spcAft>
              <a:buNone/>
              <a:defRPr sz="3600"/>
            </a:lvl5pPr>
            <a:lvl6pPr lvl="5">
              <a:spcBef>
                <a:spcPts val="0"/>
              </a:spcBef>
              <a:spcAft>
                <a:spcPts val="0"/>
              </a:spcAft>
              <a:buNone/>
              <a:defRPr sz="3600"/>
            </a:lvl6pPr>
            <a:lvl7pPr lvl="6">
              <a:spcBef>
                <a:spcPts val="0"/>
              </a:spcBef>
              <a:spcAft>
                <a:spcPts val="0"/>
              </a:spcAft>
              <a:buNone/>
              <a:defRPr sz="3600"/>
            </a:lvl7pPr>
            <a:lvl8pPr lvl="7">
              <a:spcBef>
                <a:spcPts val="0"/>
              </a:spcBef>
              <a:spcAft>
                <a:spcPts val="0"/>
              </a:spcAft>
              <a:buNone/>
              <a:defRPr sz="3600"/>
            </a:lvl8pPr>
            <a:lvl9pPr lvl="8">
              <a:spcBef>
                <a:spcPts val="0"/>
              </a:spcBef>
              <a:spcAft>
                <a:spcPts val="0"/>
              </a:spcAft>
              <a:buNone/>
              <a:defRPr sz="3600"/>
            </a:lvl9pPr>
          </a:lstStyle>
          <a:p>
            <a:endParaRPr/>
          </a:p>
        </p:txBody>
      </p:sp>
      <p:sp>
        <p:nvSpPr>
          <p:cNvPr id="86" name="Google Shape;86;p16"/>
          <p:cNvSpPr txBox="1">
            <a:spLocks noGrp="1"/>
          </p:cNvSpPr>
          <p:nvPr>
            <p:ph type="subTitle" idx="1"/>
          </p:nvPr>
        </p:nvSpPr>
        <p:spPr>
          <a:xfrm>
            <a:off x="5641200" y="909600"/>
            <a:ext cx="2792700" cy="534600"/>
          </a:xfrm>
          <a:prstGeom prst="rect">
            <a:avLst/>
          </a:prstGeom>
        </p:spPr>
        <p:txBody>
          <a:bodyPr spcFirstLastPara="1" wrap="square" lIns="91425" tIns="91425" rIns="91425" bIns="91425" anchor="t" anchorCtr="0">
            <a:noAutofit/>
          </a:bodyPr>
          <a:lstStyle>
            <a:lvl1pPr lvl="0">
              <a:spcBef>
                <a:spcPts val="0"/>
              </a:spcBef>
              <a:spcAft>
                <a:spcPts val="0"/>
              </a:spcAft>
              <a:buNone/>
              <a:defRPr sz="1400"/>
            </a:lvl1pPr>
            <a:lvl2pPr lvl="1">
              <a:spcBef>
                <a:spcPts val="800"/>
              </a:spcBef>
              <a:spcAft>
                <a:spcPts val="0"/>
              </a:spcAft>
              <a:buNone/>
              <a:defRPr sz="1400"/>
            </a:lvl2pPr>
            <a:lvl3pPr lvl="2">
              <a:spcBef>
                <a:spcPts val="800"/>
              </a:spcBef>
              <a:spcAft>
                <a:spcPts val="0"/>
              </a:spcAft>
              <a:buNone/>
              <a:defRPr sz="1400"/>
            </a:lvl3pPr>
            <a:lvl4pPr lvl="3">
              <a:spcBef>
                <a:spcPts val="800"/>
              </a:spcBef>
              <a:spcAft>
                <a:spcPts val="0"/>
              </a:spcAft>
              <a:buNone/>
              <a:defRPr sz="1400"/>
            </a:lvl4pPr>
            <a:lvl5pPr lvl="4">
              <a:spcBef>
                <a:spcPts val="800"/>
              </a:spcBef>
              <a:spcAft>
                <a:spcPts val="0"/>
              </a:spcAft>
              <a:buNone/>
              <a:defRPr sz="1400"/>
            </a:lvl5pPr>
            <a:lvl6pPr lvl="5">
              <a:spcBef>
                <a:spcPts val="800"/>
              </a:spcBef>
              <a:spcAft>
                <a:spcPts val="0"/>
              </a:spcAft>
              <a:buNone/>
              <a:defRPr sz="1400"/>
            </a:lvl6pPr>
            <a:lvl7pPr lvl="6">
              <a:spcBef>
                <a:spcPts val="800"/>
              </a:spcBef>
              <a:spcAft>
                <a:spcPts val="0"/>
              </a:spcAft>
              <a:buNone/>
              <a:defRPr sz="1400"/>
            </a:lvl7pPr>
            <a:lvl8pPr lvl="7">
              <a:spcBef>
                <a:spcPts val="800"/>
              </a:spcBef>
              <a:spcAft>
                <a:spcPts val="0"/>
              </a:spcAft>
              <a:buNone/>
              <a:defRPr sz="1400"/>
            </a:lvl8pPr>
            <a:lvl9pPr lvl="8">
              <a:spcBef>
                <a:spcPts val="800"/>
              </a:spcBef>
              <a:spcAft>
                <a:spcPts val="800"/>
              </a:spcAft>
              <a:buNone/>
              <a:defRPr sz="1400"/>
            </a:lvl9pPr>
          </a:lstStyle>
          <a:p>
            <a:endParaRPr/>
          </a:p>
        </p:txBody>
      </p:sp>
      <p:sp>
        <p:nvSpPr>
          <p:cNvPr id="87" name="Google Shape;87;p16"/>
          <p:cNvSpPr txBox="1">
            <a:spLocks noGrp="1"/>
          </p:cNvSpPr>
          <p:nvPr>
            <p:ph type="title" idx="2" hasCustomPrompt="1"/>
          </p:nvPr>
        </p:nvSpPr>
        <p:spPr>
          <a:xfrm>
            <a:off x="4309050" y="728525"/>
            <a:ext cx="876900" cy="638400"/>
          </a:xfrm>
          <a:prstGeom prst="rect">
            <a:avLst/>
          </a:prstGeom>
        </p:spPr>
        <p:txBody>
          <a:bodyPr spcFirstLastPara="1" wrap="square" lIns="0" tIns="91425" rIns="0" bIns="91425" anchor="ctr"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r>
              <a:t>xx%</a:t>
            </a:r>
          </a:p>
        </p:txBody>
      </p:sp>
      <p:sp>
        <p:nvSpPr>
          <p:cNvPr id="88" name="Google Shape;88;p16"/>
          <p:cNvSpPr txBox="1">
            <a:spLocks noGrp="1"/>
          </p:cNvSpPr>
          <p:nvPr>
            <p:ph type="title" idx="3" hasCustomPrompt="1"/>
          </p:nvPr>
        </p:nvSpPr>
        <p:spPr>
          <a:xfrm>
            <a:off x="4309050" y="1744291"/>
            <a:ext cx="876900" cy="638400"/>
          </a:xfrm>
          <a:prstGeom prst="rect">
            <a:avLst/>
          </a:prstGeom>
        </p:spPr>
        <p:txBody>
          <a:bodyPr spcFirstLastPara="1" wrap="square" lIns="0" tIns="91425" rIns="0" bIns="91425" anchor="ctr"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r>
              <a:t>xx%</a:t>
            </a:r>
          </a:p>
        </p:txBody>
      </p:sp>
      <p:sp>
        <p:nvSpPr>
          <p:cNvPr id="89" name="Google Shape;89;p16"/>
          <p:cNvSpPr txBox="1">
            <a:spLocks noGrp="1"/>
          </p:cNvSpPr>
          <p:nvPr>
            <p:ph type="title" idx="4" hasCustomPrompt="1"/>
          </p:nvPr>
        </p:nvSpPr>
        <p:spPr>
          <a:xfrm>
            <a:off x="4309050" y="2760037"/>
            <a:ext cx="876900" cy="638400"/>
          </a:xfrm>
          <a:prstGeom prst="rect">
            <a:avLst/>
          </a:prstGeom>
        </p:spPr>
        <p:txBody>
          <a:bodyPr spcFirstLastPara="1" wrap="square" lIns="0" tIns="91425" rIns="0" bIns="91425" anchor="ctr"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r>
              <a:t>xx%</a:t>
            </a:r>
          </a:p>
        </p:txBody>
      </p:sp>
      <p:sp>
        <p:nvSpPr>
          <p:cNvPr id="90" name="Google Shape;90;p16"/>
          <p:cNvSpPr txBox="1">
            <a:spLocks noGrp="1"/>
          </p:cNvSpPr>
          <p:nvPr>
            <p:ph type="title" idx="5" hasCustomPrompt="1"/>
          </p:nvPr>
        </p:nvSpPr>
        <p:spPr>
          <a:xfrm>
            <a:off x="4309050" y="3776587"/>
            <a:ext cx="876900" cy="638400"/>
          </a:xfrm>
          <a:prstGeom prst="rect">
            <a:avLst/>
          </a:prstGeom>
        </p:spPr>
        <p:txBody>
          <a:bodyPr spcFirstLastPara="1" wrap="square" lIns="0" tIns="91425" rIns="0"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91" name="Google Shape;91;p16"/>
          <p:cNvSpPr txBox="1">
            <a:spLocks noGrp="1"/>
          </p:cNvSpPr>
          <p:nvPr>
            <p:ph type="subTitle" idx="6"/>
          </p:nvPr>
        </p:nvSpPr>
        <p:spPr>
          <a:xfrm>
            <a:off x="5641200" y="539400"/>
            <a:ext cx="2792700" cy="370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chemeClr val="accent5"/>
                </a:solidFill>
                <a:latin typeface="Raleway"/>
                <a:ea typeface="Raleway"/>
                <a:cs typeface="Raleway"/>
                <a:sym typeface="Raleway"/>
              </a:defRPr>
            </a:lvl1pPr>
            <a:lvl2pPr lvl="1" rtl="0">
              <a:spcBef>
                <a:spcPts val="800"/>
              </a:spcBef>
              <a:spcAft>
                <a:spcPts val="0"/>
              </a:spcAft>
              <a:buNone/>
              <a:defRPr sz="1600" b="1">
                <a:solidFill>
                  <a:schemeClr val="accent5"/>
                </a:solidFill>
                <a:latin typeface="Raleway"/>
                <a:ea typeface="Raleway"/>
                <a:cs typeface="Raleway"/>
                <a:sym typeface="Raleway"/>
              </a:defRPr>
            </a:lvl2pPr>
            <a:lvl3pPr lvl="2" rtl="0">
              <a:spcBef>
                <a:spcPts val="800"/>
              </a:spcBef>
              <a:spcAft>
                <a:spcPts val="0"/>
              </a:spcAft>
              <a:buNone/>
              <a:defRPr sz="1600" b="1">
                <a:solidFill>
                  <a:schemeClr val="accent5"/>
                </a:solidFill>
                <a:latin typeface="Raleway"/>
                <a:ea typeface="Raleway"/>
                <a:cs typeface="Raleway"/>
                <a:sym typeface="Raleway"/>
              </a:defRPr>
            </a:lvl3pPr>
            <a:lvl4pPr lvl="3" rtl="0">
              <a:spcBef>
                <a:spcPts val="800"/>
              </a:spcBef>
              <a:spcAft>
                <a:spcPts val="0"/>
              </a:spcAft>
              <a:buNone/>
              <a:defRPr sz="1600" b="1">
                <a:solidFill>
                  <a:schemeClr val="accent5"/>
                </a:solidFill>
                <a:latin typeface="Raleway"/>
                <a:ea typeface="Raleway"/>
                <a:cs typeface="Raleway"/>
                <a:sym typeface="Raleway"/>
              </a:defRPr>
            </a:lvl4pPr>
            <a:lvl5pPr lvl="4" rtl="0">
              <a:spcBef>
                <a:spcPts val="800"/>
              </a:spcBef>
              <a:spcAft>
                <a:spcPts val="0"/>
              </a:spcAft>
              <a:buNone/>
              <a:defRPr sz="1600" b="1">
                <a:solidFill>
                  <a:schemeClr val="accent5"/>
                </a:solidFill>
                <a:latin typeface="Raleway"/>
                <a:ea typeface="Raleway"/>
                <a:cs typeface="Raleway"/>
                <a:sym typeface="Raleway"/>
              </a:defRPr>
            </a:lvl5pPr>
            <a:lvl6pPr lvl="5" rtl="0">
              <a:spcBef>
                <a:spcPts val="800"/>
              </a:spcBef>
              <a:spcAft>
                <a:spcPts val="0"/>
              </a:spcAft>
              <a:buNone/>
              <a:defRPr sz="1600" b="1">
                <a:solidFill>
                  <a:schemeClr val="accent5"/>
                </a:solidFill>
                <a:latin typeface="Raleway"/>
                <a:ea typeface="Raleway"/>
                <a:cs typeface="Raleway"/>
                <a:sym typeface="Raleway"/>
              </a:defRPr>
            </a:lvl6pPr>
            <a:lvl7pPr lvl="6" rtl="0">
              <a:spcBef>
                <a:spcPts val="800"/>
              </a:spcBef>
              <a:spcAft>
                <a:spcPts val="0"/>
              </a:spcAft>
              <a:buNone/>
              <a:defRPr sz="1600" b="1">
                <a:solidFill>
                  <a:schemeClr val="accent5"/>
                </a:solidFill>
                <a:latin typeface="Raleway"/>
                <a:ea typeface="Raleway"/>
                <a:cs typeface="Raleway"/>
                <a:sym typeface="Raleway"/>
              </a:defRPr>
            </a:lvl7pPr>
            <a:lvl8pPr lvl="7" rtl="0">
              <a:spcBef>
                <a:spcPts val="800"/>
              </a:spcBef>
              <a:spcAft>
                <a:spcPts val="0"/>
              </a:spcAft>
              <a:buNone/>
              <a:defRPr sz="1600" b="1">
                <a:solidFill>
                  <a:schemeClr val="accent5"/>
                </a:solidFill>
                <a:latin typeface="Raleway"/>
                <a:ea typeface="Raleway"/>
                <a:cs typeface="Raleway"/>
                <a:sym typeface="Raleway"/>
              </a:defRPr>
            </a:lvl8pPr>
            <a:lvl9pPr lvl="8" rtl="0">
              <a:spcBef>
                <a:spcPts val="800"/>
              </a:spcBef>
              <a:spcAft>
                <a:spcPts val="800"/>
              </a:spcAft>
              <a:buNone/>
              <a:defRPr sz="1600" b="1">
                <a:solidFill>
                  <a:schemeClr val="accent5"/>
                </a:solidFill>
                <a:latin typeface="Raleway"/>
                <a:ea typeface="Raleway"/>
                <a:cs typeface="Raleway"/>
                <a:sym typeface="Raleway"/>
              </a:defRPr>
            </a:lvl9pPr>
          </a:lstStyle>
          <a:p>
            <a:endParaRPr/>
          </a:p>
        </p:txBody>
      </p:sp>
      <p:sp>
        <p:nvSpPr>
          <p:cNvPr id="92" name="Google Shape;92;p16"/>
          <p:cNvSpPr txBox="1">
            <a:spLocks noGrp="1"/>
          </p:cNvSpPr>
          <p:nvPr>
            <p:ph type="subTitle" idx="7"/>
          </p:nvPr>
        </p:nvSpPr>
        <p:spPr>
          <a:xfrm>
            <a:off x="5641200" y="1926250"/>
            <a:ext cx="2792700" cy="53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800"/>
              </a:spcBef>
              <a:spcAft>
                <a:spcPts val="0"/>
              </a:spcAft>
              <a:buNone/>
              <a:defRPr sz="1400"/>
            </a:lvl2pPr>
            <a:lvl3pPr lvl="2" rtl="0">
              <a:spcBef>
                <a:spcPts val="800"/>
              </a:spcBef>
              <a:spcAft>
                <a:spcPts val="0"/>
              </a:spcAft>
              <a:buNone/>
              <a:defRPr sz="1400"/>
            </a:lvl3pPr>
            <a:lvl4pPr lvl="3" rtl="0">
              <a:spcBef>
                <a:spcPts val="800"/>
              </a:spcBef>
              <a:spcAft>
                <a:spcPts val="0"/>
              </a:spcAft>
              <a:buNone/>
              <a:defRPr sz="1400"/>
            </a:lvl4pPr>
            <a:lvl5pPr lvl="4" rtl="0">
              <a:spcBef>
                <a:spcPts val="800"/>
              </a:spcBef>
              <a:spcAft>
                <a:spcPts val="0"/>
              </a:spcAft>
              <a:buNone/>
              <a:defRPr sz="1400"/>
            </a:lvl5pPr>
            <a:lvl6pPr lvl="5" rtl="0">
              <a:spcBef>
                <a:spcPts val="800"/>
              </a:spcBef>
              <a:spcAft>
                <a:spcPts val="0"/>
              </a:spcAft>
              <a:buNone/>
              <a:defRPr sz="1400"/>
            </a:lvl6pPr>
            <a:lvl7pPr lvl="6" rtl="0">
              <a:spcBef>
                <a:spcPts val="800"/>
              </a:spcBef>
              <a:spcAft>
                <a:spcPts val="0"/>
              </a:spcAft>
              <a:buNone/>
              <a:defRPr sz="1400"/>
            </a:lvl7pPr>
            <a:lvl8pPr lvl="7" rtl="0">
              <a:spcBef>
                <a:spcPts val="800"/>
              </a:spcBef>
              <a:spcAft>
                <a:spcPts val="0"/>
              </a:spcAft>
              <a:buNone/>
              <a:defRPr sz="1400"/>
            </a:lvl8pPr>
            <a:lvl9pPr lvl="8" rtl="0">
              <a:spcBef>
                <a:spcPts val="800"/>
              </a:spcBef>
              <a:spcAft>
                <a:spcPts val="800"/>
              </a:spcAft>
              <a:buNone/>
              <a:defRPr sz="1400"/>
            </a:lvl9pPr>
          </a:lstStyle>
          <a:p>
            <a:endParaRPr/>
          </a:p>
        </p:txBody>
      </p:sp>
      <p:sp>
        <p:nvSpPr>
          <p:cNvPr id="93" name="Google Shape;93;p16"/>
          <p:cNvSpPr txBox="1">
            <a:spLocks noGrp="1"/>
          </p:cNvSpPr>
          <p:nvPr>
            <p:ph type="subTitle" idx="8"/>
          </p:nvPr>
        </p:nvSpPr>
        <p:spPr>
          <a:xfrm>
            <a:off x="5641200" y="1556050"/>
            <a:ext cx="2792700" cy="370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chemeClr val="accent5"/>
                </a:solidFill>
                <a:latin typeface="Raleway"/>
                <a:ea typeface="Raleway"/>
                <a:cs typeface="Raleway"/>
                <a:sym typeface="Raleway"/>
              </a:defRPr>
            </a:lvl1pPr>
            <a:lvl2pPr lvl="1" rtl="0">
              <a:spcBef>
                <a:spcPts val="800"/>
              </a:spcBef>
              <a:spcAft>
                <a:spcPts val="0"/>
              </a:spcAft>
              <a:buNone/>
              <a:defRPr sz="1600" b="1">
                <a:solidFill>
                  <a:schemeClr val="accent5"/>
                </a:solidFill>
                <a:latin typeface="Raleway"/>
                <a:ea typeface="Raleway"/>
                <a:cs typeface="Raleway"/>
                <a:sym typeface="Raleway"/>
              </a:defRPr>
            </a:lvl2pPr>
            <a:lvl3pPr lvl="2" rtl="0">
              <a:spcBef>
                <a:spcPts val="800"/>
              </a:spcBef>
              <a:spcAft>
                <a:spcPts val="0"/>
              </a:spcAft>
              <a:buNone/>
              <a:defRPr sz="1600" b="1">
                <a:solidFill>
                  <a:schemeClr val="accent5"/>
                </a:solidFill>
                <a:latin typeface="Raleway"/>
                <a:ea typeface="Raleway"/>
                <a:cs typeface="Raleway"/>
                <a:sym typeface="Raleway"/>
              </a:defRPr>
            </a:lvl3pPr>
            <a:lvl4pPr lvl="3" rtl="0">
              <a:spcBef>
                <a:spcPts val="800"/>
              </a:spcBef>
              <a:spcAft>
                <a:spcPts val="0"/>
              </a:spcAft>
              <a:buNone/>
              <a:defRPr sz="1600" b="1">
                <a:solidFill>
                  <a:schemeClr val="accent5"/>
                </a:solidFill>
                <a:latin typeface="Raleway"/>
                <a:ea typeface="Raleway"/>
                <a:cs typeface="Raleway"/>
                <a:sym typeface="Raleway"/>
              </a:defRPr>
            </a:lvl4pPr>
            <a:lvl5pPr lvl="4" rtl="0">
              <a:spcBef>
                <a:spcPts val="800"/>
              </a:spcBef>
              <a:spcAft>
                <a:spcPts val="0"/>
              </a:spcAft>
              <a:buNone/>
              <a:defRPr sz="1600" b="1">
                <a:solidFill>
                  <a:schemeClr val="accent5"/>
                </a:solidFill>
                <a:latin typeface="Raleway"/>
                <a:ea typeface="Raleway"/>
                <a:cs typeface="Raleway"/>
                <a:sym typeface="Raleway"/>
              </a:defRPr>
            </a:lvl5pPr>
            <a:lvl6pPr lvl="5" rtl="0">
              <a:spcBef>
                <a:spcPts val="800"/>
              </a:spcBef>
              <a:spcAft>
                <a:spcPts val="0"/>
              </a:spcAft>
              <a:buNone/>
              <a:defRPr sz="1600" b="1">
                <a:solidFill>
                  <a:schemeClr val="accent5"/>
                </a:solidFill>
                <a:latin typeface="Raleway"/>
                <a:ea typeface="Raleway"/>
                <a:cs typeface="Raleway"/>
                <a:sym typeface="Raleway"/>
              </a:defRPr>
            </a:lvl6pPr>
            <a:lvl7pPr lvl="6" rtl="0">
              <a:spcBef>
                <a:spcPts val="800"/>
              </a:spcBef>
              <a:spcAft>
                <a:spcPts val="0"/>
              </a:spcAft>
              <a:buNone/>
              <a:defRPr sz="1600" b="1">
                <a:solidFill>
                  <a:schemeClr val="accent5"/>
                </a:solidFill>
                <a:latin typeface="Raleway"/>
                <a:ea typeface="Raleway"/>
                <a:cs typeface="Raleway"/>
                <a:sym typeface="Raleway"/>
              </a:defRPr>
            </a:lvl7pPr>
            <a:lvl8pPr lvl="7" rtl="0">
              <a:spcBef>
                <a:spcPts val="800"/>
              </a:spcBef>
              <a:spcAft>
                <a:spcPts val="0"/>
              </a:spcAft>
              <a:buNone/>
              <a:defRPr sz="1600" b="1">
                <a:solidFill>
                  <a:schemeClr val="accent5"/>
                </a:solidFill>
                <a:latin typeface="Raleway"/>
                <a:ea typeface="Raleway"/>
                <a:cs typeface="Raleway"/>
                <a:sym typeface="Raleway"/>
              </a:defRPr>
            </a:lvl8pPr>
            <a:lvl9pPr lvl="8" rtl="0">
              <a:spcBef>
                <a:spcPts val="800"/>
              </a:spcBef>
              <a:spcAft>
                <a:spcPts val="800"/>
              </a:spcAft>
              <a:buNone/>
              <a:defRPr sz="1600" b="1">
                <a:solidFill>
                  <a:schemeClr val="accent5"/>
                </a:solidFill>
                <a:latin typeface="Raleway"/>
                <a:ea typeface="Raleway"/>
                <a:cs typeface="Raleway"/>
                <a:sym typeface="Raleway"/>
              </a:defRPr>
            </a:lvl9pPr>
          </a:lstStyle>
          <a:p>
            <a:endParaRPr/>
          </a:p>
        </p:txBody>
      </p:sp>
      <p:sp>
        <p:nvSpPr>
          <p:cNvPr id="94" name="Google Shape;94;p16"/>
          <p:cNvSpPr txBox="1">
            <a:spLocks noGrp="1"/>
          </p:cNvSpPr>
          <p:nvPr>
            <p:ph type="subTitle" idx="9"/>
          </p:nvPr>
        </p:nvSpPr>
        <p:spPr>
          <a:xfrm>
            <a:off x="5641200" y="2941125"/>
            <a:ext cx="2792700" cy="53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800"/>
              </a:spcBef>
              <a:spcAft>
                <a:spcPts val="0"/>
              </a:spcAft>
              <a:buNone/>
              <a:defRPr sz="1400"/>
            </a:lvl2pPr>
            <a:lvl3pPr lvl="2" rtl="0">
              <a:spcBef>
                <a:spcPts val="800"/>
              </a:spcBef>
              <a:spcAft>
                <a:spcPts val="0"/>
              </a:spcAft>
              <a:buNone/>
              <a:defRPr sz="1400"/>
            </a:lvl3pPr>
            <a:lvl4pPr lvl="3" rtl="0">
              <a:spcBef>
                <a:spcPts val="800"/>
              </a:spcBef>
              <a:spcAft>
                <a:spcPts val="0"/>
              </a:spcAft>
              <a:buNone/>
              <a:defRPr sz="1400"/>
            </a:lvl4pPr>
            <a:lvl5pPr lvl="4" rtl="0">
              <a:spcBef>
                <a:spcPts val="800"/>
              </a:spcBef>
              <a:spcAft>
                <a:spcPts val="0"/>
              </a:spcAft>
              <a:buNone/>
              <a:defRPr sz="1400"/>
            </a:lvl5pPr>
            <a:lvl6pPr lvl="5" rtl="0">
              <a:spcBef>
                <a:spcPts val="800"/>
              </a:spcBef>
              <a:spcAft>
                <a:spcPts val="0"/>
              </a:spcAft>
              <a:buNone/>
              <a:defRPr sz="1400"/>
            </a:lvl6pPr>
            <a:lvl7pPr lvl="6" rtl="0">
              <a:spcBef>
                <a:spcPts val="800"/>
              </a:spcBef>
              <a:spcAft>
                <a:spcPts val="0"/>
              </a:spcAft>
              <a:buNone/>
              <a:defRPr sz="1400"/>
            </a:lvl7pPr>
            <a:lvl8pPr lvl="7" rtl="0">
              <a:spcBef>
                <a:spcPts val="800"/>
              </a:spcBef>
              <a:spcAft>
                <a:spcPts val="0"/>
              </a:spcAft>
              <a:buNone/>
              <a:defRPr sz="1400"/>
            </a:lvl8pPr>
            <a:lvl9pPr lvl="8" rtl="0">
              <a:spcBef>
                <a:spcPts val="800"/>
              </a:spcBef>
              <a:spcAft>
                <a:spcPts val="800"/>
              </a:spcAft>
              <a:buNone/>
              <a:defRPr sz="1400"/>
            </a:lvl9pPr>
          </a:lstStyle>
          <a:p>
            <a:endParaRPr/>
          </a:p>
        </p:txBody>
      </p:sp>
      <p:sp>
        <p:nvSpPr>
          <p:cNvPr id="95" name="Google Shape;95;p16"/>
          <p:cNvSpPr txBox="1">
            <a:spLocks noGrp="1"/>
          </p:cNvSpPr>
          <p:nvPr>
            <p:ph type="subTitle" idx="13"/>
          </p:nvPr>
        </p:nvSpPr>
        <p:spPr>
          <a:xfrm>
            <a:off x="5641200" y="2570925"/>
            <a:ext cx="2792700" cy="370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chemeClr val="accent5"/>
                </a:solidFill>
                <a:latin typeface="Raleway"/>
                <a:ea typeface="Raleway"/>
                <a:cs typeface="Raleway"/>
                <a:sym typeface="Raleway"/>
              </a:defRPr>
            </a:lvl1pPr>
            <a:lvl2pPr lvl="1" rtl="0">
              <a:spcBef>
                <a:spcPts val="800"/>
              </a:spcBef>
              <a:spcAft>
                <a:spcPts val="0"/>
              </a:spcAft>
              <a:buNone/>
              <a:defRPr sz="1600" b="1">
                <a:solidFill>
                  <a:schemeClr val="accent5"/>
                </a:solidFill>
                <a:latin typeface="Raleway"/>
                <a:ea typeface="Raleway"/>
                <a:cs typeface="Raleway"/>
                <a:sym typeface="Raleway"/>
              </a:defRPr>
            </a:lvl2pPr>
            <a:lvl3pPr lvl="2" rtl="0">
              <a:spcBef>
                <a:spcPts val="800"/>
              </a:spcBef>
              <a:spcAft>
                <a:spcPts val="0"/>
              </a:spcAft>
              <a:buNone/>
              <a:defRPr sz="1600" b="1">
                <a:solidFill>
                  <a:schemeClr val="accent5"/>
                </a:solidFill>
                <a:latin typeface="Raleway"/>
                <a:ea typeface="Raleway"/>
                <a:cs typeface="Raleway"/>
                <a:sym typeface="Raleway"/>
              </a:defRPr>
            </a:lvl3pPr>
            <a:lvl4pPr lvl="3" rtl="0">
              <a:spcBef>
                <a:spcPts val="800"/>
              </a:spcBef>
              <a:spcAft>
                <a:spcPts val="0"/>
              </a:spcAft>
              <a:buNone/>
              <a:defRPr sz="1600" b="1">
                <a:solidFill>
                  <a:schemeClr val="accent5"/>
                </a:solidFill>
                <a:latin typeface="Raleway"/>
                <a:ea typeface="Raleway"/>
                <a:cs typeface="Raleway"/>
                <a:sym typeface="Raleway"/>
              </a:defRPr>
            </a:lvl4pPr>
            <a:lvl5pPr lvl="4" rtl="0">
              <a:spcBef>
                <a:spcPts val="800"/>
              </a:spcBef>
              <a:spcAft>
                <a:spcPts val="0"/>
              </a:spcAft>
              <a:buNone/>
              <a:defRPr sz="1600" b="1">
                <a:solidFill>
                  <a:schemeClr val="accent5"/>
                </a:solidFill>
                <a:latin typeface="Raleway"/>
                <a:ea typeface="Raleway"/>
                <a:cs typeface="Raleway"/>
                <a:sym typeface="Raleway"/>
              </a:defRPr>
            </a:lvl5pPr>
            <a:lvl6pPr lvl="5" rtl="0">
              <a:spcBef>
                <a:spcPts val="800"/>
              </a:spcBef>
              <a:spcAft>
                <a:spcPts val="0"/>
              </a:spcAft>
              <a:buNone/>
              <a:defRPr sz="1600" b="1">
                <a:solidFill>
                  <a:schemeClr val="accent5"/>
                </a:solidFill>
                <a:latin typeface="Raleway"/>
                <a:ea typeface="Raleway"/>
                <a:cs typeface="Raleway"/>
                <a:sym typeface="Raleway"/>
              </a:defRPr>
            </a:lvl6pPr>
            <a:lvl7pPr lvl="6" rtl="0">
              <a:spcBef>
                <a:spcPts val="800"/>
              </a:spcBef>
              <a:spcAft>
                <a:spcPts val="0"/>
              </a:spcAft>
              <a:buNone/>
              <a:defRPr sz="1600" b="1">
                <a:solidFill>
                  <a:schemeClr val="accent5"/>
                </a:solidFill>
                <a:latin typeface="Raleway"/>
                <a:ea typeface="Raleway"/>
                <a:cs typeface="Raleway"/>
                <a:sym typeface="Raleway"/>
              </a:defRPr>
            </a:lvl7pPr>
            <a:lvl8pPr lvl="7" rtl="0">
              <a:spcBef>
                <a:spcPts val="800"/>
              </a:spcBef>
              <a:spcAft>
                <a:spcPts val="0"/>
              </a:spcAft>
              <a:buNone/>
              <a:defRPr sz="1600" b="1">
                <a:solidFill>
                  <a:schemeClr val="accent5"/>
                </a:solidFill>
                <a:latin typeface="Raleway"/>
                <a:ea typeface="Raleway"/>
                <a:cs typeface="Raleway"/>
                <a:sym typeface="Raleway"/>
              </a:defRPr>
            </a:lvl8pPr>
            <a:lvl9pPr lvl="8" rtl="0">
              <a:spcBef>
                <a:spcPts val="800"/>
              </a:spcBef>
              <a:spcAft>
                <a:spcPts val="800"/>
              </a:spcAft>
              <a:buNone/>
              <a:defRPr sz="1600" b="1">
                <a:solidFill>
                  <a:schemeClr val="accent5"/>
                </a:solidFill>
                <a:latin typeface="Raleway"/>
                <a:ea typeface="Raleway"/>
                <a:cs typeface="Raleway"/>
                <a:sym typeface="Raleway"/>
              </a:defRPr>
            </a:lvl9pPr>
          </a:lstStyle>
          <a:p>
            <a:endParaRPr/>
          </a:p>
        </p:txBody>
      </p:sp>
      <p:sp>
        <p:nvSpPr>
          <p:cNvPr id="96" name="Google Shape;96;p16"/>
          <p:cNvSpPr txBox="1">
            <a:spLocks noGrp="1"/>
          </p:cNvSpPr>
          <p:nvPr>
            <p:ph type="subTitle" idx="14"/>
          </p:nvPr>
        </p:nvSpPr>
        <p:spPr>
          <a:xfrm>
            <a:off x="5641200" y="3956000"/>
            <a:ext cx="2792700" cy="53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800"/>
              </a:spcBef>
              <a:spcAft>
                <a:spcPts val="0"/>
              </a:spcAft>
              <a:buNone/>
              <a:defRPr sz="1400"/>
            </a:lvl2pPr>
            <a:lvl3pPr lvl="2" rtl="0">
              <a:spcBef>
                <a:spcPts val="800"/>
              </a:spcBef>
              <a:spcAft>
                <a:spcPts val="0"/>
              </a:spcAft>
              <a:buNone/>
              <a:defRPr sz="1400"/>
            </a:lvl3pPr>
            <a:lvl4pPr lvl="3" rtl="0">
              <a:spcBef>
                <a:spcPts val="800"/>
              </a:spcBef>
              <a:spcAft>
                <a:spcPts val="0"/>
              </a:spcAft>
              <a:buNone/>
              <a:defRPr sz="1400"/>
            </a:lvl4pPr>
            <a:lvl5pPr lvl="4" rtl="0">
              <a:spcBef>
                <a:spcPts val="800"/>
              </a:spcBef>
              <a:spcAft>
                <a:spcPts val="0"/>
              </a:spcAft>
              <a:buNone/>
              <a:defRPr sz="1400"/>
            </a:lvl5pPr>
            <a:lvl6pPr lvl="5" rtl="0">
              <a:spcBef>
                <a:spcPts val="800"/>
              </a:spcBef>
              <a:spcAft>
                <a:spcPts val="0"/>
              </a:spcAft>
              <a:buNone/>
              <a:defRPr sz="1400"/>
            </a:lvl6pPr>
            <a:lvl7pPr lvl="6" rtl="0">
              <a:spcBef>
                <a:spcPts val="800"/>
              </a:spcBef>
              <a:spcAft>
                <a:spcPts val="0"/>
              </a:spcAft>
              <a:buNone/>
              <a:defRPr sz="1400"/>
            </a:lvl7pPr>
            <a:lvl8pPr lvl="7" rtl="0">
              <a:spcBef>
                <a:spcPts val="800"/>
              </a:spcBef>
              <a:spcAft>
                <a:spcPts val="0"/>
              </a:spcAft>
              <a:buNone/>
              <a:defRPr sz="1400"/>
            </a:lvl8pPr>
            <a:lvl9pPr lvl="8" rtl="0">
              <a:spcBef>
                <a:spcPts val="800"/>
              </a:spcBef>
              <a:spcAft>
                <a:spcPts val="800"/>
              </a:spcAft>
              <a:buNone/>
              <a:defRPr sz="1400"/>
            </a:lvl9pPr>
          </a:lstStyle>
          <a:p>
            <a:endParaRPr/>
          </a:p>
        </p:txBody>
      </p:sp>
      <p:sp>
        <p:nvSpPr>
          <p:cNvPr id="97" name="Google Shape;97;p16"/>
          <p:cNvSpPr txBox="1">
            <a:spLocks noGrp="1"/>
          </p:cNvSpPr>
          <p:nvPr>
            <p:ph type="subTitle" idx="15"/>
          </p:nvPr>
        </p:nvSpPr>
        <p:spPr>
          <a:xfrm>
            <a:off x="5641200" y="3585800"/>
            <a:ext cx="2792700" cy="370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b="1">
                <a:solidFill>
                  <a:schemeClr val="accent5"/>
                </a:solidFill>
                <a:latin typeface="Raleway"/>
                <a:ea typeface="Raleway"/>
                <a:cs typeface="Raleway"/>
                <a:sym typeface="Raleway"/>
              </a:defRPr>
            </a:lvl1pPr>
            <a:lvl2pPr lvl="1" rtl="0">
              <a:spcBef>
                <a:spcPts val="800"/>
              </a:spcBef>
              <a:spcAft>
                <a:spcPts val="0"/>
              </a:spcAft>
              <a:buNone/>
              <a:defRPr sz="1600" b="1">
                <a:solidFill>
                  <a:schemeClr val="accent5"/>
                </a:solidFill>
                <a:latin typeface="Raleway"/>
                <a:ea typeface="Raleway"/>
                <a:cs typeface="Raleway"/>
                <a:sym typeface="Raleway"/>
              </a:defRPr>
            </a:lvl2pPr>
            <a:lvl3pPr lvl="2" rtl="0">
              <a:spcBef>
                <a:spcPts val="800"/>
              </a:spcBef>
              <a:spcAft>
                <a:spcPts val="0"/>
              </a:spcAft>
              <a:buNone/>
              <a:defRPr sz="1600" b="1">
                <a:solidFill>
                  <a:schemeClr val="accent5"/>
                </a:solidFill>
                <a:latin typeface="Raleway"/>
                <a:ea typeface="Raleway"/>
                <a:cs typeface="Raleway"/>
                <a:sym typeface="Raleway"/>
              </a:defRPr>
            </a:lvl3pPr>
            <a:lvl4pPr lvl="3" rtl="0">
              <a:spcBef>
                <a:spcPts val="800"/>
              </a:spcBef>
              <a:spcAft>
                <a:spcPts val="0"/>
              </a:spcAft>
              <a:buNone/>
              <a:defRPr sz="1600" b="1">
                <a:solidFill>
                  <a:schemeClr val="accent5"/>
                </a:solidFill>
                <a:latin typeface="Raleway"/>
                <a:ea typeface="Raleway"/>
                <a:cs typeface="Raleway"/>
                <a:sym typeface="Raleway"/>
              </a:defRPr>
            </a:lvl4pPr>
            <a:lvl5pPr lvl="4" rtl="0">
              <a:spcBef>
                <a:spcPts val="800"/>
              </a:spcBef>
              <a:spcAft>
                <a:spcPts val="0"/>
              </a:spcAft>
              <a:buNone/>
              <a:defRPr sz="1600" b="1">
                <a:solidFill>
                  <a:schemeClr val="accent5"/>
                </a:solidFill>
                <a:latin typeface="Raleway"/>
                <a:ea typeface="Raleway"/>
                <a:cs typeface="Raleway"/>
                <a:sym typeface="Raleway"/>
              </a:defRPr>
            </a:lvl5pPr>
            <a:lvl6pPr lvl="5" rtl="0">
              <a:spcBef>
                <a:spcPts val="800"/>
              </a:spcBef>
              <a:spcAft>
                <a:spcPts val="0"/>
              </a:spcAft>
              <a:buNone/>
              <a:defRPr sz="1600" b="1">
                <a:solidFill>
                  <a:schemeClr val="accent5"/>
                </a:solidFill>
                <a:latin typeface="Raleway"/>
                <a:ea typeface="Raleway"/>
                <a:cs typeface="Raleway"/>
                <a:sym typeface="Raleway"/>
              </a:defRPr>
            </a:lvl6pPr>
            <a:lvl7pPr lvl="6" rtl="0">
              <a:spcBef>
                <a:spcPts val="800"/>
              </a:spcBef>
              <a:spcAft>
                <a:spcPts val="0"/>
              </a:spcAft>
              <a:buNone/>
              <a:defRPr sz="1600" b="1">
                <a:solidFill>
                  <a:schemeClr val="accent5"/>
                </a:solidFill>
                <a:latin typeface="Raleway"/>
                <a:ea typeface="Raleway"/>
                <a:cs typeface="Raleway"/>
                <a:sym typeface="Raleway"/>
              </a:defRPr>
            </a:lvl7pPr>
            <a:lvl8pPr lvl="7" rtl="0">
              <a:spcBef>
                <a:spcPts val="800"/>
              </a:spcBef>
              <a:spcAft>
                <a:spcPts val="0"/>
              </a:spcAft>
              <a:buNone/>
              <a:defRPr sz="1600" b="1">
                <a:solidFill>
                  <a:schemeClr val="accent5"/>
                </a:solidFill>
                <a:latin typeface="Raleway"/>
                <a:ea typeface="Raleway"/>
                <a:cs typeface="Raleway"/>
                <a:sym typeface="Raleway"/>
              </a:defRPr>
            </a:lvl8pPr>
            <a:lvl9pPr lvl="8" rtl="0">
              <a:spcBef>
                <a:spcPts val="800"/>
              </a:spcBef>
              <a:spcAft>
                <a:spcPts val="800"/>
              </a:spcAft>
              <a:buNone/>
              <a:defRPr sz="1600" b="1">
                <a:solidFill>
                  <a:schemeClr val="accent5"/>
                </a:solidFill>
                <a:latin typeface="Raleway"/>
                <a:ea typeface="Raleway"/>
                <a:cs typeface="Raleway"/>
                <a:sym typeface="Raleway"/>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Main topic alternative">
  <p:cSld name="CUSTOM_1">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710100" y="1449750"/>
            <a:ext cx="3143700" cy="741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a:endParaRPr/>
          </a:p>
        </p:txBody>
      </p:sp>
      <p:sp>
        <p:nvSpPr>
          <p:cNvPr id="100" name="Google Shape;100;p17"/>
          <p:cNvSpPr txBox="1">
            <a:spLocks noGrp="1"/>
          </p:cNvSpPr>
          <p:nvPr>
            <p:ph type="subTitle" idx="1"/>
          </p:nvPr>
        </p:nvSpPr>
        <p:spPr>
          <a:xfrm>
            <a:off x="710100" y="2190751"/>
            <a:ext cx="3143700" cy="1503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800"/>
              </a:spcBef>
              <a:spcAft>
                <a:spcPts val="0"/>
              </a:spcAft>
              <a:buNone/>
              <a:defRPr sz="1400"/>
            </a:lvl2pPr>
            <a:lvl3pPr lvl="2" rtl="0">
              <a:spcBef>
                <a:spcPts val="800"/>
              </a:spcBef>
              <a:spcAft>
                <a:spcPts val="0"/>
              </a:spcAft>
              <a:buNone/>
              <a:defRPr sz="1400"/>
            </a:lvl3pPr>
            <a:lvl4pPr lvl="3" rtl="0">
              <a:spcBef>
                <a:spcPts val="800"/>
              </a:spcBef>
              <a:spcAft>
                <a:spcPts val="0"/>
              </a:spcAft>
              <a:buNone/>
              <a:defRPr sz="1400"/>
            </a:lvl4pPr>
            <a:lvl5pPr lvl="4" rtl="0">
              <a:spcBef>
                <a:spcPts val="800"/>
              </a:spcBef>
              <a:spcAft>
                <a:spcPts val="0"/>
              </a:spcAft>
              <a:buNone/>
              <a:defRPr sz="1400"/>
            </a:lvl5pPr>
            <a:lvl6pPr lvl="5" rtl="0">
              <a:spcBef>
                <a:spcPts val="800"/>
              </a:spcBef>
              <a:spcAft>
                <a:spcPts val="0"/>
              </a:spcAft>
              <a:buNone/>
              <a:defRPr sz="1400"/>
            </a:lvl6pPr>
            <a:lvl7pPr lvl="6" rtl="0">
              <a:spcBef>
                <a:spcPts val="800"/>
              </a:spcBef>
              <a:spcAft>
                <a:spcPts val="0"/>
              </a:spcAft>
              <a:buNone/>
              <a:defRPr sz="1400"/>
            </a:lvl7pPr>
            <a:lvl8pPr lvl="7" rtl="0">
              <a:spcBef>
                <a:spcPts val="800"/>
              </a:spcBef>
              <a:spcAft>
                <a:spcPts val="0"/>
              </a:spcAft>
              <a:buNone/>
              <a:defRPr sz="1400"/>
            </a:lvl8pPr>
            <a:lvl9pPr lvl="8" rtl="0">
              <a:spcBef>
                <a:spcPts val="800"/>
              </a:spcBef>
              <a:spcAft>
                <a:spcPts val="800"/>
              </a:spcAft>
              <a:buNone/>
              <a:defRPr sz="1400"/>
            </a:lvl9pPr>
          </a:lstStyle>
          <a:p>
            <a:endParaRPr/>
          </a:p>
        </p:txBody>
      </p:sp>
      <p:sp>
        <p:nvSpPr>
          <p:cNvPr id="101" name="Google Shape;101;p17"/>
          <p:cNvSpPr/>
          <p:nvPr/>
        </p:nvSpPr>
        <p:spPr>
          <a:xfrm>
            <a:off x="4316525" y="-1025"/>
            <a:ext cx="4827000" cy="514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7"/>
          <p:cNvSpPr/>
          <p:nvPr/>
        </p:nvSpPr>
        <p:spPr>
          <a:xfrm rot="10800000">
            <a:off x="4316524" y="-3161"/>
            <a:ext cx="4825226" cy="5143686"/>
          </a:xfrm>
          <a:custGeom>
            <a:avLst/>
            <a:gdLst/>
            <a:ahLst/>
            <a:cxnLst/>
            <a:rect l="l" t="t" r="r" b="b"/>
            <a:pathLst>
              <a:path w="25850" h="33581" extrusionOk="0">
                <a:moveTo>
                  <a:pt x="0" y="1"/>
                </a:moveTo>
                <a:lnTo>
                  <a:pt x="12911" y="16818"/>
                </a:lnTo>
                <a:lnTo>
                  <a:pt x="25768" y="33580"/>
                </a:lnTo>
                <a:lnTo>
                  <a:pt x="25849" y="33580"/>
                </a:lnTo>
                <a:lnTo>
                  <a:pt x="258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topic alternative 2">
  <p:cSld name="CUSTOM_1_1">
    <p:spTree>
      <p:nvGrpSpPr>
        <p:cNvPr id="1" name="Shape 103"/>
        <p:cNvGrpSpPr/>
        <p:nvPr/>
      </p:nvGrpSpPr>
      <p:grpSpPr>
        <a:xfrm>
          <a:off x="0" y="0"/>
          <a:ext cx="0" cy="0"/>
          <a:chOff x="0" y="0"/>
          <a:chExt cx="0" cy="0"/>
        </a:xfrm>
      </p:grpSpPr>
      <p:sp>
        <p:nvSpPr>
          <p:cNvPr id="104" name="Google Shape;104;p18"/>
          <p:cNvSpPr/>
          <p:nvPr/>
        </p:nvSpPr>
        <p:spPr>
          <a:xfrm>
            <a:off x="0" y="2709775"/>
            <a:ext cx="2258100" cy="24435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8"/>
          <p:cNvSpPr txBox="1">
            <a:spLocks noGrp="1"/>
          </p:cNvSpPr>
          <p:nvPr>
            <p:ph type="title"/>
          </p:nvPr>
        </p:nvSpPr>
        <p:spPr>
          <a:xfrm>
            <a:off x="710100" y="3649375"/>
            <a:ext cx="3666600" cy="887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06"/>
        <p:cNvGrpSpPr/>
        <p:nvPr/>
      </p:nvGrpSpPr>
      <p:grpSpPr>
        <a:xfrm>
          <a:off x="0" y="0"/>
          <a:ext cx="0" cy="0"/>
          <a:chOff x="0" y="0"/>
          <a:chExt cx="0" cy="0"/>
        </a:xfrm>
      </p:grpSpPr>
      <p:sp>
        <p:nvSpPr>
          <p:cNvPr id="107" name="Google Shape;107;p19"/>
          <p:cNvSpPr/>
          <p:nvPr/>
        </p:nvSpPr>
        <p:spPr>
          <a:xfrm>
            <a:off x="277" y="2574935"/>
            <a:ext cx="1159982" cy="2573012"/>
          </a:xfrm>
          <a:custGeom>
            <a:avLst/>
            <a:gdLst/>
            <a:ahLst/>
            <a:cxnLst/>
            <a:rect l="l" t="t" r="r" b="b"/>
            <a:pathLst>
              <a:path w="25796" h="33553" extrusionOk="0">
                <a:moveTo>
                  <a:pt x="28" y="0"/>
                </a:moveTo>
                <a:lnTo>
                  <a:pt x="28" y="163"/>
                </a:lnTo>
                <a:lnTo>
                  <a:pt x="1" y="33525"/>
                </a:lnTo>
                <a:lnTo>
                  <a:pt x="245" y="33525"/>
                </a:lnTo>
                <a:lnTo>
                  <a:pt x="25796" y="33552"/>
                </a:lnTo>
                <a:lnTo>
                  <a:pt x="12993" y="16871"/>
                </a:lnTo>
                <a:lnTo>
                  <a:pt x="109" y="54"/>
                </a:lnTo>
                <a:lnTo>
                  <a:pt x="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9"/>
          <p:cNvSpPr/>
          <p:nvPr/>
        </p:nvSpPr>
        <p:spPr>
          <a:xfrm>
            <a:off x="1491" y="-150"/>
            <a:ext cx="1161196" cy="2575159"/>
          </a:xfrm>
          <a:custGeom>
            <a:avLst/>
            <a:gdLst/>
            <a:ahLst/>
            <a:cxnLst/>
            <a:rect l="l" t="t" r="r" b="b"/>
            <a:pathLst>
              <a:path w="25823" h="33581" extrusionOk="0">
                <a:moveTo>
                  <a:pt x="1" y="1"/>
                </a:moveTo>
                <a:lnTo>
                  <a:pt x="1" y="82"/>
                </a:lnTo>
                <a:lnTo>
                  <a:pt x="1" y="33580"/>
                </a:lnTo>
                <a:lnTo>
                  <a:pt x="25823" y="33580"/>
                </a:lnTo>
                <a:lnTo>
                  <a:pt x="12966" y="16818"/>
                </a:lnTo>
                <a:lnTo>
                  <a:pt x="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9"/>
          <p:cNvSpPr/>
          <p:nvPr/>
        </p:nvSpPr>
        <p:spPr>
          <a:xfrm>
            <a:off x="3964" y="-150"/>
            <a:ext cx="1162410" cy="2575159"/>
          </a:xfrm>
          <a:custGeom>
            <a:avLst/>
            <a:gdLst/>
            <a:ahLst/>
            <a:cxnLst/>
            <a:rect l="l" t="t" r="r" b="b"/>
            <a:pathLst>
              <a:path w="25850" h="33581" extrusionOk="0">
                <a:moveTo>
                  <a:pt x="0" y="1"/>
                </a:moveTo>
                <a:lnTo>
                  <a:pt x="12911" y="16818"/>
                </a:lnTo>
                <a:lnTo>
                  <a:pt x="25768" y="33580"/>
                </a:lnTo>
                <a:lnTo>
                  <a:pt x="25849" y="33580"/>
                </a:lnTo>
                <a:lnTo>
                  <a:pt x="258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a:off x="3964" y="2574935"/>
            <a:ext cx="1162410" cy="2573012"/>
          </a:xfrm>
          <a:custGeom>
            <a:avLst/>
            <a:gdLst/>
            <a:ahLst/>
            <a:cxnLst/>
            <a:rect l="l" t="t" r="r" b="b"/>
            <a:pathLst>
              <a:path w="25850" h="33553" extrusionOk="0">
                <a:moveTo>
                  <a:pt x="0" y="0"/>
                </a:moveTo>
                <a:lnTo>
                  <a:pt x="27" y="54"/>
                </a:lnTo>
                <a:lnTo>
                  <a:pt x="12911" y="16871"/>
                </a:lnTo>
                <a:lnTo>
                  <a:pt x="25714" y="33552"/>
                </a:lnTo>
                <a:lnTo>
                  <a:pt x="25849" y="33552"/>
                </a:lnTo>
                <a:lnTo>
                  <a:pt x="25849" y="136"/>
                </a:lnTo>
                <a:lnTo>
                  <a:pt x="25849" y="27"/>
                </a:lnTo>
                <a:lnTo>
                  <a:pt x="2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txBox="1">
            <a:spLocks noGrp="1"/>
          </p:cNvSpPr>
          <p:nvPr>
            <p:ph type="subTitle" idx="1"/>
          </p:nvPr>
        </p:nvSpPr>
        <p:spPr>
          <a:xfrm>
            <a:off x="2337875" y="1871600"/>
            <a:ext cx="4236900" cy="1595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400"/>
            </a:lvl1pPr>
            <a:lvl2pPr lvl="1">
              <a:spcBef>
                <a:spcPts val="800"/>
              </a:spcBef>
              <a:spcAft>
                <a:spcPts val="0"/>
              </a:spcAft>
              <a:buNone/>
              <a:defRPr sz="1400"/>
            </a:lvl2pPr>
            <a:lvl3pPr lvl="2">
              <a:spcBef>
                <a:spcPts val="800"/>
              </a:spcBef>
              <a:spcAft>
                <a:spcPts val="0"/>
              </a:spcAft>
              <a:buNone/>
              <a:defRPr sz="1400"/>
            </a:lvl3pPr>
            <a:lvl4pPr lvl="3">
              <a:spcBef>
                <a:spcPts val="800"/>
              </a:spcBef>
              <a:spcAft>
                <a:spcPts val="0"/>
              </a:spcAft>
              <a:buNone/>
              <a:defRPr sz="1400"/>
            </a:lvl4pPr>
            <a:lvl5pPr lvl="4">
              <a:spcBef>
                <a:spcPts val="800"/>
              </a:spcBef>
              <a:spcAft>
                <a:spcPts val="0"/>
              </a:spcAft>
              <a:buNone/>
              <a:defRPr sz="1400"/>
            </a:lvl5pPr>
            <a:lvl6pPr lvl="5">
              <a:spcBef>
                <a:spcPts val="800"/>
              </a:spcBef>
              <a:spcAft>
                <a:spcPts val="0"/>
              </a:spcAft>
              <a:buNone/>
              <a:defRPr sz="1400"/>
            </a:lvl6pPr>
            <a:lvl7pPr lvl="6">
              <a:spcBef>
                <a:spcPts val="800"/>
              </a:spcBef>
              <a:spcAft>
                <a:spcPts val="0"/>
              </a:spcAft>
              <a:buNone/>
              <a:defRPr sz="1400"/>
            </a:lvl7pPr>
            <a:lvl8pPr lvl="7">
              <a:spcBef>
                <a:spcPts val="800"/>
              </a:spcBef>
              <a:spcAft>
                <a:spcPts val="0"/>
              </a:spcAft>
              <a:buNone/>
              <a:defRPr sz="1400"/>
            </a:lvl8pPr>
            <a:lvl9pPr lvl="8">
              <a:spcBef>
                <a:spcPts val="800"/>
              </a:spcBef>
              <a:spcAft>
                <a:spcPts val="800"/>
              </a:spcAft>
              <a:buNone/>
              <a:defRPr sz="1400"/>
            </a:lvl9pPr>
          </a:lstStyle>
          <a:p>
            <a:endParaRPr/>
          </a:p>
        </p:txBody>
      </p:sp>
      <p:sp>
        <p:nvSpPr>
          <p:cNvPr id="112" name="Google Shape;112;p19"/>
          <p:cNvSpPr/>
          <p:nvPr/>
        </p:nvSpPr>
        <p:spPr>
          <a:xfrm rot="10800000">
            <a:off x="7984018" y="-150"/>
            <a:ext cx="1159982" cy="2573012"/>
          </a:xfrm>
          <a:custGeom>
            <a:avLst/>
            <a:gdLst/>
            <a:ahLst/>
            <a:cxnLst/>
            <a:rect l="l" t="t" r="r" b="b"/>
            <a:pathLst>
              <a:path w="25796" h="33553" extrusionOk="0">
                <a:moveTo>
                  <a:pt x="28" y="0"/>
                </a:moveTo>
                <a:lnTo>
                  <a:pt x="28" y="163"/>
                </a:lnTo>
                <a:lnTo>
                  <a:pt x="1" y="33525"/>
                </a:lnTo>
                <a:lnTo>
                  <a:pt x="245" y="33525"/>
                </a:lnTo>
                <a:lnTo>
                  <a:pt x="25796" y="33552"/>
                </a:lnTo>
                <a:lnTo>
                  <a:pt x="12993" y="16871"/>
                </a:lnTo>
                <a:lnTo>
                  <a:pt x="109" y="54"/>
                </a:lnTo>
                <a:lnTo>
                  <a:pt x="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rot="10800000">
            <a:off x="7981589" y="2572788"/>
            <a:ext cx="1161196" cy="2575159"/>
          </a:xfrm>
          <a:custGeom>
            <a:avLst/>
            <a:gdLst/>
            <a:ahLst/>
            <a:cxnLst/>
            <a:rect l="l" t="t" r="r" b="b"/>
            <a:pathLst>
              <a:path w="25823" h="33581" extrusionOk="0">
                <a:moveTo>
                  <a:pt x="1" y="1"/>
                </a:moveTo>
                <a:lnTo>
                  <a:pt x="1" y="82"/>
                </a:lnTo>
                <a:lnTo>
                  <a:pt x="1" y="33580"/>
                </a:lnTo>
                <a:lnTo>
                  <a:pt x="25823" y="33580"/>
                </a:lnTo>
                <a:lnTo>
                  <a:pt x="12966" y="16818"/>
                </a:lnTo>
                <a:lnTo>
                  <a:pt x="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p:nvPr/>
        </p:nvSpPr>
        <p:spPr>
          <a:xfrm rot="10800000">
            <a:off x="7977902" y="2572788"/>
            <a:ext cx="1162410" cy="2575159"/>
          </a:xfrm>
          <a:custGeom>
            <a:avLst/>
            <a:gdLst/>
            <a:ahLst/>
            <a:cxnLst/>
            <a:rect l="l" t="t" r="r" b="b"/>
            <a:pathLst>
              <a:path w="25850" h="33581" extrusionOk="0">
                <a:moveTo>
                  <a:pt x="0" y="1"/>
                </a:moveTo>
                <a:lnTo>
                  <a:pt x="12911" y="16818"/>
                </a:lnTo>
                <a:lnTo>
                  <a:pt x="25768" y="33580"/>
                </a:lnTo>
                <a:lnTo>
                  <a:pt x="25849" y="33580"/>
                </a:lnTo>
                <a:lnTo>
                  <a:pt x="258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rot="10800000">
            <a:off x="7977902" y="-150"/>
            <a:ext cx="1162410" cy="2573012"/>
          </a:xfrm>
          <a:custGeom>
            <a:avLst/>
            <a:gdLst/>
            <a:ahLst/>
            <a:cxnLst/>
            <a:rect l="l" t="t" r="r" b="b"/>
            <a:pathLst>
              <a:path w="25850" h="33553" extrusionOk="0">
                <a:moveTo>
                  <a:pt x="0" y="0"/>
                </a:moveTo>
                <a:lnTo>
                  <a:pt x="27" y="54"/>
                </a:lnTo>
                <a:lnTo>
                  <a:pt x="12911" y="16871"/>
                </a:lnTo>
                <a:lnTo>
                  <a:pt x="25714" y="33552"/>
                </a:lnTo>
                <a:lnTo>
                  <a:pt x="25849" y="33552"/>
                </a:lnTo>
                <a:lnTo>
                  <a:pt x="25849" y="136"/>
                </a:lnTo>
                <a:lnTo>
                  <a:pt x="25849" y="27"/>
                </a:lnTo>
                <a:lnTo>
                  <a:pt x="25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9"/>
          <p:cNvSpPr txBox="1">
            <a:spLocks noGrp="1"/>
          </p:cNvSpPr>
          <p:nvPr>
            <p:ph type="title"/>
          </p:nvPr>
        </p:nvSpPr>
        <p:spPr>
          <a:xfrm>
            <a:off x="2343150" y="3467300"/>
            <a:ext cx="4236900" cy="428700"/>
          </a:xfrm>
          <a:prstGeom prst="rect">
            <a:avLst/>
          </a:prstGeom>
          <a:solidFill>
            <a:schemeClr val="accent3"/>
          </a:solidFill>
        </p:spPr>
        <p:txBody>
          <a:bodyPr spcFirstLastPara="1" wrap="square" lIns="91425" tIns="91425" rIns="91425" bIns="91425" anchor="t" anchorCtr="0">
            <a:noAutofit/>
          </a:bodyPr>
          <a:lstStyle>
            <a:lvl1pPr lvl="0" algn="ctr">
              <a:spcBef>
                <a:spcPts val="0"/>
              </a:spcBef>
              <a:spcAft>
                <a:spcPts val="0"/>
              </a:spcAft>
              <a:buNone/>
              <a:defRPr sz="1400">
                <a:solidFill>
                  <a:schemeClr val="lt1"/>
                </a:solidFill>
              </a:defRPr>
            </a:lvl1pPr>
            <a:lvl2pPr lvl="1" algn="ctr">
              <a:spcBef>
                <a:spcPts val="0"/>
              </a:spcBef>
              <a:spcAft>
                <a:spcPts val="0"/>
              </a:spcAft>
              <a:buNone/>
              <a:defRPr sz="1400">
                <a:solidFill>
                  <a:schemeClr val="lt1"/>
                </a:solidFill>
                <a:latin typeface="Roboto"/>
                <a:ea typeface="Roboto"/>
                <a:cs typeface="Roboto"/>
                <a:sym typeface="Roboto"/>
              </a:defRPr>
            </a:lvl2pPr>
            <a:lvl3pPr lvl="2" algn="ctr">
              <a:spcBef>
                <a:spcPts val="0"/>
              </a:spcBef>
              <a:spcAft>
                <a:spcPts val="0"/>
              </a:spcAft>
              <a:buNone/>
              <a:defRPr sz="1400">
                <a:solidFill>
                  <a:schemeClr val="lt1"/>
                </a:solidFill>
                <a:latin typeface="Roboto"/>
                <a:ea typeface="Roboto"/>
                <a:cs typeface="Roboto"/>
                <a:sym typeface="Roboto"/>
              </a:defRPr>
            </a:lvl3pPr>
            <a:lvl4pPr lvl="3" algn="ctr">
              <a:spcBef>
                <a:spcPts val="0"/>
              </a:spcBef>
              <a:spcAft>
                <a:spcPts val="0"/>
              </a:spcAft>
              <a:buNone/>
              <a:defRPr sz="1400">
                <a:solidFill>
                  <a:schemeClr val="lt1"/>
                </a:solidFill>
                <a:latin typeface="Roboto"/>
                <a:ea typeface="Roboto"/>
                <a:cs typeface="Roboto"/>
                <a:sym typeface="Roboto"/>
              </a:defRPr>
            </a:lvl4pPr>
            <a:lvl5pPr lvl="4" algn="ctr">
              <a:spcBef>
                <a:spcPts val="0"/>
              </a:spcBef>
              <a:spcAft>
                <a:spcPts val="0"/>
              </a:spcAft>
              <a:buNone/>
              <a:defRPr sz="1400">
                <a:solidFill>
                  <a:schemeClr val="lt1"/>
                </a:solidFill>
                <a:latin typeface="Roboto"/>
                <a:ea typeface="Roboto"/>
                <a:cs typeface="Roboto"/>
                <a:sym typeface="Roboto"/>
              </a:defRPr>
            </a:lvl5pPr>
            <a:lvl6pPr lvl="5" algn="ctr">
              <a:spcBef>
                <a:spcPts val="0"/>
              </a:spcBef>
              <a:spcAft>
                <a:spcPts val="0"/>
              </a:spcAft>
              <a:buNone/>
              <a:defRPr sz="1400">
                <a:solidFill>
                  <a:schemeClr val="lt1"/>
                </a:solidFill>
                <a:latin typeface="Roboto"/>
                <a:ea typeface="Roboto"/>
                <a:cs typeface="Roboto"/>
                <a:sym typeface="Roboto"/>
              </a:defRPr>
            </a:lvl6pPr>
            <a:lvl7pPr lvl="6" algn="ctr">
              <a:spcBef>
                <a:spcPts val="0"/>
              </a:spcBef>
              <a:spcAft>
                <a:spcPts val="0"/>
              </a:spcAft>
              <a:buNone/>
              <a:defRPr sz="1400">
                <a:solidFill>
                  <a:schemeClr val="lt1"/>
                </a:solidFill>
                <a:latin typeface="Roboto"/>
                <a:ea typeface="Roboto"/>
                <a:cs typeface="Roboto"/>
                <a:sym typeface="Roboto"/>
              </a:defRPr>
            </a:lvl7pPr>
            <a:lvl8pPr lvl="7" algn="ctr">
              <a:spcBef>
                <a:spcPts val="0"/>
              </a:spcBef>
              <a:spcAft>
                <a:spcPts val="0"/>
              </a:spcAft>
              <a:buNone/>
              <a:defRPr sz="1400">
                <a:solidFill>
                  <a:schemeClr val="lt1"/>
                </a:solidFill>
                <a:latin typeface="Roboto"/>
                <a:ea typeface="Roboto"/>
                <a:cs typeface="Roboto"/>
                <a:sym typeface="Roboto"/>
              </a:defRPr>
            </a:lvl8pPr>
            <a:lvl9pPr lvl="8" algn="ctr">
              <a:spcBef>
                <a:spcPts val="0"/>
              </a:spcBef>
              <a:spcAft>
                <a:spcPts val="0"/>
              </a:spcAft>
              <a:buNone/>
              <a:defRPr sz="1400">
                <a:solidFill>
                  <a:schemeClr val="lt1"/>
                </a:solidFill>
                <a:latin typeface="Roboto"/>
                <a:ea typeface="Roboto"/>
                <a:cs typeface="Roboto"/>
                <a:sym typeface="Roboto"/>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3">
    <p:spTree>
      <p:nvGrpSpPr>
        <p:cNvPr id="1" name="Shape 117"/>
        <p:cNvGrpSpPr/>
        <p:nvPr/>
      </p:nvGrpSpPr>
      <p:grpSpPr>
        <a:xfrm>
          <a:off x="0" y="0"/>
          <a:ext cx="0" cy="0"/>
          <a:chOff x="0" y="0"/>
          <a:chExt cx="0" cy="0"/>
        </a:xfrm>
      </p:grpSpPr>
      <p:grpSp>
        <p:nvGrpSpPr>
          <p:cNvPr id="118" name="Google Shape;118;p20"/>
          <p:cNvGrpSpPr/>
          <p:nvPr/>
        </p:nvGrpSpPr>
        <p:grpSpPr>
          <a:xfrm>
            <a:off x="0" y="2106484"/>
            <a:ext cx="9144000" cy="3036898"/>
            <a:chOff x="0" y="1643082"/>
            <a:chExt cx="9144000" cy="3500343"/>
          </a:xfrm>
        </p:grpSpPr>
        <p:sp>
          <p:nvSpPr>
            <p:cNvPr id="119" name="Google Shape;119;p20"/>
            <p:cNvSpPr/>
            <p:nvPr/>
          </p:nvSpPr>
          <p:spPr>
            <a:xfrm>
              <a:off x="0" y="3228825"/>
              <a:ext cx="9144000" cy="191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0"/>
            <p:cNvSpPr/>
            <p:nvPr/>
          </p:nvSpPr>
          <p:spPr>
            <a:xfrm>
              <a:off x="0" y="1643082"/>
              <a:ext cx="9136800" cy="15933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20"/>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22" name="Google Shape;122;p20"/>
          <p:cNvSpPr txBox="1">
            <a:spLocks noGrp="1"/>
          </p:cNvSpPr>
          <p:nvPr>
            <p:ph type="subTitle" idx="1"/>
          </p:nvPr>
        </p:nvSpPr>
        <p:spPr>
          <a:xfrm>
            <a:off x="710100" y="2185001"/>
            <a:ext cx="2066400" cy="621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80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123" name="Google Shape;123;p20"/>
          <p:cNvSpPr txBox="1">
            <a:spLocks noGrp="1"/>
          </p:cNvSpPr>
          <p:nvPr>
            <p:ph type="subTitle" idx="2"/>
          </p:nvPr>
        </p:nvSpPr>
        <p:spPr>
          <a:xfrm>
            <a:off x="710100" y="1895500"/>
            <a:ext cx="20664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0"/>
              </a:spcBef>
              <a:spcAft>
                <a:spcPts val="0"/>
              </a:spcAft>
              <a:buNone/>
              <a:defRPr sz="1600" b="1">
                <a:solidFill>
                  <a:schemeClr val="accent5"/>
                </a:solidFill>
                <a:latin typeface="Raleway"/>
                <a:ea typeface="Raleway"/>
                <a:cs typeface="Raleway"/>
                <a:sym typeface="Raleway"/>
              </a:defRPr>
            </a:lvl2pPr>
            <a:lvl3pPr lvl="2" algn="ctr" rtl="0">
              <a:spcBef>
                <a:spcPts val="0"/>
              </a:spcBef>
              <a:spcAft>
                <a:spcPts val="0"/>
              </a:spcAft>
              <a:buNone/>
              <a:defRPr sz="1600" b="1">
                <a:solidFill>
                  <a:schemeClr val="accent5"/>
                </a:solidFill>
                <a:latin typeface="Raleway"/>
                <a:ea typeface="Raleway"/>
                <a:cs typeface="Raleway"/>
                <a:sym typeface="Raleway"/>
              </a:defRPr>
            </a:lvl3pPr>
            <a:lvl4pPr lvl="3" algn="ctr" rtl="0">
              <a:spcBef>
                <a:spcPts val="0"/>
              </a:spcBef>
              <a:spcAft>
                <a:spcPts val="0"/>
              </a:spcAft>
              <a:buNone/>
              <a:defRPr sz="1600" b="1">
                <a:solidFill>
                  <a:schemeClr val="accent5"/>
                </a:solidFill>
                <a:latin typeface="Raleway"/>
                <a:ea typeface="Raleway"/>
                <a:cs typeface="Raleway"/>
                <a:sym typeface="Raleway"/>
              </a:defRPr>
            </a:lvl4pPr>
            <a:lvl5pPr lvl="4" algn="ctr" rtl="0">
              <a:spcBef>
                <a:spcPts val="0"/>
              </a:spcBef>
              <a:spcAft>
                <a:spcPts val="0"/>
              </a:spcAft>
              <a:buNone/>
              <a:defRPr sz="1600" b="1">
                <a:solidFill>
                  <a:schemeClr val="accent5"/>
                </a:solidFill>
                <a:latin typeface="Raleway"/>
                <a:ea typeface="Raleway"/>
                <a:cs typeface="Raleway"/>
                <a:sym typeface="Raleway"/>
              </a:defRPr>
            </a:lvl5pPr>
            <a:lvl6pPr lvl="5" algn="ctr" rtl="0">
              <a:spcBef>
                <a:spcPts val="0"/>
              </a:spcBef>
              <a:spcAft>
                <a:spcPts val="0"/>
              </a:spcAft>
              <a:buNone/>
              <a:defRPr sz="1600" b="1">
                <a:solidFill>
                  <a:schemeClr val="accent5"/>
                </a:solidFill>
                <a:latin typeface="Raleway"/>
                <a:ea typeface="Raleway"/>
                <a:cs typeface="Raleway"/>
                <a:sym typeface="Raleway"/>
              </a:defRPr>
            </a:lvl6pPr>
            <a:lvl7pPr lvl="6" algn="ctr" rtl="0">
              <a:spcBef>
                <a:spcPts val="0"/>
              </a:spcBef>
              <a:spcAft>
                <a:spcPts val="0"/>
              </a:spcAft>
              <a:buNone/>
              <a:defRPr sz="1600" b="1">
                <a:solidFill>
                  <a:schemeClr val="accent5"/>
                </a:solidFill>
                <a:latin typeface="Raleway"/>
                <a:ea typeface="Raleway"/>
                <a:cs typeface="Raleway"/>
                <a:sym typeface="Raleway"/>
              </a:defRPr>
            </a:lvl7pPr>
            <a:lvl8pPr lvl="7" algn="ctr" rtl="0">
              <a:spcBef>
                <a:spcPts val="0"/>
              </a:spcBef>
              <a:spcAft>
                <a:spcPts val="0"/>
              </a:spcAft>
              <a:buNone/>
              <a:defRPr sz="1600" b="1">
                <a:solidFill>
                  <a:schemeClr val="accent5"/>
                </a:solidFill>
                <a:latin typeface="Raleway"/>
                <a:ea typeface="Raleway"/>
                <a:cs typeface="Raleway"/>
                <a:sym typeface="Raleway"/>
              </a:defRPr>
            </a:lvl8pPr>
            <a:lvl9pPr lvl="8" algn="ctr" rtl="0">
              <a:spcBef>
                <a:spcPts val="0"/>
              </a:spcBef>
              <a:spcAft>
                <a:spcPts val="0"/>
              </a:spcAft>
              <a:buNone/>
              <a:defRPr sz="1600" b="1">
                <a:solidFill>
                  <a:schemeClr val="accent5"/>
                </a:solidFill>
                <a:latin typeface="Raleway"/>
                <a:ea typeface="Raleway"/>
                <a:cs typeface="Raleway"/>
                <a:sym typeface="Raleway"/>
              </a:defRPr>
            </a:lvl9pPr>
          </a:lstStyle>
          <a:p>
            <a:endParaRPr/>
          </a:p>
        </p:txBody>
      </p:sp>
      <p:sp>
        <p:nvSpPr>
          <p:cNvPr id="124" name="Google Shape;124;p20"/>
          <p:cNvSpPr txBox="1">
            <a:spLocks noGrp="1"/>
          </p:cNvSpPr>
          <p:nvPr>
            <p:ph type="title" idx="3" hasCustomPrompt="1"/>
          </p:nvPr>
        </p:nvSpPr>
        <p:spPr>
          <a:xfrm>
            <a:off x="1494150" y="1278600"/>
            <a:ext cx="493800" cy="493800"/>
          </a:xfrm>
          <a:prstGeom prst="rect">
            <a:avLst/>
          </a:prstGeom>
          <a:solidFill>
            <a:schemeClr val="accent4"/>
          </a:solidFill>
        </p:spPr>
        <p:txBody>
          <a:bodyPr spcFirstLastPara="1" wrap="square" lIns="0" tIns="91425" rIns="0"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None/>
              <a:defRPr sz="1400">
                <a:solidFill>
                  <a:schemeClr val="lt1"/>
                </a:solidFill>
              </a:defRPr>
            </a:lvl2pPr>
            <a:lvl3pPr lvl="2" algn="ctr" rtl="0">
              <a:spcBef>
                <a:spcPts val="0"/>
              </a:spcBef>
              <a:spcAft>
                <a:spcPts val="0"/>
              </a:spcAft>
              <a:buClr>
                <a:schemeClr val="lt1"/>
              </a:buClr>
              <a:buSzPts val="1400"/>
              <a:buNone/>
              <a:defRPr sz="1400">
                <a:solidFill>
                  <a:schemeClr val="lt1"/>
                </a:solidFill>
              </a:defRPr>
            </a:lvl3pPr>
            <a:lvl4pPr lvl="3" algn="ctr" rtl="0">
              <a:spcBef>
                <a:spcPts val="0"/>
              </a:spcBef>
              <a:spcAft>
                <a:spcPts val="0"/>
              </a:spcAft>
              <a:buClr>
                <a:schemeClr val="lt1"/>
              </a:buClr>
              <a:buSzPts val="1400"/>
              <a:buNone/>
              <a:defRPr sz="1400">
                <a:solidFill>
                  <a:schemeClr val="lt1"/>
                </a:solidFill>
              </a:defRPr>
            </a:lvl4pPr>
            <a:lvl5pPr lvl="4" algn="ctr" rtl="0">
              <a:spcBef>
                <a:spcPts val="0"/>
              </a:spcBef>
              <a:spcAft>
                <a:spcPts val="0"/>
              </a:spcAft>
              <a:buClr>
                <a:schemeClr val="lt1"/>
              </a:buClr>
              <a:buSzPts val="1400"/>
              <a:buNone/>
              <a:defRPr sz="1400">
                <a:solidFill>
                  <a:schemeClr val="lt1"/>
                </a:solidFill>
              </a:defRPr>
            </a:lvl5pPr>
            <a:lvl6pPr lvl="5" algn="ctr" rtl="0">
              <a:spcBef>
                <a:spcPts val="0"/>
              </a:spcBef>
              <a:spcAft>
                <a:spcPts val="0"/>
              </a:spcAft>
              <a:buClr>
                <a:schemeClr val="lt1"/>
              </a:buClr>
              <a:buSzPts val="1400"/>
              <a:buNone/>
              <a:defRPr sz="1400">
                <a:solidFill>
                  <a:schemeClr val="lt1"/>
                </a:solidFill>
              </a:defRPr>
            </a:lvl6pPr>
            <a:lvl7pPr lvl="6" algn="ctr" rtl="0">
              <a:spcBef>
                <a:spcPts val="0"/>
              </a:spcBef>
              <a:spcAft>
                <a:spcPts val="0"/>
              </a:spcAft>
              <a:buClr>
                <a:schemeClr val="lt1"/>
              </a:buClr>
              <a:buSzPts val="1400"/>
              <a:buNone/>
              <a:defRPr sz="1400">
                <a:solidFill>
                  <a:schemeClr val="lt1"/>
                </a:solidFill>
              </a:defRPr>
            </a:lvl7pPr>
            <a:lvl8pPr lvl="7" algn="ctr" rtl="0">
              <a:spcBef>
                <a:spcPts val="0"/>
              </a:spcBef>
              <a:spcAft>
                <a:spcPts val="0"/>
              </a:spcAft>
              <a:buClr>
                <a:schemeClr val="lt1"/>
              </a:buClr>
              <a:buSzPts val="1400"/>
              <a:buNone/>
              <a:defRPr sz="1400">
                <a:solidFill>
                  <a:schemeClr val="lt1"/>
                </a:solidFill>
              </a:defRPr>
            </a:lvl8pPr>
            <a:lvl9pPr lvl="8" algn="ctr" rtl="0">
              <a:spcBef>
                <a:spcPts val="0"/>
              </a:spcBef>
              <a:spcAft>
                <a:spcPts val="0"/>
              </a:spcAft>
              <a:buClr>
                <a:schemeClr val="lt1"/>
              </a:buClr>
              <a:buSzPts val="1400"/>
              <a:buNone/>
              <a:defRPr sz="1400">
                <a:solidFill>
                  <a:schemeClr val="lt1"/>
                </a:solidFill>
              </a:defRPr>
            </a:lvl9pPr>
          </a:lstStyle>
          <a:p>
            <a:r>
              <a:t>xx%</a:t>
            </a:r>
          </a:p>
        </p:txBody>
      </p:sp>
      <p:sp>
        <p:nvSpPr>
          <p:cNvPr id="125" name="Google Shape;125;p20"/>
          <p:cNvSpPr txBox="1">
            <a:spLocks noGrp="1"/>
          </p:cNvSpPr>
          <p:nvPr>
            <p:ph type="subTitle" idx="4"/>
          </p:nvPr>
        </p:nvSpPr>
        <p:spPr>
          <a:xfrm>
            <a:off x="3538800" y="2185001"/>
            <a:ext cx="2066400" cy="621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80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126" name="Google Shape;126;p20"/>
          <p:cNvSpPr txBox="1">
            <a:spLocks noGrp="1"/>
          </p:cNvSpPr>
          <p:nvPr>
            <p:ph type="subTitle" idx="5"/>
          </p:nvPr>
        </p:nvSpPr>
        <p:spPr>
          <a:xfrm>
            <a:off x="3538800" y="1895500"/>
            <a:ext cx="20664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0"/>
              </a:spcBef>
              <a:spcAft>
                <a:spcPts val="0"/>
              </a:spcAft>
              <a:buNone/>
              <a:defRPr sz="1600" b="1">
                <a:solidFill>
                  <a:schemeClr val="accent5"/>
                </a:solidFill>
                <a:latin typeface="Raleway"/>
                <a:ea typeface="Raleway"/>
                <a:cs typeface="Raleway"/>
                <a:sym typeface="Raleway"/>
              </a:defRPr>
            </a:lvl2pPr>
            <a:lvl3pPr lvl="2" algn="ctr" rtl="0">
              <a:spcBef>
                <a:spcPts val="0"/>
              </a:spcBef>
              <a:spcAft>
                <a:spcPts val="0"/>
              </a:spcAft>
              <a:buNone/>
              <a:defRPr sz="1600" b="1">
                <a:solidFill>
                  <a:schemeClr val="accent5"/>
                </a:solidFill>
                <a:latin typeface="Raleway"/>
                <a:ea typeface="Raleway"/>
                <a:cs typeface="Raleway"/>
                <a:sym typeface="Raleway"/>
              </a:defRPr>
            </a:lvl3pPr>
            <a:lvl4pPr lvl="3" algn="ctr" rtl="0">
              <a:spcBef>
                <a:spcPts val="0"/>
              </a:spcBef>
              <a:spcAft>
                <a:spcPts val="0"/>
              </a:spcAft>
              <a:buNone/>
              <a:defRPr sz="1600" b="1">
                <a:solidFill>
                  <a:schemeClr val="accent5"/>
                </a:solidFill>
                <a:latin typeface="Raleway"/>
                <a:ea typeface="Raleway"/>
                <a:cs typeface="Raleway"/>
                <a:sym typeface="Raleway"/>
              </a:defRPr>
            </a:lvl4pPr>
            <a:lvl5pPr lvl="4" algn="ctr" rtl="0">
              <a:spcBef>
                <a:spcPts val="0"/>
              </a:spcBef>
              <a:spcAft>
                <a:spcPts val="0"/>
              </a:spcAft>
              <a:buNone/>
              <a:defRPr sz="1600" b="1">
                <a:solidFill>
                  <a:schemeClr val="accent5"/>
                </a:solidFill>
                <a:latin typeface="Raleway"/>
                <a:ea typeface="Raleway"/>
                <a:cs typeface="Raleway"/>
                <a:sym typeface="Raleway"/>
              </a:defRPr>
            </a:lvl5pPr>
            <a:lvl6pPr lvl="5" algn="ctr" rtl="0">
              <a:spcBef>
                <a:spcPts val="0"/>
              </a:spcBef>
              <a:spcAft>
                <a:spcPts val="0"/>
              </a:spcAft>
              <a:buNone/>
              <a:defRPr sz="1600" b="1">
                <a:solidFill>
                  <a:schemeClr val="accent5"/>
                </a:solidFill>
                <a:latin typeface="Raleway"/>
                <a:ea typeface="Raleway"/>
                <a:cs typeface="Raleway"/>
                <a:sym typeface="Raleway"/>
              </a:defRPr>
            </a:lvl6pPr>
            <a:lvl7pPr lvl="6" algn="ctr" rtl="0">
              <a:spcBef>
                <a:spcPts val="0"/>
              </a:spcBef>
              <a:spcAft>
                <a:spcPts val="0"/>
              </a:spcAft>
              <a:buNone/>
              <a:defRPr sz="1600" b="1">
                <a:solidFill>
                  <a:schemeClr val="accent5"/>
                </a:solidFill>
                <a:latin typeface="Raleway"/>
                <a:ea typeface="Raleway"/>
                <a:cs typeface="Raleway"/>
                <a:sym typeface="Raleway"/>
              </a:defRPr>
            </a:lvl7pPr>
            <a:lvl8pPr lvl="7" algn="ctr" rtl="0">
              <a:spcBef>
                <a:spcPts val="0"/>
              </a:spcBef>
              <a:spcAft>
                <a:spcPts val="0"/>
              </a:spcAft>
              <a:buNone/>
              <a:defRPr sz="1600" b="1">
                <a:solidFill>
                  <a:schemeClr val="accent5"/>
                </a:solidFill>
                <a:latin typeface="Raleway"/>
                <a:ea typeface="Raleway"/>
                <a:cs typeface="Raleway"/>
                <a:sym typeface="Raleway"/>
              </a:defRPr>
            </a:lvl8pPr>
            <a:lvl9pPr lvl="8" algn="ctr" rtl="0">
              <a:spcBef>
                <a:spcPts val="0"/>
              </a:spcBef>
              <a:spcAft>
                <a:spcPts val="0"/>
              </a:spcAft>
              <a:buNone/>
              <a:defRPr sz="1600" b="1">
                <a:solidFill>
                  <a:schemeClr val="accent5"/>
                </a:solidFill>
                <a:latin typeface="Raleway"/>
                <a:ea typeface="Raleway"/>
                <a:cs typeface="Raleway"/>
                <a:sym typeface="Raleway"/>
              </a:defRPr>
            </a:lvl9pPr>
          </a:lstStyle>
          <a:p>
            <a:endParaRPr/>
          </a:p>
        </p:txBody>
      </p:sp>
      <p:sp>
        <p:nvSpPr>
          <p:cNvPr id="127" name="Google Shape;127;p20"/>
          <p:cNvSpPr txBox="1">
            <a:spLocks noGrp="1"/>
          </p:cNvSpPr>
          <p:nvPr>
            <p:ph type="title" idx="6" hasCustomPrompt="1"/>
          </p:nvPr>
        </p:nvSpPr>
        <p:spPr>
          <a:xfrm>
            <a:off x="4322850" y="1276650"/>
            <a:ext cx="493800" cy="497700"/>
          </a:xfrm>
          <a:prstGeom prst="rect">
            <a:avLst/>
          </a:prstGeom>
          <a:solidFill>
            <a:schemeClr val="accent4"/>
          </a:solidFill>
        </p:spPr>
        <p:txBody>
          <a:bodyPr spcFirstLastPara="1" wrap="square" lIns="0" tIns="91425" rIns="0"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None/>
              <a:defRPr sz="1400">
                <a:solidFill>
                  <a:schemeClr val="lt1"/>
                </a:solidFill>
              </a:defRPr>
            </a:lvl2pPr>
            <a:lvl3pPr lvl="2" algn="ctr" rtl="0">
              <a:spcBef>
                <a:spcPts val="0"/>
              </a:spcBef>
              <a:spcAft>
                <a:spcPts val="0"/>
              </a:spcAft>
              <a:buClr>
                <a:schemeClr val="lt1"/>
              </a:buClr>
              <a:buSzPts val="1400"/>
              <a:buNone/>
              <a:defRPr sz="1400">
                <a:solidFill>
                  <a:schemeClr val="lt1"/>
                </a:solidFill>
              </a:defRPr>
            </a:lvl3pPr>
            <a:lvl4pPr lvl="3" algn="ctr" rtl="0">
              <a:spcBef>
                <a:spcPts val="0"/>
              </a:spcBef>
              <a:spcAft>
                <a:spcPts val="0"/>
              </a:spcAft>
              <a:buClr>
                <a:schemeClr val="lt1"/>
              </a:buClr>
              <a:buSzPts val="1400"/>
              <a:buNone/>
              <a:defRPr sz="1400">
                <a:solidFill>
                  <a:schemeClr val="lt1"/>
                </a:solidFill>
              </a:defRPr>
            </a:lvl4pPr>
            <a:lvl5pPr lvl="4" algn="ctr" rtl="0">
              <a:spcBef>
                <a:spcPts val="0"/>
              </a:spcBef>
              <a:spcAft>
                <a:spcPts val="0"/>
              </a:spcAft>
              <a:buClr>
                <a:schemeClr val="lt1"/>
              </a:buClr>
              <a:buSzPts val="1400"/>
              <a:buNone/>
              <a:defRPr sz="1400">
                <a:solidFill>
                  <a:schemeClr val="lt1"/>
                </a:solidFill>
              </a:defRPr>
            </a:lvl5pPr>
            <a:lvl6pPr lvl="5" algn="ctr" rtl="0">
              <a:spcBef>
                <a:spcPts val="0"/>
              </a:spcBef>
              <a:spcAft>
                <a:spcPts val="0"/>
              </a:spcAft>
              <a:buClr>
                <a:schemeClr val="lt1"/>
              </a:buClr>
              <a:buSzPts val="1400"/>
              <a:buNone/>
              <a:defRPr sz="1400">
                <a:solidFill>
                  <a:schemeClr val="lt1"/>
                </a:solidFill>
              </a:defRPr>
            </a:lvl6pPr>
            <a:lvl7pPr lvl="6" algn="ctr" rtl="0">
              <a:spcBef>
                <a:spcPts val="0"/>
              </a:spcBef>
              <a:spcAft>
                <a:spcPts val="0"/>
              </a:spcAft>
              <a:buClr>
                <a:schemeClr val="lt1"/>
              </a:buClr>
              <a:buSzPts val="1400"/>
              <a:buNone/>
              <a:defRPr sz="1400">
                <a:solidFill>
                  <a:schemeClr val="lt1"/>
                </a:solidFill>
              </a:defRPr>
            </a:lvl7pPr>
            <a:lvl8pPr lvl="7" algn="ctr" rtl="0">
              <a:spcBef>
                <a:spcPts val="0"/>
              </a:spcBef>
              <a:spcAft>
                <a:spcPts val="0"/>
              </a:spcAft>
              <a:buClr>
                <a:schemeClr val="lt1"/>
              </a:buClr>
              <a:buSzPts val="1400"/>
              <a:buNone/>
              <a:defRPr sz="1400">
                <a:solidFill>
                  <a:schemeClr val="lt1"/>
                </a:solidFill>
              </a:defRPr>
            </a:lvl8pPr>
            <a:lvl9pPr lvl="8" algn="ctr" rtl="0">
              <a:spcBef>
                <a:spcPts val="0"/>
              </a:spcBef>
              <a:spcAft>
                <a:spcPts val="0"/>
              </a:spcAft>
              <a:buClr>
                <a:schemeClr val="lt1"/>
              </a:buClr>
              <a:buSzPts val="1400"/>
              <a:buNone/>
              <a:defRPr sz="1400">
                <a:solidFill>
                  <a:schemeClr val="lt1"/>
                </a:solidFill>
              </a:defRPr>
            </a:lvl9pPr>
          </a:lstStyle>
          <a:p>
            <a:r>
              <a:t>xx%</a:t>
            </a:r>
          </a:p>
        </p:txBody>
      </p:sp>
      <p:sp>
        <p:nvSpPr>
          <p:cNvPr id="128" name="Google Shape;128;p20"/>
          <p:cNvSpPr txBox="1">
            <a:spLocks noGrp="1"/>
          </p:cNvSpPr>
          <p:nvPr>
            <p:ph type="subTitle" idx="7"/>
          </p:nvPr>
        </p:nvSpPr>
        <p:spPr>
          <a:xfrm>
            <a:off x="6367500" y="2185001"/>
            <a:ext cx="2066400" cy="621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80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129" name="Google Shape;129;p20"/>
          <p:cNvSpPr txBox="1">
            <a:spLocks noGrp="1"/>
          </p:cNvSpPr>
          <p:nvPr>
            <p:ph type="subTitle" idx="8"/>
          </p:nvPr>
        </p:nvSpPr>
        <p:spPr>
          <a:xfrm>
            <a:off x="6367500" y="1895500"/>
            <a:ext cx="20664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0"/>
              </a:spcBef>
              <a:spcAft>
                <a:spcPts val="0"/>
              </a:spcAft>
              <a:buNone/>
              <a:defRPr sz="1600" b="1">
                <a:solidFill>
                  <a:schemeClr val="accent5"/>
                </a:solidFill>
                <a:latin typeface="Raleway"/>
                <a:ea typeface="Raleway"/>
                <a:cs typeface="Raleway"/>
                <a:sym typeface="Raleway"/>
              </a:defRPr>
            </a:lvl2pPr>
            <a:lvl3pPr lvl="2" algn="ctr" rtl="0">
              <a:spcBef>
                <a:spcPts val="0"/>
              </a:spcBef>
              <a:spcAft>
                <a:spcPts val="0"/>
              </a:spcAft>
              <a:buNone/>
              <a:defRPr sz="1600" b="1">
                <a:solidFill>
                  <a:schemeClr val="accent5"/>
                </a:solidFill>
                <a:latin typeface="Raleway"/>
                <a:ea typeface="Raleway"/>
                <a:cs typeface="Raleway"/>
                <a:sym typeface="Raleway"/>
              </a:defRPr>
            </a:lvl3pPr>
            <a:lvl4pPr lvl="3" algn="ctr" rtl="0">
              <a:spcBef>
                <a:spcPts val="0"/>
              </a:spcBef>
              <a:spcAft>
                <a:spcPts val="0"/>
              </a:spcAft>
              <a:buNone/>
              <a:defRPr sz="1600" b="1">
                <a:solidFill>
                  <a:schemeClr val="accent5"/>
                </a:solidFill>
                <a:latin typeface="Raleway"/>
                <a:ea typeface="Raleway"/>
                <a:cs typeface="Raleway"/>
                <a:sym typeface="Raleway"/>
              </a:defRPr>
            </a:lvl4pPr>
            <a:lvl5pPr lvl="4" algn="ctr" rtl="0">
              <a:spcBef>
                <a:spcPts val="0"/>
              </a:spcBef>
              <a:spcAft>
                <a:spcPts val="0"/>
              </a:spcAft>
              <a:buNone/>
              <a:defRPr sz="1600" b="1">
                <a:solidFill>
                  <a:schemeClr val="accent5"/>
                </a:solidFill>
                <a:latin typeface="Raleway"/>
                <a:ea typeface="Raleway"/>
                <a:cs typeface="Raleway"/>
                <a:sym typeface="Raleway"/>
              </a:defRPr>
            </a:lvl5pPr>
            <a:lvl6pPr lvl="5" algn="ctr" rtl="0">
              <a:spcBef>
                <a:spcPts val="0"/>
              </a:spcBef>
              <a:spcAft>
                <a:spcPts val="0"/>
              </a:spcAft>
              <a:buNone/>
              <a:defRPr sz="1600" b="1">
                <a:solidFill>
                  <a:schemeClr val="accent5"/>
                </a:solidFill>
                <a:latin typeface="Raleway"/>
                <a:ea typeface="Raleway"/>
                <a:cs typeface="Raleway"/>
                <a:sym typeface="Raleway"/>
              </a:defRPr>
            </a:lvl6pPr>
            <a:lvl7pPr lvl="6" algn="ctr" rtl="0">
              <a:spcBef>
                <a:spcPts val="0"/>
              </a:spcBef>
              <a:spcAft>
                <a:spcPts val="0"/>
              </a:spcAft>
              <a:buNone/>
              <a:defRPr sz="1600" b="1">
                <a:solidFill>
                  <a:schemeClr val="accent5"/>
                </a:solidFill>
                <a:latin typeface="Raleway"/>
                <a:ea typeface="Raleway"/>
                <a:cs typeface="Raleway"/>
                <a:sym typeface="Raleway"/>
              </a:defRPr>
            </a:lvl7pPr>
            <a:lvl8pPr lvl="7" algn="ctr" rtl="0">
              <a:spcBef>
                <a:spcPts val="0"/>
              </a:spcBef>
              <a:spcAft>
                <a:spcPts val="0"/>
              </a:spcAft>
              <a:buNone/>
              <a:defRPr sz="1600" b="1">
                <a:solidFill>
                  <a:schemeClr val="accent5"/>
                </a:solidFill>
                <a:latin typeface="Raleway"/>
                <a:ea typeface="Raleway"/>
                <a:cs typeface="Raleway"/>
                <a:sym typeface="Raleway"/>
              </a:defRPr>
            </a:lvl8pPr>
            <a:lvl9pPr lvl="8" algn="ctr" rtl="0">
              <a:spcBef>
                <a:spcPts val="0"/>
              </a:spcBef>
              <a:spcAft>
                <a:spcPts val="0"/>
              </a:spcAft>
              <a:buNone/>
              <a:defRPr sz="1600" b="1">
                <a:solidFill>
                  <a:schemeClr val="accent5"/>
                </a:solidFill>
                <a:latin typeface="Raleway"/>
                <a:ea typeface="Raleway"/>
                <a:cs typeface="Raleway"/>
                <a:sym typeface="Raleway"/>
              </a:defRPr>
            </a:lvl9pPr>
          </a:lstStyle>
          <a:p>
            <a:endParaRPr/>
          </a:p>
        </p:txBody>
      </p:sp>
      <p:sp>
        <p:nvSpPr>
          <p:cNvPr id="130" name="Google Shape;130;p20"/>
          <p:cNvSpPr txBox="1">
            <a:spLocks noGrp="1"/>
          </p:cNvSpPr>
          <p:nvPr>
            <p:ph type="title" idx="9" hasCustomPrompt="1"/>
          </p:nvPr>
        </p:nvSpPr>
        <p:spPr>
          <a:xfrm>
            <a:off x="7151550" y="1276650"/>
            <a:ext cx="493800" cy="497700"/>
          </a:xfrm>
          <a:prstGeom prst="rect">
            <a:avLst/>
          </a:prstGeom>
          <a:solidFill>
            <a:schemeClr val="accent4"/>
          </a:solidFill>
        </p:spPr>
        <p:txBody>
          <a:bodyPr spcFirstLastPara="1" wrap="square" lIns="0" tIns="91425" rIns="0"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None/>
              <a:defRPr sz="1400">
                <a:solidFill>
                  <a:schemeClr val="lt1"/>
                </a:solidFill>
              </a:defRPr>
            </a:lvl2pPr>
            <a:lvl3pPr lvl="2" algn="ctr" rtl="0">
              <a:spcBef>
                <a:spcPts val="0"/>
              </a:spcBef>
              <a:spcAft>
                <a:spcPts val="0"/>
              </a:spcAft>
              <a:buClr>
                <a:schemeClr val="lt1"/>
              </a:buClr>
              <a:buSzPts val="1400"/>
              <a:buNone/>
              <a:defRPr sz="1400">
                <a:solidFill>
                  <a:schemeClr val="lt1"/>
                </a:solidFill>
              </a:defRPr>
            </a:lvl3pPr>
            <a:lvl4pPr lvl="3" algn="ctr" rtl="0">
              <a:spcBef>
                <a:spcPts val="0"/>
              </a:spcBef>
              <a:spcAft>
                <a:spcPts val="0"/>
              </a:spcAft>
              <a:buClr>
                <a:schemeClr val="lt1"/>
              </a:buClr>
              <a:buSzPts val="1400"/>
              <a:buNone/>
              <a:defRPr sz="1400">
                <a:solidFill>
                  <a:schemeClr val="lt1"/>
                </a:solidFill>
              </a:defRPr>
            </a:lvl4pPr>
            <a:lvl5pPr lvl="4" algn="ctr" rtl="0">
              <a:spcBef>
                <a:spcPts val="0"/>
              </a:spcBef>
              <a:spcAft>
                <a:spcPts val="0"/>
              </a:spcAft>
              <a:buClr>
                <a:schemeClr val="lt1"/>
              </a:buClr>
              <a:buSzPts val="1400"/>
              <a:buNone/>
              <a:defRPr sz="1400">
                <a:solidFill>
                  <a:schemeClr val="lt1"/>
                </a:solidFill>
              </a:defRPr>
            </a:lvl5pPr>
            <a:lvl6pPr lvl="5" algn="ctr" rtl="0">
              <a:spcBef>
                <a:spcPts val="0"/>
              </a:spcBef>
              <a:spcAft>
                <a:spcPts val="0"/>
              </a:spcAft>
              <a:buClr>
                <a:schemeClr val="lt1"/>
              </a:buClr>
              <a:buSzPts val="1400"/>
              <a:buNone/>
              <a:defRPr sz="1400">
                <a:solidFill>
                  <a:schemeClr val="lt1"/>
                </a:solidFill>
              </a:defRPr>
            </a:lvl6pPr>
            <a:lvl7pPr lvl="6" algn="ctr" rtl="0">
              <a:spcBef>
                <a:spcPts val="0"/>
              </a:spcBef>
              <a:spcAft>
                <a:spcPts val="0"/>
              </a:spcAft>
              <a:buClr>
                <a:schemeClr val="lt1"/>
              </a:buClr>
              <a:buSzPts val="1400"/>
              <a:buNone/>
              <a:defRPr sz="1400">
                <a:solidFill>
                  <a:schemeClr val="lt1"/>
                </a:solidFill>
              </a:defRPr>
            </a:lvl7pPr>
            <a:lvl8pPr lvl="7" algn="ctr" rtl="0">
              <a:spcBef>
                <a:spcPts val="0"/>
              </a:spcBef>
              <a:spcAft>
                <a:spcPts val="0"/>
              </a:spcAft>
              <a:buClr>
                <a:schemeClr val="lt1"/>
              </a:buClr>
              <a:buSzPts val="1400"/>
              <a:buNone/>
              <a:defRPr sz="1400">
                <a:solidFill>
                  <a:schemeClr val="lt1"/>
                </a:solidFill>
              </a:defRPr>
            </a:lvl8pPr>
            <a:lvl9pPr lvl="8" algn="ctr" rtl="0">
              <a:spcBef>
                <a:spcPts val="0"/>
              </a:spcBef>
              <a:spcAft>
                <a:spcPts val="0"/>
              </a:spcAft>
              <a:buClr>
                <a:schemeClr val="lt1"/>
              </a:buClr>
              <a:buSzPts val="1400"/>
              <a:buNone/>
              <a:defRPr sz="1400">
                <a:solidFill>
                  <a:schemeClr val="lt1"/>
                </a:solidFill>
              </a:defRPr>
            </a:lvl9pPr>
          </a:lstStyle>
          <a:p>
            <a:r>
              <a:t>xx%</a:t>
            </a:r>
          </a:p>
        </p:txBody>
      </p:sp>
      <p:sp>
        <p:nvSpPr>
          <p:cNvPr id="131" name="Google Shape;131;p20"/>
          <p:cNvSpPr txBox="1">
            <a:spLocks noGrp="1"/>
          </p:cNvSpPr>
          <p:nvPr>
            <p:ph type="subTitle" idx="13"/>
          </p:nvPr>
        </p:nvSpPr>
        <p:spPr>
          <a:xfrm>
            <a:off x="710100" y="3910051"/>
            <a:ext cx="2066400" cy="621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80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132" name="Google Shape;132;p20"/>
          <p:cNvSpPr txBox="1">
            <a:spLocks noGrp="1"/>
          </p:cNvSpPr>
          <p:nvPr>
            <p:ph type="subTitle" idx="14"/>
          </p:nvPr>
        </p:nvSpPr>
        <p:spPr>
          <a:xfrm>
            <a:off x="710100" y="3620550"/>
            <a:ext cx="20664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0"/>
              </a:spcBef>
              <a:spcAft>
                <a:spcPts val="0"/>
              </a:spcAft>
              <a:buNone/>
              <a:defRPr sz="1600" b="1">
                <a:solidFill>
                  <a:schemeClr val="accent5"/>
                </a:solidFill>
                <a:latin typeface="Raleway"/>
                <a:ea typeface="Raleway"/>
                <a:cs typeface="Raleway"/>
                <a:sym typeface="Raleway"/>
              </a:defRPr>
            </a:lvl2pPr>
            <a:lvl3pPr lvl="2" algn="ctr" rtl="0">
              <a:spcBef>
                <a:spcPts val="0"/>
              </a:spcBef>
              <a:spcAft>
                <a:spcPts val="0"/>
              </a:spcAft>
              <a:buNone/>
              <a:defRPr sz="1600" b="1">
                <a:solidFill>
                  <a:schemeClr val="accent5"/>
                </a:solidFill>
                <a:latin typeface="Raleway"/>
                <a:ea typeface="Raleway"/>
                <a:cs typeface="Raleway"/>
                <a:sym typeface="Raleway"/>
              </a:defRPr>
            </a:lvl3pPr>
            <a:lvl4pPr lvl="3" algn="ctr" rtl="0">
              <a:spcBef>
                <a:spcPts val="0"/>
              </a:spcBef>
              <a:spcAft>
                <a:spcPts val="0"/>
              </a:spcAft>
              <a:buNone/>
              <a:defRPr sz="1600" b="1">
                <a:solidFill>
                  <a:schemeClr val="accent5"/>
                </a:solidFill>
                <a:latin typeface="Raleway"/>
                <a:ea typeface="Raleway"/>
                <a:cs typeface="Raleway"/>
                <a:sym typeface="Raleway"/>
              </a:defRPr>
            </a:lvl4pPr>
            <a:lvl5pPr lvl="4" algn="ctr" rtl="0">
              <a:spcBef>
                <a:spcPts val="0"/>
              </a:spcBef>
              <a:spcAft>
                <a:spcPts val="0"/>
              </a:spcAft>
              <a:buNone/>
              <a:defRPr sz="1600" b="1">
                <a:solidFill>
                  <a:schemeClr val="accent5"/>
                </a:solidFill>
                <a:latin typeface="Raleway"/>
                <a:ea typeface="Raleway"/>
                <a:cs typeface="Raleway"/>
                <a:sym typeface="Raleway"/>
              </a:defRPr>
            </a:lvl5pPr>
            <a:lvl6pPr lvl="5" algn="ctr" rtl="0">
              <a:spcBef>
                <a:spcPts val="0"/>
              </a:spcBef>
              <a:spcAft>
                <a:spcPts val="0"/>
              </a:spcAft>
              <a:buNone/>
              <a:defRPr sz="1600" b="1">
                <a:solidFill>
                  <a:schemeClr val="accent5"/>
                </a:solidFill>
                <a:latin typeface="Raleway"/>
                <a:ea typeface="Raleway"/>
                <a:cs typeface="Raleway"/>
                <a:sym typeface="Raleway"/>
              </a:defRPr>
            </a:lvl6pPr>
            <a:lvl7pPr lvl="6" algn="ctr" rtl="0">
              <a:spcBef>
                <a:spcPts val="0"/>
              </a:spcBef>
              <a:spcAft>
                <a:spcPts val="0"/>
              </a:spcAft>
              <a:buNone/>
              <a:defRPr sz="1600" b="1">
                <a:solidFill>
                  <a:schemeClr val="accent5"/>
                </a:solidFill>
                <a:latin typeface="Raleway"/>
                <a:ea typeface="Raleway"/>
                <a:cs typeface="Raleway"/>
                <a:sym typeface="Raleway"/>
              </a:defRPr>
            </a:lvl7pPr>
            <a:lvl8pPr lvl="7" algn="ctr" rtl="0">
              <a:spcBef>
                <a:spcPts val="0"/>
              </a:spcBef>
              <a:spcAft>
                <a:spcPts val="0"/>
              </a:spcAft>
              <a:buNone/>
              <a:defRPr sz="1600" b="1">
                <a:solidFill>
                  <a:schemeClr val="accent5"/>
                </a:solidFill>
                <a:latin typeface="Raleway"/>
                <a:ea typeface="Raleway"/>
                <a:cs typeface="Raleway"/>
                <a:sym typeface="Raleway"/>
              </a:defRPr>
            </a:lvl8pPr>
            <a:lvl9pPr lvl="8" algn="ctr" rtl="0">
              <a:spcBef>
                <a:spcPts val="0"/>
              </a:spcBef>
              <a:spcAft>
                <a:spcPts val="0"/>
              </a:spcAft>
              <a:buNone/>
              <a:defRPr sz="1600" b="1">
                <a:solidFill>
                  <a:schemeClr val="accent5"/>
                </a:solidFill>
                <a:latin typeface="Raleway"/>
                <a:ea typeface="Raleway"/>
                <a:cs typeface="Raleway"/>
                <a:sym typeface="Raleway"/>
              </a:defRPr>
            </a:lvl9pPr>
          </a:lstStyle>
          <a:p>
            <a:endParaRPr/>
          </a:p>
        </p:txBody>
      </p:sp>
      <p:sp>
        <p:nvSpPr>
          <p:cNvPr id="133" name="Google Shape;133;p20"/>
          <p:cNvSpPr txBox="1">
            <a:spLocks noGrp="1"/>
          </p:cNvSpPr>
          <p:nvPr>
            <p:ph type="title" idx="15" hasCustomPrompt="1"/>
          </p:nvPr>
        </p:nvSpPr>
        <p:spPr>
          <a:xfrm>
            <a:off x="1494150" y="3001700"/>
            <a:ext cx="493800" cy="493800"/>
          </a:xfrm>
          <a:prstGeom prst="rect">
            <a:avLst/>
          </a:prstGeom>
          <a:solidFill>
            <a:schemeClr val="accent4"/>
          </a:solidFill>
        </p:spPr>
        <p:txBody>
          <a:bodyPr spcFirstLastPara="1" wrap="square" lIns="0" tIns="91425" rIns="0"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None/>
              <a:defRPr sz="1400">
                <a:solidFill>
                  <a:schemeClr val="lt1"/>
                </a:solidFill>
              </a:defRPr>
            </a:lvl2pPr>
            <a:lvl3pPr lvl="2" algn="ctr" rtl="0">
              <a:spcBef>
                <a:spcPts val="0"/>
              </a:spcBef>
              <a:spcAft>
                <a:spcPts val="0"/>
              </a:spcAft>
              <a:buClr>
                <a:schemeClr val="lt1"/>
              </a:buClr>
              <a:buSzPts val="1400"/>
              <a:buNone/>
              <a:defRPr sz="1400">
                <a:solidFill>
                  <a:schemeClr val="lt1"/>
                </a:solidFill>
              </a:defRPr>
            </a:lvl3pPr>
            <a:lvl4pPr lvl="3" algn="ctr" rtl="0">
              <a:spcBef>
                <a:spcPts val="0"/>
              </a:spcBef>
              <a:spcAft>
                <a:spcPts val="0"/>
              </a:spcAft>
              <a:buClr>
                <a:schemeClr val="lt1"/>
              </a:buClr>
              <a:buSzPts val="1400"/>
              <a:buNone/>
              <a:defRPr sz="1400">
                <a:solidFill>
                  <a:schemeClr val="lt1"/>
                </a:solidFill>
              </a:defRPr>
            </a:lvl4pPr>
            <a:lvl5pPr lvl="4" algn="ctr" rtl="0">
              <a:spcBef>
                <a:spcPts val="0"/>
              </a:spcBef>
              <a:spcAft>
                <a:spcPts val="0"/>
              </a:spcAft>
              <a:buClr>
                <a:schemeClr val="lt1"/>
              </a:buClr>
              <a:buSzPts val="1400"/>
              <a:buNone/>
              <a:defRPr sz="1400">
                <a:solidFill>
                  <a:schemeClr val="lt1"/>
                </a:solidFill>
              </a:defRPr>
            </a:lvl5pPr>
            <a:lvl6pPr lvl="5" algn="ctr" rtl="0">
              <a:spcBef>
                <a:spcPts val="0"/>
              </a:spcBef>
              <a:spcAft>
                <a:spcPts val="0"/>
              </a:spcAft>
              <a:buClr>
                <a:schemeClr val="lt1"/>
              </a:buClr>
              <a:buSzPts val="1400"/>
              <a:buNone/>
              <a:defRPr sz="1400">
                <a:solidFill>
                  <a:schemeClr val="lt1"/>
                </a:solidFill>
              </a:defRPr>
            </a:lvl6pPr>
            <a:lvl7pPr lvl="6" algn="ctr" rtl="0">
              <a:spcBef>
                <a:spcPts val="0"/>
              </a:spcBef>
              <a:spcAft>
                <a:spcPts val="0"/>
              </a:spcAft>
              <a:buClr>
                <a:schemeClr val="lt1"/>
              </a:buClr>
              <a:buSzPts val="1400"/>
              <a:buNone/>
              <a:defRPr sz="1400">
                <a:solidFill>
                  <a:schemeClr val="lt1"/>
                </a:solidFill>
              </a:defRPr>
            </a:lvl7pPr>
            <a:lvl8pPr lvl="7" algn="ctr" rtl="0">
              <a:spcBef>
                <a:spcPts val="0"/>
              </a:spcBef>
              <a:spcAft>
                <a:spcPts val="0"/>
              </a:spcAft>
              <a:buClr>
                <a:schemeClr val="lt1"/>
              </a:buClr>
              <a:buSzPts val="1400"/>
              <a:buNone/>
              <a:defRPr sz="1400">
                <a:solidFill>
                  <a:schemeClr val="lt1"/>
                </a:solidFill>
              </a:defRPr>
            </a:lvl8pPr>
            <a:lvl9pPr lvl="8" algn="ctr" rtl="0">
              <a:spcBef>
                <a:spcPts val="0"/>
              </a:spcBef>
              <a:spcAft>
                <a:spcPts val="0"/>
              </a:spcAft>
              <a:buClr>
                <a:schemeClr val="lt1"/>
              </a:buClr>
              <a:buSzPts val="1400"/>
              <a:buNone/>
              <a:defRPr sz="1400">
                <a:solidFill>
                  <a:schemeClr val="lt1"/>
                </a:solidFill>
              </a:defRPr>
            </a:lvl9pPr>
          </a:lstStyle>
          <a:p>
            <a:r>
              <a:t>xx%</a:t>
            </a:r>
          </a:p>
        </p:txBody>
      </p:sp>
      <p:sp>
        <p:nvSpPr>
          <p:cNvPr id="134" name="Google Shape;134;p20"/>
          <p:cNvSpPr txBox="1">
            <a:spLocks noGrp="1"/>
          </p:cNvSpPr>
          <p:nvPr>
            <p:ph type="subTitle" idx="16"/>
          </p:nvPr>
        </p:nvSpPr>
        <p:spPr>
          <a:xfrm>
            <a:off x="3538800" y="3910051"/>
            <a:ext cx="2066400" cy="621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80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135" name="Google Shape;135;p20"/>
          <p:cNvSpPr txBox="1">
            <a:spLocks noGrp="1"/>
          </p:cNvSpPr>
          <p:nvPr>
            <p:ph type="subTitle" idx="17"/>
          </p:nvPr>
        </p:nvSpPr>
        <p:spPr>
          <a:xfrm>
            <a:off x="3538800" y="3620550"/>
            <a:ext cx="20664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0"/>
              </a:spcBef>
              <a:spcAft>
                <a:spcPts val="0"/>
              </a:spcAft>
              <a:buNone/>
              <a:defRPr sz="1600" b="1">
                <a:solidFill>
                  <a:schemeClr val="accent5"/>
                </a:solidFill>
                <a:latin typeface="Raleway"/>
                <a:ea typeface="Raleway"/>
                <a:cs typeface="Raleway"/>
                <a:sym typeface="Raleway"/>
              </a:defRPr>
            </a:lvl2pPr>
            <a:lvl3pPr lvl="2" algn="ctr" rtl="0">
              <a:spcBef>
                <a:spcPts val="0"/>
              </a:spcBef>
              <a:spcAft>
                <a:spcPts val="0"/>
              </a:spcAft>
              <a:buNone/>
              <a:defRPr sz="1600" b="1">
                <a:solidFill>
                  <a:schemeClr val="accent5"/>
                </a:solidFill>
                <a:latin typeface="Raleway"/>
                <a:ea typeface="Raleway"/>
                <a:cs typeface="Raleway"/>
                <a:sym typeface="Raleway"/>
              </a:defRPr>
            </a:lvl3pPr>
            <a:lvl4pPr lvl="3" algn="ctr" rtl="0">
              <a:spcBef>
                <a:spcPts val="0"/>
              </a:spcBef>
              <a:spcAft>
                <a:spcPts val="0"/>
              </a:spcAft>
              <a:buNone/>
              <a:defRPr sz="1600" b="1">
                <a:solidFill>
                  <a:schemeClr val="accent5"/>
                </a:solidFill>
                <a:latin typeface="Raleway"/>
                <a:ea typeface="Raleway"/>
                <a:cs typeface="Raleway"/>
                <a:sym typeface="Raleway"/>
              </a:defRPr>
            </a:lvl4pPr>
            <a:lvl5pPr lvl="4" algn="ctr" rtl="0">
              <a:spcBef>
                <a:spcPts val="0"/>
              </a:spcBef>
              <a:spcAft>
                <a:spcPts val="0"/>
              </a:spcAft>
              <a:buNone/>
              <a:defRPr sz="1600" b="1">
                <a:solidFill>
                  <a:schemeClr val="accent5"/>
                </a:solidFill>
                <a:latin typeface="Raleway"/>
                <a:ea typeface="Raleway"/>
                <a:cs typeface="Raleway"/>
                <a:sym typeface="Raleway"/>
              </a:defRPr>
            </a:lvl5pPr>
            <a:lvl6pPr lvl="5" algn="ctr" rtl="0">
              <a:spcBef>
                <a:spcPts val="0"/>
              </a:spcBef>
              <a:spcAft>
                <a:spcPts val="0"/>
              </a:spcAft>
              <a:buNone/>
              <a:defRPr sz="1600" b="1">
                <a:solidFill>
                  <a:schemeClr val="accent5"/>
                </a:solidFill>
                <a:latin typeface="Raleway"/>
                <a:ea typeface="Raleway"/>
                <a:cs typeface="Raleway"/>
                <a:sym typeface="Raleway"/>
              </a:defRPr>
            </a:lvl6pPr>
            <a:lvl7pPr lvl="6" algn="ctr" rtl="0">
              <a:spcBef>
                <a:spcPts val="0"/>
              </a:spcBef>
              <a:spcAft>
                <a:spcPts val="0"/>
              </a:spcAft>
              <a:buNone/>
              <a:defRPr sz="1600" b="1">
                <a:solidFill>
                  <a:schemeClr val="accent5"/>
                </a:solidFill>
                <a:latin typeface="Raleway"/>
                <a:ea typeface="Raleway"/>
                <a:cs typeface="Raleway"/>
                <a:sym typeface="Raleway"/>
              </a:defRPr>
            </a:lvl7pPr>
            <a:lvl8pPr lvl="7" algn="ctr" rtl="0">
              <a:spcBef>
                <a:spcPts val="0"/>
              </a:spcBef>
              <a:spcAft>
                <a:spcPts val="0"/>
              </a:spcAft>
              <a:buNone/>
              <a:defRPr sz="1600" b="1">
                <a:solidFill>
                  <a:schemeClr val="accent5"/>
                </a:solidFill>
                <a:latin typeface="Raleway"/>
                <a:ea typeface="Raleway"/>
                <a:cs typeface="Raleway"/>
                <a:sym typeface="Raleway"/>
              </a:defRPr>
            </a:lvl8pPr>
            <a:lvl9pPr lvl="8" algn="ctr" rtl="0">
              <a:spcBef>
                <a:spcPts val="0"/>
              </a:spcBef>
              <a:spcAft>
                <a:spcPts val="0"/>
              </a:spcAft>
              <a:buNone/>
              <a:defRPr sz="1600" b="1">
                <a:solidFill>
                  <a:schemeClr val="accent5"/>
                </a:solidFill>
                <a:latin typeface="Raleway"/>
                <a:ea typeface="Raleway"/>
                <a:cs typeface="Raleway"/>
                <a:sym typeface="Raleway"/>
              </a:defRPr>
            </a:lvl9pPr>
          </a:lstStyle>
          <a:p>
            <a:endParaRPr/>
          </a:p>
        </p:txBody>
      </p:sp>
      <p:sp>
        <p:nvSpPr>
          <p:cNvPr id="136" name="Google Shape;136;p20"/>
          <p:cNvSpPr txBox="1">
            <a:spLocks noGrp="1"/>
          </p:cNvSpPr>
          <p:nvPr>
            <p:ph type="title" idx="18" hasCustomPrompt="1"/>
          </p:nvPr>
        </p:nvSpPr>
        <p:spPr>
          <a:xfrm>
            <a:off x="4322850" y="3001700"/>
            <a:ext cx="493800" cy="493800"/>
          </a:xfrm>
          <a:prstGeom prst="rect">
            <a:avLst/>
          </a:prstGeom>
          <a:solidFill>
            <a:schemeClr val="accent4"/>
          </a:solidFill>
        </p:spPr>
        <p:txBody>
          <a:bodyPr spcFirstLastPara="1" wrap="square" lIns="0" tIns="91425" rIns="0"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None/>
              <a:defRPr sz="1400">
                <a:solidFill>
                  <a:schemeClr val="lt1"/>
                </a:solidFill>
              </a:defRPr>
            </a:lvl2pPr>
            <a:lvl3pPr lvl="2" algn="ctr" rtl="0">
              <a:spcBef>
                <a:spcPts val="0"/>
              </a:spcBef>
              <a:spcAft>
                <a:spcPts val="0"/>
              </a:spcAft>
              <a:buClr>
                <a:schemeClr val="lt1"/>
              </a:buClr>
              <a:buSzPts val="1400"/>
              <a:buNone/>
              <a:defRPr sz="1400">
                <a:solidFill>
                  <a:schemeClr val="lt1"/>
                </a:solidFill>
              </a:defRPr>
            </a:lvl3pPr>
            <a:lvl4pPr lvl="3" algn="ctr" rtl="0">
              <a:spcBef>
                <a:spcPts val="0"/>
              </a:spcBef>
              <a:spcAft>
                <a:spcPts val="0"/>
              </a:spcAft>
              <a:buClr>
                <a:schemeClr val="lt1"/>
              </a:buClr>
              <a:buSzPts val="1400"/>
              <a:buNone/>
              <a:defRPr sz="1400">
                <a:solidFill>
                  <a:schemeClr val="lt1"/>
                </a:solidFill>
              </a:defRPr>
            </a:lvl4pPr>
            <a:lvl5pPr lvl="4" algn="ctr" rtl="0">
              <a:spcBef>
                <a:spcPts val="0"/>
              </a:spcBef>
              <a:spcAft>
                <a:spcPts val="0"/>
              </a:spcAft>
              <a:buClr>
                <a:schemeClr val="lt1"/>
              </a:buClr>
              <a:buSzPts val="1400"/>
              <a:buNone/>
              <a:defRPr sz="1400">
                <a:solidFill>
                  <a:schemeClr val="lt1"/>
                </a:solidFill>
              </a:defRPr>
            </a:lvl5pPr>
            <a:lvl6pPr lvl="5" algn="ctr" rtl="0">
              <a:spcBef>
                <a:spcPts val="0"/>
              </a:spcBef>
              <a:spcAft>
                <a:spcPts val="0"/>
              </a:spcAft>
              <a:buClr>
                <a:schemeClr val="lt1"/>
              </a:buClr>
              <a:buSzPts val="1400"/>
              <a:buNone/>
              <a:defRPr sz="1400">
                <a:solidFill>
                  <a:schemeClr val="lt1"/>
                </a:solidFill>
              </a:defRPr>
            </a:lvl6pPr>
            <a:lvl7pPr lvl="6" algn="ctr" rtl="0">
              <a:spcBef>
                <a:spcPts val="0"/>
              </a:spcBef>
              <a:spcAft>
                <a:spcPts val="0"/>
              </a:spcAft>
              <a:buClr>
                <a:schemeClr val="lt1"/>
              </a:buClr>
              <a:buSzPts val="1400"/>
              <a:buNone/>
              <a:defRPr sz="1400">
                <a:solidFill>
                  <a:schemeClr val="lt1"/>
                </a:solidFill>
              </a:defRPr>
            </a:lvl7pPr>
            <a:lvl8pPr lvl="7" algn="ctr" rtl="0">
              <a:spcBef>
                <a:spcPts val="0"/>
              </a:spcBef>
              <a:spcAft>
                <a:spcPts val="0"/>
              </a:spcAft>
              <a:buClr>
                <a:schemeClr val="lt1"/>
              </a:buClr>
              <a:buSzPts val="1400"/>
              <a:buNone/>
              <a:defRPr sz="1400">
                <a:solidFill>
                  <a:schemeClr val="lt1"/>
                </a:solidFill>
              </a:defRPr>
            </a:lvl8pPr>
            <a:lvl9pPr lvl="8" algn="ctr" rtl="0">
              <a:spcBef>
                <a:spcPts val="0"/>
              </a:spcBef>
              <a:spcAft>
                <a:spcPts val="0"/>
              </a:spcAft>
              <a:buClr>
                <a:schemeClr val="lt1"/>
              </a:buClr>
              <a:buSzPts val="1400"/>
              <a:buNone/>
              <a:defRPr sz="1400">
                <a:solidFill>
                  <a:schemeClr val="lt1"/>
                </a:solidFill>
              </a:defRPr>
            </a:lvl9pPr>
          </a:lstStyle>
          <a:p>
            <a:r>
              <a:t>xx%</a:t>
            </a:r>
          </a:p>
        </p:txBody>
      </p:sp>
      <p:sp>
        <p:nvSpPr>
          <p:cNvPr id="137" name="Google Shape;137;p20"/>
          <p:cNvSpPr txBox="1">
            <a:spLocks noGrp="1"/>
          </p:cNvSpPr>
          <p:nvPr>
            <p:ph type="subTitle" idx="19"/>
          </p:nvPr>
        </p:nvSpPr>
        <p:spPr>
          <a:xfrm>
            <a:off x="6367500" y="3910051"/>
            <a:ext cx="2066400" cy="621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80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138" name="Google Shape;138;p20"/>
          <p:cNvSpPr txBox="1">
            <a:spLocks noGrp="1"/>
          </p:cNvSpPr>
          <p:nvPr>
            <p:ph type="subTitle" idx="20"/>
          </p:nvPr>
        </p:nvSpPr>
        <p:spPr>
          <a:xfrm>
            <a:off x="6367500" y="3620550"/>
            <a:ext cx="20664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0"/>
              </a:spcBef>
              <a:spcAft>
                <a:spcPts val="0"/>
              </a:spcAft>
              <a:buNone/>
              <a:defRPr sz="1600" b="1">
                <a:solidFill>
                  <a:schemeClr val="accent5"/>
                </a:solidFill>
                <a:latin typeface="Raleway"/>
                <a:ea typeface="Raleway"/>
                <a:cs typeface="Raleway"/>
                <a:sym typeface="Raleway"/>
              </a:defRPr>
            </a:lvl2pPr>
            <a:lvl3pPr lvl="2" algn="ctr" rtl="0">
              <a:spcBef>
                <a:spcPts val="0"/>
              </a:spcBef>
              <a:spcAft>
                <a:spcPts val="0"/>
              </a:spcAft>
              <a:buNone/>
              <a:defRPr sz="1600" b="1">
                <a:solidFill>
                  <a:schemeClr val="accent5"/>
                </a:solidFill>
                <a:latin typeface="Raleway"/>
                <a:ea typeface="Raleway"/>
                <a:cs typeface="Raleway"/>
                <a:sym typeface="Raleway"/>
              </a:defRPr>
            </a:lvl3pPr>
            <a:lvl4pPr lvl="3" algn="ctr" rtl="0">
              <a:spcBef>
                <a:spcPts val="0"/>
              </a:spcBef>
              <a:spcAft>
                <a:spcPts val="0"/>
              </a:spcAft>
              <a:buNone/>
              <a:defRPr sz="1600" b="1">
                <a:solidFill>
                  <a:schemeClr val="accent5"/>
                </a:solidFill>
                <a:latin typeface="Raleway"/>
                <a:ea typeface="Raleway"/>
                <a:cs typeface="Raleway"/>
                <a:sym typeface="Raleway"/>
              </a:defRPr>
            </a:lvl4pPr>
            <a:lvl5pPr lvl="4" algn="ctr" rtl="0">
              <a:spcBef>
                <a:spcPts val="0"/>
              </a:spcBef>
              <a:spcAft>
                <a:spcPts val="0"/>
              </a:spcAft>
              <a:buNone/>
              <a:defRPr sz="1600" b="1">
                <a:solidFill>
                  <a:schemeClr val="accent5"/>
                </a:solidFill>
                <a:latin typeface="Raleway"/>
                <a:ea typeface="Raleway"/>
                <a:cs typeface="Raleway"/>
                <a:sym typeface="Raleway"/>
              </a:defRPr>
            </a:lvl5pPr>
            <a:lvl6pPr lvl="5" algn="ctr" rtl="0">
              <a:spcBef>
                <a:spcPts val="0"/>
              </a:spcBef>
              <a:spcAft>
                <a:spcPts val="0"/>
              </a:spcAft>
              <a:buNone/>
              <a:defRPr sz="1600" b="1">
                <a:solidFill>
                  <a:schemeClr val="accent5"/>
                </a:solidFill>
                <a:latin typeface="Raleway"/>
                <a:ea typeface="Raleway"/>
                <a:cs typeface="Raleway"/>
                <a:sym typeface="Raleway"/>
              </a:defRPr>
            </a:lvl6pPr>
            <a:lvl7pPr lvl="6" algn="ctr" rtl="0">
              <a:spcBef>
                <a:spcPts val="0"/>
              </a:spcBef>
              <a:spcAft>
                <a:spcPts val="0"/>
              </a:spcAft>
              <a:buNone/>
              <a:defRPr sz="1600" b="1">
                <a:solidFill>
                  <a:schemeClr val="accent5"/>
                </a:solidFill>
                <a:latin typeface="Raleway"/>
                <a:ea typeface="Raleway"/>
                <a:cs typeface="Raleway"/>
                <a:sym typeface="Raleway"/>
              </a:defRPr>
            </a:lvl7pPr>
            <a:lvl8pPr lvl="7" algn="ctr" rtl="0">
              <a:spcBef>
                <a:spcPts val="0"/>
              </a:spcBef>
              <a:spcAft>
                <a:spcPts val="0"/>
              </a:spcAft>
              <a:buNone/>
              <a:defRPr sz="1600" b="1">
                <a:solidFill>
                  <a:schemeClr val="accent5"/>
                </a:solidFill>
                <a:latin typeface="Raleway"/>
                <a:ea typeface="Raleway"/>
                <a:cs typeface="Raleway"/>
                <a:sym typeface="Raleway"/>
              </a:defRPr>
            </a:lvl8pPr>
            <a:lvl9pPr lvl="8" algn="ctr" rtl="0">
              <a:spcBef>
                <a:spcPts val="0"/>
              </a:spcBef>
              <a:spcAft>
                <a:spcPts val="0"/>
              </a:spcAft>
              <a:buNone/>
              <a:defRPr sz="1600" b="1">
                <a:solidFill>
                  <a:schemeClr val="accent5"/>
                </a:solidFill>
                <a:latin typeface="Raleway"/>
                <a:ea typeface="Raleway"/>
                <a:cs typeface="Raleway"/>
                <a:sym typeface="Raleway"/>
              </a:defRPr>
            </a:lvl9pPr>
          </a:lstStyle>
          <a:p>
            <a:endParaRPr/>
          </a:p>
        </p:txBody>
      </p:sp>
      <p:sp>
        <p:nvSpPr>
          <p:cNvPr id="139" name="Google Shape;139;p20"/>
          <p:cNvSpPr txBox="1">
            <a:spLocks noGrp="1"/>
          </p:cNvSpPr>
          <p:nvPr>
            <p:ph type="title" idx="21" hasCustomPrompt="1"/>
          </p:nvPr>
        </p:nvSpPr>
        <p:spPr>
          <a:xfrm>
            <a:off x="7151550" y="3001700"/>
            <a:ext cx="493800" cy="493800"/>
          </a:xfrm>
          <a:prstGeom prst="rect">
            <a:avLst/>
          </a:prstGeom>
          <a:solidFill>
            <a:schemeClr val="accent4"/>
          </a:solidFill>
        </p:spPr>
        <p:txBody>
          <a:bodyPr spcFirstLastPara="1" wrap="square" lIns="0" tIns="91425" rIns="0" bIns="91425" anchor="ctr" anchorCtr="0">
            <a:noAutofit/>
          </a:bodyPr>
          <a:lstStyle>
            <a:lvl1pPr lvl="0" algn="ctr" rtl="0">
              <a:spcBef>
                <a:spcPts val="0"/>
              </a:spcBef>
              <a:spcAft>
                <a:spcPts val="0"/>
              </a:spcAft>
              <a:buClr>
                <a:schemeClr val="lt1"/>
              </a:buClr>
              <a:buSzPts val="1400"/>
              <a:buNone/>
              <a:defRPr sz="1400">
                <a:solidFill>
                  <a:schemeClr val="lt1"/>
                </a:solidFill>
              </a:defRPr>
            </a:lvl1pPr>
            <a:lvl2pPr lvl="1" algn="ctr" rtl="0">
              <a:spcBef>
                <a:spcPts val="0"/>
              </a:spcBef>
              <a:spcAft>
                <a:spcPts val="0"/>
              </a:spcAft>
              <a:buClr>
                <a:schemeClr val="lt1"/>
              </a:buClr>
              <a:buSzPts val="1400"/>
              <a:buNone/>
              <a:defRPr sz="1400">
                <a:solidFill>
                  <a:schemeClr val="lt1"/>
                </a:solidFill>
              </a:defRPr>
            </a:lvl2pPr>
            <a:lvl3pPr lvl="2" algn="ctr" rtl="0">
              <a:spcBef>
                <a:spcPts val="0"/>
              </a:spcBef>
              <a:spcAft>
                <a:spcPts val="0"/>
              </a:spcAft>
              <a:buClr>
                <a:schemeClr val="lt1"/>
              </a:buClr>
              <a:buSzPts val="1400"/>
              <a:buNone/>
              <a:defRPr sz="1400">
                <a:solidFill>
                  <a:schemeClr val="lt1"/>
                </a:solidFill>
              </a:defRPr>
            </a:lvl3pPr>
            <a:lvl4pPr lvl="3" algn="ctr" rtl="0">
              <a:spcBef>
                <a:spcPts val="0"/>
              </a:spcBef>
              <a:spcAft>
                <a:spcPts val="0"/>
              </a:spcAft>
              <a:buClr>
                <a:schemeClr val="lt1"/>
              </a:buClr>
              <a:buSzPts val="1400"/>
              <a:buNone/>
              <a:defRPr sz="1400">
                <a:solidFill>
                  <a:schemeClr val="lt1"/>
                </a:solidFill>
              </a:defRPr>
            </a:lvl4pPr>
            <a:lvl5pPr lvl="4" algn="ctr" rtl="0">
              <a:spcBef>
                <a:spcPts val="0"/>
              </a:spcBef>
              <a:spcAft>
                <a:spcPts val="0"/>
              </a:spcAft>
              <a:buClr>
                <a:schemeClr val="lt1"/>
              </a:buClr>
              <a:buSzPts val="1400"/>
              <a:buNone/>
              <a:defRPr sz="1400">
                <a:solidFill>
                  <a:schemeClr val="lt1"/>
                </a:solidFill>
              </a:defRPr>
            </a:lvl5pPr>
            <a:lvl6pPr lvl="5" algn="ctr" rtl="0">
              <a:spcBef>
                <a:spcPts val="0"/>
              </a:spcBef>
              <a:spcAft>
                <a:spcPts val="0"/>
              </a:spcAft>
              <a:buClr>
                <a:schemeClr val="lt1"/>
              </a:buClr>
              <a:buSzPts val="1400"/>
              <a:buNone/>
              <a:defRPr sz="1400">
                <a:solidFill>
                  <a:schemeClr val="lt1"/>
                </a:solidFill>
              </a:defRPr>
            </a:lvl6pPr>
            <a:lvl7pPr lvl="6" algn="ctr" rtl="0">
              <a:spcBef>
                <a:spcPts val="0"/>
              </a:spcBef>
              <a:spcAft>
                <a:spcPts val="0"/>
              </a:spcAft>
              <a:buClr>
                <a:schemeClr val="lt1"/>
              </a:buClr>
              <a:buSzPts val="1400"/>
              <a:buNone/>
              <a:defRPr sz="1400">
                <a:solidFill>
                  <a:schemeClr val="lt1"/>
                </a:solidFill>
              </a:defRPr>
            </a:lvl7pPr>
            <a:lvl8pPr lvl="7" algn="ctr" rtl="0">
              <a:spcBef>
                <a:spcPts val="0"/>
              </a:spcBef>
              <a:spcAft>
                <a:spcPts val="0"/>
              </a:spcAft>
              <a:buClr>
                <a:schemeClr val="lt1"/>
              </a:buClr>
              <a:buSzPts val="1400"/>
              <a:buNone/>
              <a:defRPr sz="1400">
                <a:solidFill>
                  <a:schemeClr val="lt1"/>
                </a:solidFill>
              </a:defRPr>
            </a:lvl8pPr>
            <a:lvl9pPr lvl="8" algn="ctr" rtl="0">
              <a:spcBef>
                <a:spcPts val="0"/>
              </a:spcBef>
              <a:spcAft>
                <a:spcPts val="0"/>
              </a:spcAft>
              <a:buClr>
                <a:schemeClr val="lt1"/>
              </a:buClr>
              <a:buSzPts val="1400"/>
              <a:buNone/>
              <a:defRPr sz="1400">
                <a:solidFill>
                  <a:schemeClr val="lt1"/>
                </a:solidFill>
              </a:defRPr>
            </a:lvl9pPr>
          </a:lstStyle>
          <a:p>
            <a:r>
              <a:t>xx%</a:t>
            </a:r>
          </a:p>
        </p:txBody>
      </p:sp>
      <p:sp>
        <p:nvSpPr>
          <p:cNvPr id="140" name="Google Shape;140;p20"/>
          <p:cNvSpPr/>
          <p:nvPr/>
        </p:nvSpPr>
        <p:spPr>
          <a:xfrm rot="10800000" flipH="1">
            <a:off x="0" y="0"/>
            <a:ext cx="1149000" cy="9945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4572100" y="-24"/>
            <a:ext cx="4571975" cy="5143471"/>
          </a:xfrm>
          <a:custGeom>
            <a:avLst/>
            <a:gdLst/>
            <a:ahLst/>
            <a:cxnLst/>
            <a:rect l="l" t="t" r="r" b="b"/>
            <a:pathLst>
              <a:path w="59700" h="25308" extrusionOk="0">
                <a:moveTo>
                  <a:pt x="59510" y="1"/>
                </a:moveTo>
                <a:lnTo>
                  <a:pt x="0" y="25307"/>
                </a:lnTo>
                <a:lnTo>
                  <a:pt x="59700" y="25307"/>
                </a:lnTo>
                <a:lnTo>
                  <a:pt x="59700" y="109"/>
                </a:lnTo>
                <a:lnTo>
                  <a:pt x="597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125" y="-197"/>
            <a:ext cx="4572052" cy="5143475"/>
          </a:xfrm>
          <a:custGeom>
            <a:avLst/>
            <a:gdLst/>
            <a:ahLst/>
            <a:cxnLst/>
            <a:rect l="l" t="t" r="r" b="b"/>
            <a:pathLst>
              <a:path w="59701" h="33526" extrusionOk="0">
                <a:moveTo>
                  <a:pt x="0" y="1"/>
                </a:moveTo>
                <a:lnTo>
                  <a:pt x="0" y="33526"/>
                </a:lnTo>
                <a:lnTo>
                  <a:pt x="59700" y="33526"/>
                </a:lnTo>
                <a:lnTo>
                  <a:pt x="59700" y="33444"/>
                </a:lnTo>
                <a:lnTo>
                  <a:pt x="597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710100" y="1652150"/>
            <a:ext cx="3143700" cy="102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ubTitle" idx="1"/>
          </p:nvPr>
        </p:nvSpPr>
        <p:spPr>
          <a:xfrm>
            <a:off x="710100" y="2673951"/>
            <a:ext cx="3143700" cy="1503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800"/>
              </a:spcBef>
              <a:spcAft>
                <a:spcPts val="0"/>
              </a:spcAft>
              <a:buNone/>
              <a:defRPr sz="1400"/>
            </a:lvl2pPr>
            <a:lvl3pPr lvl="2" rtl="0">
              <a:spcBef>
                <a:spcPts val="800"/>
              </a:spcBef>
              <a:spcAft>
                <a:spcPts val="0"/>
              </a:spcAft>
              <a:buNone/>
              <a:defRPr sz="1400"/>
            </a:lvl3pPr>
            <a:lvl4pPr lvl="3" rtl="0">
              <a:spcBef>
                <a:spcPts val="800"/>
              </a:spcBef>
              <a:spcAft>
                <a:spcPts val="0"/>
              </a:spcAft>
              <a:buNone/>
              <a:defRPr sz="1400"/>
            </a:lvl4pPr>
            <a:lvl5pPr lvl="4" rtl="0">
              <a:spcBef>
                <a:spcPts val="800"/>
              </a:spcBef>
              <a:spcAft>
                <a:spcPts val="0"/>
              </a:spcAft>
              <a:buNone/>
              <a:defRPr sz="1400"/>
            </a:lvl5pPr>
            <a:lvl6pPr lvl="5" rtl="0">
              <a:spcBef>
                <a:spcPts val="800"/>
              </a:spcBef>
              <a:spcAft>
                <a:spcPts val="0"/>
              </a:spcAft>
              <a:buNone/>
              <a:defRPr sz="1400"/>
            </a:lvl6pPr>
            <a:lvl7pPr lvl="6" rtl="0">
              <a:spcBef>
                <a:spcPts val="800"/>
              </a:spcBef>
              <a:spcAft>
                <a:spcPts val="0"/>
              </a:spcAft>
              <a:buNone/>
              <a:defRPr sz="1400"/>
            </a:lvl7pPr>
            <a:lvl8pPr lvl="7" rtl="0">
              <a:spcBef>
                <a:spcPts val="800"/>
              </a:spcBef>
              <a:spcAft>
                <a:spcPts val="0"/>
              </a:spcAft>
              <a:buNone/>
              <a:defRPr sz="1400"/>
            </a:lvl8pPr>
            <a:lvl9pPr lvl="8" rtl="0">
              <a:spcBef>
                <a:spcPts val="800"/>
              </a:spcBef>
              <a:spcAft>
                <a:spcPts val="800"/>
              </a:spcAft>
              <a:buNone/>
              <a:defRPr sz="14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141"/>
        <p:cNvGrpSpPr/>
        <p:nvPr/>
      </p:nvGrpSpPr>
      <p:grpSpPr>
        <a:xfrm>
          <a:off x="0" y="0"/>
          <a:ext cx="0" cy="0"/>
          <a:chOff x="0" y="0"/>
          <a:chExt cx="0" cy="0"/>
        </a:xfrm>
      </p:grpSpPr>
      <p:sp>
        <p:nvSpPr>
          <p:cNvPr id="142" name="Google Shape;142;p21"/>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43" name="Google Shape;143;p21"/>
          <p:cNvSpPr/>
          <p:nvPr/>
        </p:nvSpPr>
        <p:spPr>
          <a:xfrm rot="10800000">
            <a:off x="7165200" y="-1"/>
            <a:ext cx="1978800" cy="19788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txBox="1">
            <a:spLocks noGrp="1"/>
          </p:cNvSpPr>
          <p:nvPr>
            <p:ph type="subTitle" idx="1"/>
          </p:nvPr>
        </p:nvSpPr>
        <p:spPr>
          <a:xfrm>
            <a:off x="928200" y="2760775"/>
            <a:ext cx="2048400" cy="1280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80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145" name="Google Shape;145;p21"/>
          <p:cNvSpPr txBox="1">
            <a:spLocks noGrp="1"/>
          </p:cNvSpPr>
          <p:nvPr>
            <p:ph type="subTitle" idx="2"/>
          </p:nvPr>
        </p:nvSpPr>
        <p:spPr>
          <a:xfrm>
            <a:off x="928200" y="2391775"/>
            <a:ext cx="2048400" cy="370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800"/>
              </a:spcBef>
              <a:spcAft>
                <a:spcPts val="0"/>
              </a:spcAft>
              <a:buNone/>
              <a:defRPr sz="1600" b="1">
                <a:solidFill>
                  <a:schemeClr val="accent5"/>
                </a:solidFill>
                <a:latin typeface="Raleway"/>
                <a:ea typeface="Raleway"/>
                <a:cs typeface="Raleway"/>
                <a:sym typeface="Raleway"/>
              </a:defRPr>
            </a:lvl2pPr>
            <a:lvl3pPr lvl="2" algn="ctr" rtl="0">
              <a:spcBef>
                <a:spcPts val="800"/>
              </a:spcBef>
              <a:spcAft>
                <a:spcPts val="0"/>
              </a:spcAft>
              <a:buNone/>
              <a:defRPr sz="1600" b="1">
                <a:solidFill>
                  <a:schemeClr val="accent5"/>
                </a:solidFill>
                <a:latin typeface="Raleway"/>
                <a:ea typeface="Raleway"/>
                <a:cs typeface="Raleway"/>
                <a:sym typeface="Raleway"/>
              </a:defRPr>
            </a:lvl3pPr>
            <a:lvl4pPr lvl="3" algn="ctr" rtl="0">
              <a:spcBef>
                <a:spcPts val="800"/>
              </a:spcBef>
              <a:spcAft>
                <a:spcPts val="0"/>
              </a:spcAft>
              <a:buNone/>
              <a:defRPr sz="1600" b="1">
                <a:solidFill>
                  <a:schemeClr val="accent5"/>
                </a:solidFill>
                <a:latin typeface="Raleway"/>
                <a:ea typeface="Raleway"/>
                <a:cs typeface="Raleway"/>
                <a:sym typeface="Raleway"/>
              </a:defRPr>
            </a:lvl4pPr>
            <a:lvl5pPr lvl="4" algn="ctr" rtl="0">
              <a:spcBef>
                <a:spcPts val="800"/>
              </a:spcBef>
              <a:spcAft>
                <a:spcPts val="0"/>
              </a:spcAft>
              <a:buNone/>
              <a:defRPr sz="1600" b="1">
                <a:solidFill>
                  <a:schemeClr val="accent5"/>
                </a:solidFill>
                <a:latin typeface="Raleway"/>
                <a:ea typeface="Raleway"/>
                <a:cs typeface="Raleway"/>
                <a:sym typeface="Raleway"/>
              </a:defRPr>
            </a:lvl5pPr>
            <a:lvl6pPr lvl="5" algn="ctr" rtl="0">
              <a:spcBef>
                <a:spcPts val="800"/>
              </a:spcBef>
              <a:spcAft>
                <a:spcPts val="0"/>
              </a:spcAft>
              <a:buNone/>
              <a:defRPr sz="1600" b="1">
                <a:solidFill>
                  <a:schemeClr val="accent5"/>
                </a:solidFill>
                <a:latin typeface="Raleway"/>
                <a:ea typeface="Raleway"/>
                <a:cs typeface="Raleway"/>
                <a:sym typeface="Raleway"/>
              </a:defRPr>
            </a:lvl6pPr>
            <a:lvl7pPr lvl="6" algn="ctr" rtl="0">
              <a:spcBef>
                <a:spcPts val="800"/>
              </a:spcBef>
              <a:spcAft>
                <a:spcPts val="0"/>
              </a:spcAft>
              <a:buNone/>
              <a:defRPr sz="1600" b="1">
                <a:solidFill>
                  <a:schemeClr val="accent5"/>
                </a:solidFill>
                <a:latin typeface="Raleway"/>
                <a:ea typeface="Raleway"/>
                <a:cs typeface="Raleway"/>
                <a:sym typeface="Raleway"/>
              </a:defRPr>
            </a:lvl7pPr>
            <a:lvl8pPr lvl="7" algn="ctr" rtl="0">
              <a:spcBef>
                <a:spcPts val="800"/>
              </a:spcBef>
              <a:spcAft>
                <a:spcPts val="0"/>
              </a:spcAft>
              <a:buNone/>
              <a:defRPr sz="1600" b="1">
                <a:solidFill>
                  <a:schemeClr val="accent5"/>
                </a:solidFill>
                <a:latin typeface="Raleway"/>
                <a:ea typeface="Raleway"/>
                <a:cs typeface="Raleway"/>
                <a:sym typeface="Raleway"/>
              </a:defRPr>
            </a:lvl8pPr>
            <a:lvl9pPr lvl="8" algn="ctr" rtl="0">
              <a:spcBef>
                <a:spcPts val="800"/>
              </a:spcBef>
              <a:spcAft>
                <a:spcPts val="800"/>
              </a:spcAft>
              <a:buNone/>
              <a:defRPr sz="1600" b="1">
                <a:solidFill>
                  <a:schemeClr val="accent5"/>
                </a:solidFill>
                <a:latin typeface="Raleway"/>
                <a:ea typeface="Raleway"/>
                <a:cs typeface="Raleway"/>
                <a:sym typeface="Raleway"/>
              </a:defRPr>
            </a:lvl9pPr>
          </a:lstStyle>
          <a:p>
            <a:endParaRPr/>
          </a:p>
        </p:txBody>
      </p:sp>
      <p:sp>
        <p:nvSpPr>
          <p:cNvPr id="146" name="Google Shape;146;p21"/>
          <p:cNvSpPr txBox="1">
            <a:spLocks noGrp="1"/>
          </p:cNvSpPr>
          <p:nvPr>
            <p:ph type="subTitle" idx="3"/>
          </p:nvPr>
        </p:nvSpPr>
        <p:spPr>
          <a:xfrm>
            <a:off x="3549463" y="2760775"/>
            <a:ext cx="2048400" cy="1280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80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147" name="Google Shape;147;p21"/>
          <p:cNvSpPr txBox="1">
            <a:spLocks noGrp="1"/>
          </p:cNvSpPr>
          <p:nvPr>
            <p:ph type="subTitle" idx="4"/>
          </p:nvPr>
        </p:nvSpPr>
        <p:spPr>
          <a:xfrm>
            <a:off x="3549463" y="2391775"/>
            <a:ext cx="2048400" cy="370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800"/>
              </a:spcBef>
              <a:spcAft>
                <a:spcPts val="0"/>
              </a:spcAft>
              <a:buNone/>
              <a:defRPr sz="1600" b="1">
                <a:solidFill>
                  <a:schemeClr val="accent5"/>
                </a:solidFill>
                <a:latin typeface="Raleway"/>
                <a:ea typeface="Raleway"/>
                <a:cs typeface="Raleway"/>
                <a:sym typeface="Raleway"/>
              </a:defRPr>
            </a:lvl2pPr>
            <a:lvl3pPr lvl="2" algn="ctr" rtl="0">
              <a:spcBef>
                <a:spcPts val="800"/>
              </a:spcBef>
              <a:spcAft>
                <a:spcPts val="0"/>
              </a:spcAft>
              <a:buNone/>
              <a:defRPr sz="1600" b="1">
                <a:solidFill>
                  <a:schemeClr val="accent5"/>
                </a:solidFill>
                <a:latin typeface="Raleway"/>
                <a:ea typeface="Raleway"/>
                <a:cs typeface="Raleway"/>
                <a:sym typeface="Raleway"/>
              </a:defRPr>
            </a:lvl3pPr>
            <a:lvl4pPr lvl="3" algn="ctr" rtl="0">
              <a:spcBef>
                <a:spcPts val="800"/>
              </a:spcBef>
              <a:spcAft>
                <a:spcPts val="0"/>
              </a:spcAft>
              <a:buNone/>
              <a:defRPr sz="1600" b="1">
                <a:solidFill>
                  <a:schemeClr val="accent5"/>
                </a:solidFill>
                <a:latin typeface="Raleway"/>
                <a:ea typeface="Raleway"/>
                <a:cs typeface="Raleway"/>
                <a:sym typeface="Raleway"/>
              </a:defRPr>
            </a:lvl4pPr>
            <a:lvl5pPr lvl="4" algn="ctr" rtl="0">
              <a:spcBef>
                <a:spcPts val="800"/>
              </a:spcBef>
              <a:spcAft>
                <a:spcPts val="0"/>
              </a:spcAft>
              <a:buNone/>
              <a:defRPr sz="1600" b="1">
                <a:solidFill>
                  <a:schemeClr val="accent5"/>
                </a:solidFill>
                <a:latin typeface="Raleway"/>
                <a:ea typeface="Raleway"/>
                <a:cs typeface="Raleway"/>
                <a:sym typeface="Raleway"/>
              </a:defRPr>
            </a:lvl5pPr>
            <a:lvl6pPr lvl="5" algn="ctr" rtl="0">
              <a:spcBef>
                <a:spcPts val="800"/>
              </a:spcBef>
              <a:spcAft>
                <a:spcPts val="0"/>
              </a:spcAft>
              <a:buNone/>
              <a:defRPr sz="1600" b="1">
                <a:solidFill>
                  <a:schemeClr val="accent5"/>
                </a:solidFill>
                <a:latin typeface="Raleway"/>
                <a:ea typeface="Raleway"/>
                <a:cs typeface="Raleway"/>
                <a:sym typeface="Raleway"/>
              </a:defRPr>
            </a:lvl6pPr>
            <a:lvl7pPr lvl="6" algn="ctr" rtl="0">
              <a:spcBef>
                <a:spcPts val="800"/>
              </a:spcBef>
              <a:spcAft>
                <a:spcPts val="0"/>
              </a:spcAft>
              <a:buNone/>
              <a:defRPr sz="1600" b="1">
                <a:solidFill>
                  <a:schemeClr val="accent5"/>
                </a:solidFill>
                <a:latin typeface="Raleway"/>
                <a:ea typeface="Raleway"/>
                <a:cs typeface="Raleway"/>
                <a:sym typeface="Raleway"/>
              </a:defRPr>
            </a:lvl7pPr>
            <a:lvl8pPr lvl="7" algn="ctr" rtl="0">
              <a:spcBef>
                <a:spcPts val="800"/>
              </a:spcBef>
              <a:spcAft>
                <a:spcPts val="0"/>
              </a:spcAft>
              <a:buNone/>
              <a:defRPr sz="1600" b="1">
                <a:solidFill>
                  <a:schemeClr val="accent5"/>
                </a:solidFill>
                <a:latin typeface="Raleway"/>
                <a:ea typeface="Raleway"/>
                <a:cs typeface="Raleway"/>
                <a:sym typeface="Raleway"/>
              </a:defRPr>
            </a:lvl8pPr>
            <a:lvl9pPr lvl="8" algn="ctr" rtl="0">
              <a:spcBef>
                <a:spcPts val="800"/>
              </a:spcBef>
              <a:spcAft>
                <a:spcPts val="800"/>
              </a:spcAft>
              <a:buNone/>
              <a:defRPr sz="1600" b="1">
                <a:solidFill>
                  <a:schemeClr val="accent5"/>
                </a:solidFill>
                <a:latin typeface="Raleway"/>
                <a:ea typeface="Raleway"/>
                <a:cs typeface="Raleway"/>
                <a:sym typeface="Raleway"/>
              </a:defRPr>
            </a:lvl9pPr>
          </a:lstStyle>
          <a:p>
            <a:endParaRPr/>
          </a:p>
        </p:txBody>
      </p:sp>
      <p:sp>
        <p:nvSpPr>
          <p:cNvPr id="148" name="Google Shape;148;p21"/>
          <p:cNvSpPr txBox="1">
            <a:spLocks noGrp="1"/>
          </p:cNvSpPr>
          <p:nvPr>
            <p:ph type="subTitle" idx="5"/>
          </p:nvPr>
        </p:nvSpPr>
        <p:spPr>
          <a:xfrm>
            <a:off x="6167388" y="2760775"/>
            <a:ext cx="2048400" cy="12801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80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149" name="Google Shape;149;p21"/>
          <p:cNvSpPr txBox="1">
            <a:spLocks noGrp="1"/>
          </p:cNvSpPr>
          <p:nvPr>
            <p:ph type="subTitle" idx="6"/>
          </p:nvPr>
        </p:nvSpPr>
        <p:spPr>
          <a:xfrm>
            <a:off x="6167388" y="2391775"/>
            <a:ext cx="2048400" cy="370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800"/>
              </a:spcBef>
              <a:spcAft>
                <a:spcPts val="0"/>
              </a:spcAft>
              <a:buNone/>
              <a:defRPr sz="1600" b="1">
                <a:solidFill>
                  <a:schemeClr val="accent5"/>
                </a:solidFill>
                <a:latin typeface="Raleway"/>
                <a:ea typeface="Raleway"/>
                <a:cs typeface="Raleway"/>
                <a:sym typeface="Raleway"/>
              </a:defRPr>
            </a:lvl2pPr>
            <a:lvl3pPr lvl="2" algn="ctr" rtl="0">
              <a:spcBef>
                <a:spcPts val="800"/>
              </a:spcBef>
              <a:spcAft>
                <a:spcPts val="0"/>
              </a:spcAft>
              <a:buNone/>
              <a:defRPr sz="1600" b="1">
                <a:solidFill>
                  <a:schemeClr val="accent5"/>
                </a:solidFill>
                <a:latin typeface="Raleway"/>
                <a:ea typeface="Raleway"/>
                <a:cs typeface="Raleway"/>
                <a:sym typeface="Raleway"/>
              </a:defRPr>
            </a:lvl3pPr>
            <a:lvl4pPr lvl="3" algn="ctr" rtl="0">
              <a:spcBef>
                <a:spcPts val="800"/>
              </a:spcBef>
              <a:spcAft>
                <a:spcPts val="0"/>
              </a:spcAft>
              <a:buNone/>
              <a:defRPr sz="1600" b="1">
                <a:solidFill>
                  <a:schemeClr val="accent5"/>
                </a:solidFill>
                <a:latin typeface="Raleway"/>
                <a:ea typeface="Raleway"/>
                <a:cs typeface="Raleway"/>
                <a:sym typeface="Raleway"/>
              </a:defRPr>
            </a:lvl4pPr>
            <a:lvl5pPr lvl="4" algn="ctr" rtl="0">
              <a:spcBef>
                <a:spcPts val="800"/>
              </a:spcBef>
              <a:spcAft>
                <a:spcPts val="0"/>
              </a:spcAft>
              <a:buNone/>
              <a:defRPr sz="1600" b="1">
                <a:solidFill>
                  <a:schemeClr val="accent5"/>
                </a:solidFill>
                <a:latin typeface="Raleway"/>
                <a:ea typeface="Raleway"/>
                <a:cs typeface="Raleway"/>
                <a:sym typeface="Raleway"/>
              </a:defRPr>
            </a:lvl5pPr>
            <a:lvl6pPr lvl="5" algn="ctr" rtl="0">
              <a:spcBef>
                <a:spcPts val="800"/>
              </a:spcBef>
              <a:spcAft>
                <a:spcPts val="0"/>
              </a:spcAft>
              <a:buNone/>
              <a:defRPr sz="1600" b="1">
                <a:solidFill>
                  <a:schemeClr val="accent5"/>
                </a:solidFill>
                <a:latin typeface="Raleway"/>
                <a:ea typeface="Raleway"/>
                <a:cs typeface="Raleway"/>
                <a:sym typeface="Raleway"/>
              </a:defRPr>
            </a:lvl6pPr>
            <a:lvl7pPr lvl="6" algn="ctr" rtl="0">
              <a:spcBef>
                <a:spcPts val="800"/>
              </a:spcBef>
              <a:spcAft>
                <a:spcPts val="0"/>
              </a:spcAft>
              <a:buNone/>
              <a:defRPr sz="1600" b="1">
                <a:solidFill>
                  <a:schemeClr val="accent5"/>
                </a:solidFill>
                <a:latin typeface="Raleway"/>
                <a:ea typeface="Raleway"/>
                <a:cs typeface="Raleway"/>
                <a:sym typeface="Raleway"/>
              </a:defRPr>
            </a:lvl7pPr>
            <a:lvl8pPr lvl="7" algn="ctr" rtl="0">
              <a:spcBef>
                <a:spcPts val="800"/>
              </a:spcBef>
              <a:spcAft>
                <a:spcPts val="0"/>
              </a:spcAft>
              <a:buNone/>
              <a:defRPr sz="1600" b="1">
                <a:solidFill>
                  <a:schemeClr val="accent5"/>
                </a:solidFill>
                <a:latin typeface="Raleway"/>
                <a:ea typeface="Raleway"/>
                <a:cs typeface="Raleway"/>
                <a:sym typeface="Raleway"/>
              </a:defRPr>
            </a:lvl8pPr>
            <a:lvl9pPr lvl="8" algn="ctr" rtl="0">
              <a:spcBef>
                <a:spcPts val="800"/>
              </a:spcBef>
              <a:spcAft>
                <a:spcPts val="800"/>
              </a:spcAft>
              <a:buNone/>
              <a:defRPr sz="1600" b="1">
                <a:solidFill>
                  <a:schemeClr val="accent5"/>
                </a:solidFill>
                <a:latin typeface="Raleway"/>
                <a:ea typeface="Raleway"/>
                <a:cs typeface="Raleway"/>
                <a:sym typeface="Raleway"/>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 you">
  <p:cSld name="CUSTOM_5">
    <p:spTree>
      <p:nvGrpSpPr>
        <p:cNvPr id="1" name="Shape 150"/>
        <p:cNvGrpSpPr/>
        <p:nvPr/>
      </p:nvGrpSpPr>
      <p:grpSpPr>
        <a:xfrm>
          <a:off x="0" y="0"/>
          <a:ext cx="0" cy="0"/>
          <a:chOff x="0" y="0"/>
          <a:chExt cx="0" cy="0"/>
        </a:xfrm>
      </p:grpSpPr>
      <p:sp>
        <p:nvSpPr>
          <p:cNvPr id="151" name="Google Shape;151;p22"/>
          <p:cNvSpPr txBox="1">
            <a:spLocks noGrp="1"/>
          </p:cNvSpPr>
          <p:nvPr>
            <p:ph type="title"/>
          </p:nvPr>
        </p:nvSpPr>
        <p:spPr>
          <a:xfrm>
            <a:off x="710100" y="445025"/>
            <a:ext cx="4252800" cy="900000"/>
          </a:xfrm>
          <a:prstGeom prst="rect">
            <a:avLst/>
          </a:prstGeom>
        </p:spPr>
        <p:txBody>
          <a:bodyPr spcFirstLastPara="1" wrap="square" lIns="91425" tIns="91425" rIns="91425" bIns="91425" anchor="t" anchorCtr="0">
            <a:noAutofit/>
          </a:bodyPr>
          <a:lstStyle>
            <a:lvl1pPr lvl="0">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grpSp>
        <p:nvGrpSpPr>
          <p:cNvPr id="152" name="Google Shape;152;p22"/>
          <p:cNvGrpSpPr/>
          <p:nvPr/>
        </p:nvGrpSpPr>
        <p:grpSpPr>
          <a:xfrm>
            <a:off x="5566901" y="3975"/>
            <a:ext cx="3576548" cy="5143500"/>
            <a:chOff x="5221056" y="3975"/>
            <a:chExt cx="3922944" cy="5143500"/>
          </a:xfrm>
        </p:grpSpPr>
        <p:sp>
          <p:nvSpPr>
            <p:cNvPr id="153" name="Google Shape;153;p22"/>
            <p:cNvSpPr/>
            <p:nvPr/>
          </p:nvSpPr>
          <p:spPr>
            <a:xfrm>
              <a:off x="7034400" y="3975"/>
              <a:ext cx="2109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flipH="1">
              <a:off x="5221056" y="3975"/>
              <a:ext cx="1820400" cy="5143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22"/>
          <p:cNvSpPr txBox="1"/>
          <p:nvPr/>
        </p:nvSpPr>
        <p:spPr>
          <a:xfrm>
            <a:off x="717200" y="3855800"/>
            <a:ext cx="3897300" cy="56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900">
                <a:solidFill>
                  <a:schemeClr val="accent3"/>
                </a:solidFill>
                <a:latin typeface="Roboto"/>
                <a:ea typeface="Roboto"/>
                <a:cs typeface="Roboto"/>
                <a:sym typeface="Roboto"/>
              </a:rPr>
              <a:t>CREDITS: This presentation template was created by </a:t>
            </a:r>
            <a:r>
              <a:rPr lang="en" sz="900">
                <a:solidFill>
                  <a:schemeClr val="accent3"/>
                </a:solidFill>
                <a:uFill>
                  <a:noFill/>
                </a:uFill>
                <a:latin typeface="Roboto"/>
                <a:ea typeface="Roboto"/>
                <a:cs typeface="Roboto"/>
                <a:sym typeface="Roboto"/>
                <a:hlinkClick r:id="rId2"/>
              </a:rPr>
              <a:t>Slidesgo</a:t>
            </a:r>
            <a:r>
              <a:rPr lang="en" sz="900">
                <a:solidFill>
                  <a:schemeClr val="accent3"/>
                </a:solidFill>
                <a:latin typeface="Roboto"/>
                <a:ea typeface="Roboto"/>
                <a:cs typeface="Roboto"/>
                <a:sym typeface="Roboto"/>
              </a:rPr>
              <a:t>, including icons by </a:t>
            </a:r>
            <a:r>
              <a:rPr lang="en" sz="900">
                <a:solidFill>
                  <a:schemeClr val="accent3"/>
                </a:solidFill>
                <a:uFill>
                  <a:noFill/>
                </a:uFill>
                <a:latin typeface="Roboto"/>
                <a:ea typeface="Roboto"/>
                <a:cs typeface="Roboto"/>
                <a:sym typeface="Roboto"/>
                <a:hlinkClick r:id="rId3"/>
              </a:rPr>
              <a:t>Flaticon</a:t>
            </a:r>
            <a:r>
              <a:rPr lang="en" sz="900">
                <a:solidFill>
                  <a:schemeClr val="accent3"/>
                </a:solidFill>
                <a:latin typeface="Roboto"/>
                <a:ea typeface="Roboto"/>
                <a:cs typeface="Roboto"/>
                <a:sym typeface="Roboto"/>
              </a:rPr>
              <a:t>, and infographics &amp; images by </a:t>
            </a:r>
            <a:r>
              <a:rPr lang="en" sz="900">
                <a:solidFill>
                  <a:schemeClr val="accent3"/>
                </a:solidFill>
                <a:uFill>
                  <a:noFill/>
                </a:uFill>
                <a:latin typeface="Roboto"/>
                <a:ea typeface="Roboto"/>
                <a:cs typeface="Roboto"/>
                <a:sym typeface="Roboto"/>
                <a:hlinkClick r:id="rId4"/>
              </a:rPr>
              <a:t>Freepik</a:t>
            </a:r>
            <a:r>
              <a:rPr lang="en" sz="900">
                <a:solidFill>
                  <a:schemeClr val="accent3"/>
                </a:solidFill>
                <a:latin typeface="Roboto"/>
                <a:ea typeface="Roboto"/>
                <a:cs typeface="Roboto"/>
                <a:sym typeface="Roboto"/>
              </a:rPr>
              <a:t>. </a:t>
            </a:r>
            <a:endParaRPr>
              <a:solidFill>
                <a:schemeClr val="accent3"/>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710100" y="1152475"/>
            <a:ext cx="77238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17500">
              <a:spcBef>
                <a:spcPts val="800"/>
              </a:spcBef>
              <a:spcAft>
                <a:spcPts val="0"/>
              </a:spcAft>
              <a:buSzPts val="1400"/>
              <a:buChar char="■"/>
              <a:defRPr/>
            </a:lvl3pPr>
            <a:lvl4pPr marL="1828800" lvl="3" indent="-317500">
              <a:spcBef>
                <a:spcPts val="800"/>
              </a:spcBef>
              <a:spcAft>
                <a:spcPts val="0"/>
              </a:spcAft>
              <a:buSzPts val="1400"/>
              <a:buChar char="●"/>
              <a:defRPr/>
            </a:lvl4pPr>
            <a:lvl5pPr marL="2286000" lvl="4" indent="-317500">
              <a:spcBef>
                <a:spcPts val="800"/>
              </a:spcBef>
              <a:spcAft>
                <a:spcPts val="0"/>
              </a:spcAft>
              <a:buSzPts val="1400"/>
              <a:buChar char="○"/>
              <a:defRPr/>
            </a:lvl5pPr>
            <a:lvl6pPr marL="2743200" lvl="5" indent="-317500">
              <a:spcBef>
                <a:spcPts val="800"/>
              </a:spcBef>
              <a:spcAft>
                <a:spcPts val="0"/>
              </a:spcAft>
              <a:buSzPts val="1400"/>
              <a:buChar char="■"/>
              <a:defRPr/>
            </a:lvl6pPr>
            <a:lvl7pPr marL="3200400" lvl="6" indent="-317500">
              <a:spcBef>
                <a:spcPts val="800"/>
              </a:spcBef>
              <a:spcAft>
                <a:spcPts val="0"/>
              </a:spcAft>
              <a:buSzPts val="1400"/>
              <a:buChar char="●"/>
              <a:defRPr/>
            </a:lvl7pPr>
            <a:lvl8pPr marL="3657600" lvl="7" indent="-317500">
              <a:spcBef>
                <a:spcPts val="800"/>
              </a:spcBef>
              <a:spcAft>
                <a:spcPts val="0"/>
              </a:spcAft>
              <a:buSzPts val="1400"/>
              <a:buChar char="○"/>
              <a:defRPr/>
            </a:lvl8pPr>
            <a:lvl9pPr marL="4114800" lvl="8" indent="-317500">
              <a:spcBef>
                <a:spcPts val="800"/>
              </a:spcBef>
              <a:spcAft>
                <a:spcPts val="800"/>
              </a:spcAft>
              <a:buSzPts val="1400"/>
              <a:buChar char="■"/>
              <a:defRPr/>
            </a:lvl9pPr>
          </a:lstStyle>
          <a:p>
            <a:endParaRPr/>
          </a:p>
        </p:txBody>
      </p:sp>
      <p:sp>
        <p:nvSpPr>
          <p:cNvPr id="21" name="Google Shape;21;p4"/>
          <p:cNvSpPr/>
          <p:nvPr/>
        </p:nvSpPr>
        <p:spPr>
          <a:xfrm rot="10800000">
            <a:off x="8398800" y="225"/>
            <a:ext cx="745200" cy="74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rot="10800000">
            <a:off x="7653625" y="225"/>
            <a:ext cx="745200" cy="74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a:off x="0" y="4086600"/>
            <a:ext cx="1056900" cy="10569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25"/>
            <a:ext cx="1590600" cy="22074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100" y="2194875"/>
            <a:ext cx="9144000" cy="2948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p:nvPr/>
        </p:nvSpPr>
        <p:spPr>
          <a:xfrm>
            <a:off x="0" y="2206875"/>
            <a:ext cx="1590600" cy="29484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5"/>
          <p:cNvSpPr txBox="1">
            <a:spLocks noGrp="1"/>
          </p:cNvSpPr>
          <p:nvPr>
            <p:ph type="subTitle" idx="1"/>
          </p:nvPr>
        </p:nvSpPr>
        <p:spPr>
          <a:xfrm>
            <a:off x="1439263" y="3006325"/>
            <a:ext cx="2788800" cy="365700"/>
          </a:xfrm>
          <a:prstGeom prst="rect">
            <a:avLst/>
          </a:prstGeom>
        </p:spPr>
        <p:txBody>
          <a:bodyPr spcFirstLastPara="1" wrap="square" lIns="91425" tIns="91425" rIns="91425" bIns="91425" anchor="ctr" anchorCtr="0">
            <a:noAutofit/>
          </a:bodyPr>
          <a:lstStyle>
            <a:lvl1pPr lvl="0" algn="ctr">
              <a:spcBef>
                <a:spcPts val="0"/>
              </a:spcBef>
              <a:spcAft>
                <a:spcPts val="0"/>
              </a:spcAft>
              <a:buNone/>
              <a:defRPr sz="1600" b="1">
                <a:solidFill>
                  <a:schemeClr val="accent5"/>
                </a:solidFill>
                <a:latin typeface="Raleway"/>
                <a:ea typeface="Raleway"/>
                <a:cs typeface="Raleway"/>
                <a:sym typeface="Raleway"/>
              </a:defRPr>
            </a:lvl1pPr>
            <a:lvl2pPr lvl="1" algn="ctr">
              <a:spcBef>
                <a:spcPts val="0"/>
              </a:spcBef>
              <a:spcAft>
                <a:spcPts val="0"/>
              </a:spcAft>
              <a:buNone/>
              <a:defRPr sz="1600" b="1">
                <a:latin typeface="Raleway"/>
                <a:ea typeface="Raleway"/>
                <a:cs typeface="Raleway"/>
                <a:sym typeface="Raleway"/>
              </a:defRPr>
            </a:lvl2pPr>
            <a:lvl3pPr lvl="2" algn="ctr">
              <a:spcBef>
                <a:spcPts val="800"/>
              </a:spcBef>
              <a:spcAft>
                <a:spcPts val="0"/>
              </a:spcAft>
              <a:buNone/>
              <a:defRPr sz="1600" b="1">
                <a:latin typeface="Raleway"/>
                <a:ea typeface="Raleway"/>
                <a:cs typeface="Raleway"/>
                <a:sym typeface="Raleway"/>
              </a:defRPr>
            </a:lvl3pPr>
            <a:lvl4pPr lvl="3" algn="ctr">
              <a:spcBef>
                <a:spcPts val="800"/>
              </a:spcBef>
              <a:spcAft>
                <a:spcPts val="0"/>
              </a:spcAft>
              <a:buNone/>
              <a:defRPr sz="1600" b="1">
                <a:latin typeface="Raleway"/>
                <a:ea typeface="Raleway"/>
                <a:cs typeface="Raleway"/>
                <a:sym typeface="Raleway"/>
              </a:defRPr>
            </a:lvl4pPr>
            <a:lvl5pPr lvl="4" algn="ctr">
              <a:spcBef>
                <a:spcPts val="800"/>
              </a:spcBef>
              <a:spcAft>
                <a:spcPts val="0"/>
              </a:spcAft>
              <a:buNone/>
              <a:defRPr sz="1600" b="1">
                <a:latin typeface="Raleway"/>
                <a:ea typeface="Raleway"/>
                <a:cs typeface="Raleway"/>
                <a:sym typeface="Raleway"/>
              </a:defRPr>
            </a:lvl5pPr>
            <a:lvl6pPr lvl="5" algn="ctr">
              <a:spcBef>
                <a:spcPts val="800"/>
              </a:spcBef>
              <a:spcAft>
                <a:spcPts val="0"/>
              </a:spcAft>
              <a:buNone/>
              <a:defRPr sz="1600" b="1">
                <a:latin typeface="Raleway"/>
                <a:ea typeface="Raleway"/>
                <a:cs typeface="Raleway"/>
                <a:sym typeface="Raleway"/>
              </a:defRPr>
            </a:lvl6pPr>
            <a:lvl7pPr lvl="6" algn="ctr">
              <a:spcBef>
                <a:spcPts val="800"/>
              </a:spcBef>
              <a:spcAft>
                <a:spcPts val="0"/>
              </a:spcAft>
              <a:buNone/>
              <a:defRPr sz="1600" b="1">
                <a:latin typeface="Raleway"/>
                <a:ea typeface="Raleway"/>
                <a:cs typeface="Raleway"/>
                <a:sym typeface="Raleway"/>
              </a:defRPr>
            </a:lvl7pPr>
            <a:lvl8pPr lvl="7" algn="ctr">
              <a:spcBef>
                <a:spcPts val="800"/>
              </a:spcBef>
              <a:spcAft>
                <a:spcPts val="0"/>
              </a:spcAft>
              <a:buNone/>
              <a:defRPr sz="1600" b="1">
                <a:latin typeface="Raleway"/>
                <a:ea typeface="Raleway"/>
                <a:cs typeface="Raleway"/>
                <a:sym typeface="Raleway"/>
              </a:defRPr>
            </a:lvl8pPr>
            <a:lvl9pPr lvl="8" algn="ctr">
              <a:spcBef>
                <a:spcPts val="800"/>
              </a:spcBef>
              <a:spcAft>
                <a:spcPts val="800"/>
              </a:spcAft>
              <a:buNone/>
              <a:defRPr sz="1600" b="1">
                <a:latin typeface="Raleway"/>
                <a:ea typeface="Raleway"/>
                <a:cs typeface="Raleway"/>
                <a:sym typeface="Raleway"/>
              </a:defRPr>
            </a:lvl9pPr>
          </a:lstStyle>
          <a:p>
            <a:endParaRPr/>
          </a:p>
        </p:txBody>
      </p:sp>
      <p:sp>
        <p:nvSpPr>
          <p:cNvPr id="30" name="Google Shape;30;p5"/>
          <p:cNvSpPr txBox="1">
            <a:spLocks noGrp="1"/>
          </p:cNvSpPr>
          <p:nvPr>
            <p:ph type="subTitle" idx="2"/>
          </p:nvPr>
        </p:nvSpPr>
        <p:spPr>
          <a:xfrm>
            <a:off x="1439263" y="3372025"/>
            <a:ext cx="2788800" cy="1035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
        <p:nvSpPr>
          <p:cNvPr id="31" name="Google Shape;31;p5"/>
          <p:cNvSpPr txBox="1">
            <a:spLocks noGrp="1"/>
          </p:cNvSpPr>
          <p:nvPr>
            <p:ph type="subTitle" idx="3"/>
          </p:nvPr>
        </p:nvSpPr>
        <p:spPr>
          <a:xfrm>
            <a:off x="4913988" y="3006325"/>
            <a:ext cx="27888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600" b="1">
                <a:solidFill>
                  <a:schemeClr val="accent5"/>
                </a:solidFill>
                <a:latin typeface="Raleway"/>
                <a:ea typeface="Raleway"/>
                <a:cs typeface="Raleway"/>
                <a:sym typeface="Raleway"/>
              </a:defRPr>
            </a:lvl1pPr>
            <a:lvl2pPr lvl="1" algn="ctr" rtl="0">
              <a:spcBef>
                <a:spcPts val="0"/>
              </a:spcBef>
              <a:spcAft>
                <a:spcPts val="0"/>
              </a:spcAft>
              <a:buNone/>
              <a:defRPr sz="1600" b="1">
                <a:latin typeface="Raleway"/>
                <a:ea typeface="Raleway"/>
                <a:cs typeface="Raleway"/>
                <a:sym typeface="Raleway"/>
              </a:defRPr>
            </a:lvl2pPr>
            <a:lvl3pPr lvl="2" algn="ctr" rtl="0">
              <a:spcBef>
                <a:spcPts val="800"/>
              </a:spcBef>
              <a:spcAft>
                <a:spcPts val="0"/>
              </a:spcAft>
              <a:buNone/>
              <a:defRPr sz="1600" b="1">
                <a:latin typeface="Raleway"/>
                <a:ea typeface="Raleway"/>
                <a:cs typeface="Raleway"/>
                <a:sym typeface="Raleway"/>
              </a:defRPr>
            </a:lvl3pPr>
            <a:lvl4pPr lvl="3" algn="ctr" rtl="0">
              <a:spcBef>
                <a:spcPts val="800"/>
              </a:spcBef>
              <a:spcAft>
                <a:spcPts val="0"/>
              </a:spcAft>
              <a:buNone/>
              <a:defRPr sz="1600" b="1">
                <a:latin typeface="Raleway"/>
                <a:ea typeface="Raleway"/>
                <a:cs typeface="Raleway"/>
                <a:sym typeface="Raleway"/>
              </a:defRPr>
            </a:lvl4pPr>
            <a:lvl5pPr lvl="4" algn="ctr" rtl="0">
              <a:spcBef>
                <a:spcPts val="800"/>
              </a:spcBef>
              <a:spcAft>
                <a:spcPts val="0"/>
              </a:spcAft>
              <a:buNone/>
              <a:defRPr sz="1600" b="1">
                <a:latin typeface="Raleway"/>
                <a:ea typeface="Raleway"/>
                <a:cs typeface="Raleway"/>
                <a:sym typeface="Raleway"/>
              </a:defRPr>
            </a:lvl5pPr>
            <a:lvl6pPr lvl="5" algn="ctr" rtl="0">
              <a:spcBef>
                <a:spcPts val="800"/>
              </a:spcBef>
              <a:spcAft>
                <a:spcPts val="0"/>
              </a:spcAft>
              <a:buNone/>
              <a:defRPr sz="1600" b="1">
                <a:latin typeface="Raleway"/>
                <a:ea typeface="Raleway"/>
                <a:cs typeface="Raleway"/>
                <a:sym typeface="Raleway"/>
              </a:defRPr>
            </a:lvl6pPr>
            <a:lvl7pPr lvl="6" algn="ctr" rtl="0">
              <a:spcBef>
                <a:spcPts val="800"/>
              </a:spcBef>
              <a:spcAft>
                <a:spcPts val="0"/>
              </a:spcAft>
              <a:buNone/>
              <a:defRPr sz="1600" b="1">
                <a:latin typeface="Raleway"/>
                <a:ea typeface="Raleway"/>
                <a:cs typeface="Raleway"/>
                <a:sym typeface="Raleway"/>
              </a:defRPr>
            </a:lvl7pPr>
            <a:lvl8pPr lvl="7" algn="ctr" rtl="0">
              <a:spcBef>
                <a:spcPts val="800"/>
              </a:spcBef>
              <a:spcAft>
                <a:spcPts val="0"/>
              </a:spcAft>
              <a:buNone/>
              <a:defRPr sz="1600" b="1">
                <a:latin typeface="Raleway"/>
                <a:ea typeface="Raleway"/>
                <a:cs typeface="Raleway"/>
                <a:sym typeface="Raleway"/>
              </a:defRPr>
            </a:lvl8pPr>
            <a:lvl9pPr lvl="8" algn="ctr" rtl="0">
              <a:spcBef>
                <a:spcPts val="800"/>
              </a:spcBef>
              <a:spcAft>
                <a:spcPts val="800"/>
              </a:spcAft>
              <a:buNone/>
              <a:defRPr sz="1600" b="1">
                <a:latin typeface="Raleway"/>
                <a:ea typeface="Raleway"/>
                <a:cs typeface="Raleway"/>
                <a:sym typeface="Raleway"/>
              </a:defRPr>
            </a:lvl9pPr>
          </a:lstStyle>
          <a:p>
            <a:endParaRPr/>
          </a:p>
        </p:txBody>
      </p:sp>
      <p:sp>
        <p:nvSpPr>
          <p:cNvPr id="32" name="Google Shape;32;p5"/>
          <p:cNvSpPr txBox="1">
            <a:spLocks noGrp="1"/>
          </p:cNvSpPr>
          <p:nvPr>
            <p:ph type="subTitle" idx="4"/>
          </p:nvPr>
        </p:nvSpPr>
        <p:spPr>
          <a:xfrm>
            <a:off x="4913988" y="3372025"/>
            <a:ext cx="2788800" cy="1035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800"/>
              </a:spcBef>
              <a:spcAft>
                <a:spcPts val="0"/>
              </a:spcAft>
              <a:buNone/>
              <a:defRPr sz="1400"/>
            </a:lvl3pPr>
            <a:lvl4pPr lvl="3" algn="ctr" rtl="0">
              <a:spcBef>
                <a:spcPts val="800"/>
              </a:spcBef>
              <a:spcAft>
                <a:spcPts val="0"/>
              </a:spcAft>
              <a:buNone/>
              <a:defRPr sz="1400"/>
            </a:lvl4pPr>
            <a:lvl5pPr lvl="4" algn="ctr" rtl="0">
              <a:spcBef>
                <a:spcPts val="800"/>
              </a:spcBef>
              <a:spcAft>
                <a:spcPts val="0"/>
              </a:spcAft>
              <a:buNone/>
              <a:defRPr sz="1400"/>
            </a:lvl5pPr>
            <a:lvl6pPr lvl="5" algn="ctr" rtl="0">
              <a:spcBef>
                <a:spcPts val="800"/>
              </a:spcBef>
              <a:spcAft>
                <a:spcPts val="0"/>
              </a:spcAft>
              <a:buNone/>
              <a:defRPr sz="1400"/>
            </a:lvl6pPr>
            <a:lvl7pPr lvl="6" algn="ctr" rtl="0">
              <a:spcBef>
                <a:spcPts val="800"/>
              </a:spcBef>
              <a:spcAft>
                <a:spcPts val="0"/>
              </a:spcAft>
              <a:buNone/>
              <a:defRPr sz="1400"/>
            </a:lvl7pPr>
            <a:lvl8pPr lvl="7" algn="ctr" rtl="0">
              <a:spcBef>
                <a:spcPts val="800"/>
              </a:spcBef>
              <a:spcAft>
                <a:spcPts val="0"/>
              </a:spcAft>
              <a:buNone/>
              <a:defRPr sz="1400"/>
            </a:lvl8pPr>
            <a:lvl9pPr lvl="8" algn="ctr" rtl="0">
              <a:spcBef>
                <a:spcPts val="800"/>
              </a:spcBef>
              <a:spcAft>
                <a:spcPts val="800"/>
              </a:spcAft>
              <a:buNone/>
              <a:defRPr sz="1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1">
    <p:spTree>
      <p:nvGrpSpPr>
        <p:cNvPr id="1" name="Shape 33"/>
        <p:cNvGrpSpPr/>
        <p:nvPr/>
      </p:nvGrpSpPr>
      <p:grpSpPr>
        <a:xfrm>
          <a:off x="0" y="0"/>
          <a:ext cx="0" cy="0"/>
          <a:chOff x="0" y="0"/>
          <a:chExt cx="0" cy="0"/>
        </a:xfrm>
      </p:grpSpPr>
      <p:sp>
        <p:nvSpPr>
          <p:cNvPr id="34" name="Google Shape;34;p6"/>
          <p:cNvSpPr/>
          <p:nvPr/>
        </p:nvSpPr>
        <p:spPr>
          <a:xfrm rot="10800000" flipH="1">
            <a:off x="-100" y="100"/>
            <a:ext cx="3574500" cy="5143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p:nvPr/>
        </p:nvSpPr>
        <p:spPr>
          <a:xfrm flipH="1">
            <a:off x="-100" y="100"/>
            <a:ext cx="3574500" cy="51435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7" name="Google Shape;37;p6"/>
          <p:cNvSpPr txBox="1">
            <a:spLocks noGrp="1"/>
          </p:cNvSpPr>
          <p:nvPr>
            <p:ph type="subTitle" idx="1"/>
          </p:nvPr>
        </p:nvSpPr>
        <p:spPr>
          <a:xfrm>
            <a:off x="3970788" y="888850"/>
            <a:ext cx="17007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b="1">
                <a:solidFill>
                  <a:schemeClr val="accent5"/>
                </a:solidFill>
                <a:latin typeface="Raleway"/>
                <a:ea typeface="Raleway"/>
                <a:cs typeface="Raleway"/>
                <a:sym typeface="Raleway"/>
              </a:defRPr>
            </a:lvl1pPr>
            <a:lvl2pPr lvl="1" rtl="0">
              <a:spcBef>
                <a:spcPts val="0"/>
              </a:spcBef>
              <a:spcAft>
                <a:spcPts val="0"/>
              </a:spcAft>
              <a:buNone/>
              <a:defRPr sz="1600" b="1">
                <a:latin typeface="Raleway"/>
                <a:ea typeface="Raleway"/>
                <a:cs typeface="Raleway"/>
                <a:sym typeface="Raleway"/>
              </a:defRPr>
            </a:lvl2pPr>
            <a:lvl3pPr lvl="2" rtl="0">
              <a:spcBef>
                <a:spcPts val="800"/>
              </a:spcBef>
              <a:spcAft>
                <a:spcPts val="0"/>
              </a:spcAft>
              <a:buNone/>
              <a:defRPr sz="1600" b="1">
                <a:latin typeface="Raleway"/>
                <a:ea typeface="Raleway"/>
                <a:cs typeface="Raleway"/>
                <a:sym typeface="Raleway"/>
              </a:defRPr>
            </a:lvl3pPr>
            <a:lvl4pPr lvl="3" rtl="0">
              <a:spcBef>
                <a:spcPts val="800"/>
              </a:spcBef>
              <a:spcAft>
                <a:spcPts val="0"/>
              </a:spcAft>
              <a:buNone/>
              <a:defRPr sz="1600" b="1">
                <a:latin typeface="Raleway"/>
                <a:ea typeface="Raleway"/>
                <a:cs typeface="Raleway"/>
                <a:sym typeface="Raleway"/>
              </a:defRPr>
            </a:lvl4pPr>
            <a:lvl5pPr lvl="4" rtl="0">
              <a:spcBef>
                <a:spcPts val="800"/>
              </a:spcBef>
              <a:spcAft>
                <a:spcPts val="0"/>
              </a:spcAft>
              <a:buNone/>
              <a:defRPr sz="1600" b="1">
                <a:latin typeface="Raleway"/>
                <a:ea typeface="Raleway"/>
                <a:cs typeface="Raleway"/>
                <a:sym typeface="Raleway"/>
              </a:defRPr>
            </a:lvl5pPr>
            <a:lvl6pPr lvl="5" rtl="0">
              <a:spcBef>
                <a:spcPts val="800"/>
              </a:spcBef>
              <a:spcAft>
                <a:spcPts val="0"/>
              </a:spcAft>
              <a:buNone/>
              <a:defRPr sz="1600" b="1">
                <a:latin typeface="Raleway"/>
                <a:ea typeface="Raleway"/>
                <a:cs typeface="Raleway"/>
                <a:sym typeface="Raleway"/>
              </a:defRPr>
            </a:lvl6pPr>
            <a:lvl7pPr lvl="6" rtl="0">
              <a:spcBef>
                <a:spcPts val="800"/>
              </a:spcBef>
              <a:spcAft>
                <a:spcPts val="0"/>
              </a:spcAft>
              <a:buNone/>
              <a:defRPr sz="1600" b="1">
                <a:latin typeface="Raleway"/>
                <a:ea typeface="Raleway"/>
                <a:cs typeface="Raleway"/>
                <a:sym typeface="Raleway"/>
              </a:defRPr>
            </a:lvl7pPr>
            <a:lvl8pPr lvl="7" rtl="0">
              <a:spcBef>
                <a:spcPts val="800"/>
              </a:spcBef>
              <a:spcAft>
                <a:spcPts val="0"/>
              </a:spcAft>
              <a:buNone/>
              <a:defRPr sz="1600" b="1">
                <a:latin typeface="Raleway"/>
                <a:ea typeface="Raleway"/>
                <a:cs typeface="Raleway"/>
                <a:sym typeface="Raleway"/>
              </a:defRPr>
            </a:lvl8pPr>
            <a:lvl9pPr lvl="8" rtl="0">
              <a:spcBef>
                <a:spcPts val="800"/>
              </a:spcBef>
              <a:spcAft>
                <a:spcPts val="800"/>
              </a:spcAft>
              <a:buNone/>
              <a:defRPr sz="1600" b="1">
                <a:latin typeface="Raleway"/>
                <a:ea typeface="Raleway"/>
                <a:cs typeface="Raleway"/>
                <a:sym typeface="Raleway"/>
              </a:defRPr>
            </a:lvl9pPr>
          </a:lstStyle>
          <a:p>
            <a:endParaRPr/>
          </a:p>
        </p:txBody>
      </p:sp>
      <p:sp>
        <p:nvSpPr>
          <p:cNvPr id="38" name="Google Shape;38;p6"/>
          <p:cNvSpPr txBox="1">
            <a:spLocks noGrp="1"/>
          </p:cNvSpPr>
          <p:nvPr>
            <p:ph type="subTitle" idx="2"/>
          </p:nvPr>
        </p:nvSpPr>
        <p:spPr>
          <a:xfrm>
            <a:off x="3961500" y="1254575"/>
            <a:ext cx="2141400" cy="1108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800"/>
              </a:spcBef>
              <a:spcAft>
                <a:spcPts val="0"/>
              </a:spcAft>
              <a:buNone/>
              <a:defRPr sz="1600"/>
            </a:lvl3pPr>
            <a:lvl4pPr lvl="3" rtl="0">
              <a:spcBef>
                <a:spcPts val="800"/>
              </a:spcBef>
              <a:spcAft>
                <a:spcPts val="0"/>
              </a:spcAft>
              <a:buNone/>
              <a:defRPr sz="1600"/>
            </a:lvl4pPr>
            <a:lvl5pPr lvl="4" rtl="0">
              <a:spcBef>
                <a:spcPts val="800"/>
              </a:spcBef>
              <a:spcAft>
                <a:spcPts val="0"/>
              </a:spcAft>
              <a:buNone/>
              <a:defRPr sz="1600"/>
            </a:lvl5pPr>
            <a:lvl6pPr lvl="5" rtl="0">
              <a:spcBef>
                <a:spcPts val="800"/>
              </a:spcBef>
              <a:spcAft>
                <a:spcPts val="0"/>
              </a:spcAft>
              <a:buNone/>
              <a:defRPr sz="1600"/>
            </a:lvl6pPr>
            <a:lvl7pPr lvl="6" rtl="0">
              <a:spcBef>
                <a:spcPts val="800"/>
              </a:spcBef>
              <a:spcAft>
                <a:spcPts val="0"/>
              </a:spcAft>
              <a:buNone/>
              <a:defRPr sz="1600"/>
            </a:lvl7pPr>
            <a:lvl8pPr lvl="7" rtl="0">
              <a:spcBef>
                <a:spcPts val="800"/>
              </a:spcBef>
              <a:spcAft>
                <a:spcPts val="0"/>
              </a:spcAft>
              <a:buNone/>
              <a:defRPr sz="1600"/>
            </a:lvl8pPr>
            <a:lvl9pPr lvl="8" rtl="0">
              <a:spcBef>
                <a:spcPts val="800"/>
              </a:spcBef>
              <a:spcAft>
                <a:spcPts val="800"/>
              </a:spcAft>
              <a:buNone/>
              <a:defRPr sz="1600"/>
            </a:lvl9pPr>
          </a:lstStyle>
          <a:p>
            <a:endParaRPr/>
          </a:p>
        </p:txBody>
      </p:sp>
      <p:sp>
        <p:nvSpPr>
          <p:cNvPr id="39" name="Google Shape;39;p6"/>
          <p:cNvSpPr txBox="1">
            <a:spLocks noGrp="1"/>
          </p:cNvSpPr>
          <p:nvPr>
            <p:ph type="subTitle" idx="3"/>
          </p:nvPr>
        </p:nvSpPr>
        <p:spPr>
          <a:xfrm>
            <a:off x="3961488" y="2782550"/>
            <a:ext cx="171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b="1">
                <a:solidFill>
                  <a:schemeClr val="accent5"/>
                </a:solidFill>
                <a:latin typeface="Raleway"/>
                <a:ea typeface="Raleway"/>
                <a:cs typeface="Raleway"/>
                <a:sym typeface="Raleway"/>
              </a:defRPr>
            </a:lvl1pPr>
            <a:lvl2pPr lvl="1" rtl="0">
              <a:spcBef>
                <a:spcPts val="0"/>
              </a:spcBef>
              <a:spcAft>
                <a:spcPts val="0"/>
              </a:spcAft>
              <a:buNone/>
              <a:defRPr sz="1600" b="1">
                <a:latin typeface="Raleway"/>
                <a:ea typeface="Raleway"/>
                <a:cs typeface="Raleway"/>
                <a:sym typeface="Raleway"/>
              </a:defRPr>
            </a:lvl2pPr>
            <a:lvl3pPr lvl="2" rtl="0">
              <a:spcBef>
                <a:spcPts val="800"/>
              </a:spcBef>
              <a:spcAft>
                <a:spcPts val="0"/>
              </a:spcAft>
              <a:buNone/>
              <a:defRPr sz="1600" b="1">
                <a:latin typeface="Raleway"/>
                <a:ea typeface="Raleway"/>
                <a:cs typeface="Raleway"/>
                <a:sym typeface="Raleway"/>
              </a:defRPr>
            </a:lvl3pPr>
            <a:lvl4pPr lvl="3" rtl="0">
              <a:spcBef>
                <a:spcPts val="800"/>
              </a:spcBef>
              <a:spcAft>
                <a:spcPts val="0"/>
              </a:spcAft>
              <a:buNone/>
              <a:defRPr sz="1600" b="1">
                <a:latin typeface="Raleway"/>
                <a:ea typeface="Raleway"/>
                <a:cs typeface="Raleway"/>
                <a:sym typeface="Raleway"/>
              </a:defRPr>
            </a:lvl4pPr>
            <a:lvl5pPr lvl="4" rtl="0">
              <a:spcBef>
                <a:spcPts val="800"/>
              </a:spcBef>
              <a:spcAft>
                <a:spcPts val="0"/>
              </a:spcAft>
              <a:buNone/>
              <a:defRPr sz="1600" b="1">
                <a:latin typeface="Raleway"/>
                <a:ea typeface="Raleway"/>
                <a:cs typeface="Raleway"/>
                <a:sym typeface="Raleway"/>
              </a:defRPr>
            </a:lvl5pPr>
            <a:lvl6pPr lvl="5" rtl="0">
              <a:spcBef>
                <a:spcPts val="800"/>
              </a:spcBef>
              <a:spcAft>
                <a:spcPts val="0"/>
              </a:spcAft>
              <a:buNone/>
              <a:defRPr sz="1600" b="1">
                <a:latin typeface="Raleway"/>
                <a:ea typeface="Raleway"/>
                <a:cs typeface="Raleway"/>
                <a:sym typeface="Raleway"/>
              </a:defRPr>
            </a:lvl6pPr>
            <a:lvl7pPr lvl="6" rtl="0">
              <a:spcBef>
                <a:spcPts val="800"/>
              </a:spcBef>
              <a:spcAft>
                <a:spcPts val="0"/>
              </a:spcAft>
              <a:buNone/>
              <a:defRPr sz="1600" b="1">
                <a:latin typeface="Raleway"/>
                <a:ea typeface="Raleway"/>
                <a:cs typeface="Raleway"/>
                <a:sym typeface="Raleway"/>
              </a:defRPr>
            </a:lvl7pPr>
            <a:lvl8pPr lvl="7" rtl="0">
              <a:spcBef>
                <a:spcPts val="800"/>
              </a:spcBef>
              <a:spcAft>
                <a:spcPts val="0"/>
              </a:spcAft>
              <a:buNone/>
              <a:defRPr sz="1600" b="1">
                <a:latin typeface="Raleway"/>
                <a:ea typeface="Raleway"/>
                <a:cs typeface="Raleway"/>
                <a:sym typeface="Raleway"/>
              </a:defRPr>
            </a:lvl8pPr>
            <a:lvl9pPr lvl="8" rtl="0">
              <a:spcBef>
                <a:spcPts val="800"/>
              </a:spcBef>
              <a:spcAft>
                <a:spcPts val="800"/>
              </a:spcAft>
              <a:buNone/>
              <a:defRPr sz="1600" b="1">
                <a:latin typeface="Raleway"/>
                <a:ea typeface="Raleway"/>
                <a:cs typeface="Raleway"/>
                <a:sym typeface="Raleway"/>
              </a:defRPr>
            </a:lvl9pPr>
          </a:lstStyle>
          <a:p>
            <a:endParaRPr/>
          </a:p>
        </p:txBody>
      </p:sp>
      <p:sp>
        <p:nvSpPr>
          <p:cNvPr id="40" name="Google Shape;40;p6"/>
          <p:cNvSpPr txBox="1">
            <a:spLocks noGrp="1"/>
          </p:cNvSpPr>
          <p:nvPr>
            <p:ph type="subTitle" idx="4"/>
          </p:nvPr>
        </p:nvSpPr>
        <p:spPr>
          <a:xfrm>
            <a:off x="3961503" y="3148259"/>
            <a:ext cx="2141400" cy="1106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800"/>
              </a:spcBef>
              <a:spcAft>
                <a:spcPts val="0"/>
              </a:spcAft>
              <a:buNone/>
              <a:defRPr sz="1600"/>
            </a:lvl3pPr>
            <a:lvl4pPr lvl="3" rtl="0">
              <a:spcBef>
                <a:spcPts val="800"/>
              </a:spcBef>
              <a:spcAft>
                <a:spcPts val="0"/>
              </a:spcAft>
              <a:buNone/>
              <a:defRPr sz="1600"/>
            </a:lvl4pPr>
            <a:lvl5pPr lvl="4" rtl="0">
              <a:spcBef>
                <a:spcPts val="800"/>
              </a:spcBef>
              <a:spcAft>
                <a:spcPts val="0"/>
              </a:spcAft>
              <a:buNone/>
              <a:defRPr sz="1600"/>
            </a:lvl5pPr>
            <a:lvl6pPr lvl="5" rtl="0">
              <a:spcBef>
                <a:spcPts val="800"/>
              </a:spcBef>
              <a:spcAft>
                <a:spcPts val="0"/>
              </a:spcAft>
              <a:buNone/>
              <a:defRPr sz="1600"/>
            </a:lvl6pPr>
            <a:lvl7pPr lvl="6" rtl="0">
              <a:spcBef>
                <a:spcPts val="800"/>
              </a:spcBef>
              <a:spcAft>
                <a:spcPts val="0"/>
              </a:spcAft>
              <a:buNone/>
              <a:defRPr sz="1600"/>
            </a:lvl7pPr>
            <a:lvl8pPr lvl="7" rtl="0">
              <a:spcBef>
                <a:spcPts val="800"/>
              </a:spcBef>
              <a:spcAft>
                <a:spcPts val="0"/>
              </a:spcAft>
              <a:buNone/>
              <a:defRPr sz="1600"/>
            </a:lvl8pPr>
            <a:lvl9pPr lvl="8" rtl="0">
              <a:spcBef>
                <a:spcPts val="800"/>
              </a:spcBef>
              <a:spcAft>
                <a:spcPts val="800"/>
              </a:spcAft>
              <a:buNone/>
              <a:defRPr sz="1600"/>
            </a:lvl9pPr>
          </a:lstStyle>
          <a:p>
            <a:endParaRPr/>
          </a:p>
        </p:txBody>
      </p:sp>
      <p:sp>
        <p:nvSpPr>
          <p:cNvPr id="41" name="Google Shape;41;p6"/>
          <p:cNvSpPr txBox="1">
            <a:spLocks noGrp="1"/>
          </p:cNvSpPr>
          <p:nvPr>
            <p:ph type="subTitle" idx="5"/>
          </p:nvPr>
        </p:nvSpPr>
        <p:spPr>
          <a:xfrm>
            <a:off x="6498088" y="888850"/>
            <a:ext cx="171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b="1">
                <a:solidFill>
                  <a:schemeClr val="accent5"/>
                </a:solidFill>
                <a:latin typeface="Raleway"/>
                <a:ea typeface="Raleway"/>
                <a:cs typeface="Raleway"/>
                <a:sym typeface="Raleway"/>
              </a:defRPr>
            </a:lvl1pPr>
            <a:lvl2pPr lvl="1" rtl="0">
              <a:spcBef>
                <a:spcPts val="0"/>
              </a:spcBef>
              <a:spcAft>
                <a:spcPts val="0"/>
              </a:spcAft>
              <a:buNone/>
              <a:defRPr sz="1600" b="1">
                <a:latin typeface="Raleway"/>
                <a:ea typeface="Raleway"/>
                <a:cs typeface="Raleway"/>
                <a:sym typeface="Raleway"/>
              </a:defRPr>
            </a:lvl2pPr>
            <a:lvl3pPr lvl="2" rtl="0">
              <a:spcBef>
                <a:spcPts val="800"/>
              </a:spcBef>
              <a:spcAft>
                <a:spcPts val="0"/>
              </a:spcAft>
              <a:buNone/>
              <a:defRPr sz="1600" b="1">
                <a:latin typeface="Raleway"/>
                <a:ea typeface="Raleway"/>
                <a:cs typeface="Raleway"/>
                <a:sym typeface="Raleway"/>
              </a:defRPr>
            </a:lvl3pPr>
            <a:lvl4pPr lvl="3" rtl="0">
              <a:spcBef>
                <a:spcPts val="800"/>
              </a:spcBef>
              <a:spcAft>
                <a:spcPts val="0"/>
              </a:spcAft>
              <a:buNone/>
              <a:defRPr sz="1600" b="1">
                <a:latin typeface="Raleway"/>
                <a:ea typeface="Raleway"/>
                <a:cs typeface="Raleway"/>
                <a:sym typeface="Raleway"/>
              </a:defRPr>
            </a:lvl4pPr>
            <a:lvl5pPr lvl="4" rtl="0">
              <a:spcBef>
                <a:spcPts val="800"/>
              </a:spcBef>
              <a:spcAft>
                <a:spcPts val="0"/>
              </a:spcAft>
              <a:buNone/>
              <a:defRPr sz="1600" b="1">
                <a:latin typeface="Raleway"/>
                <a:ea typeface="Raleway"/>
                <a:cs typeface="Raleway"/>
                <a:sym typeface="Raleway"/>
              </a:defRPr>
            </a:lvl5pPr>
            <a:lvl6pPr lvl="5" rtl="0">
              <a:spcBef>
                <a:spcPts val="800"/>
              </a:spcBef>
              <a:spcAft>
                <a:spcPts val="0"/>
              </a:spcAft>
              <a:buNone/>
              <a:defRPr sz="1600" b="1">
                <a:latin typeface="Raleway"/>
                <a:ea typeface="Raleway"/>
                <a:cs typeface="Raleway"/>
                <a:sym typeface="Raleway"/>
              </a:defRPr>
            </a:lvl6pPr>
            <a:lvl7pPr lvl="6" rtl="0">
              <a:spcBef>
                <a:spcPts val="800"/>
              </a:spcBef>
              <a:spcAft>
                <a:spcPts val="0"/>
              </a:spcAft>
              <a:buNone/>
              <a:defRPr sz="1600" b="1">
                <a:latin typeface="Raleway"/>
                <a:ea typeface="Raleway"/>
                <a:cs typeface="Raleway"/>
                <a:sym typeface="Raleway"/>
              </a:defRPr>
            </a:lvl7pPr>
            <a:lvl8pPr lvl="7" rtl="0">
              <a:spcBef>
                <a:spcPts val="800"/>
              </a:spcBef>
              <a:spcAft>
                <a:spcPts val="0"/>
              </a:spcAft>
              <a:buNone/>
              <a:defRPr sz="1600" b="1">
                <a:latin typeface="Raleway"/>
                <a:ea typeface="Raleway"/>
                <a:cs typeface="Raleway"/>
                <a:sym typeface="Raleway"/>
              </a:defRPr>
            </a:lvl8pPr>
            <a:lvl9pPr lvl="8" rtl="0">
              <a:spcBef>
                <a:spcPts val="800"/>
              </a:spcBef>
              <a:spcAft>
                <a:spcPts val="800"/>
              </a:spcAft>
              <a:buNone/>
              <a:defRPr sz="1600" b="1">
                <a:latin typeface="Raleway"/>
                <a:ea typeface="Raleway"/>
                <a:cs typeface="Raleway"/>
                <a:sym typeface="Raleway"/>
              </a:defRPr>
            </a:lvl9pPr>
          </a:lstStyle>
          <a:p>
            <a:endParaRPr/>
          </a:p>
        </p:txBody>
      </p:sp>
      <p:sp>
        <p:nvSpPr>
          <p:cNvPr id="42" name="Google Shape;42;p6"/>
          <p:cNvSpPr txBox="1">
            <a:spLocks noGrp="1"/>
          </p:cNvSpPr>
          <p:nvPr>
            <p:ph type="subTitle" idx="6"/>
          </p:nvPr>
        </p:nvSpPr>
        <p:spPr>
          <a:xfrm>
            <a:off x="6498093" y="1254565"/>
            <a:ext cx="2139600" cy="1108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800"/>
              </a:spcBef>
              <a:spcAft>
                <a:spcPts val="0"/>
              </a:spcAft>
              <a:buNone/>
              <a:defRPr sz="1600"/>
            </a:lvl3pPr>
            <a:lvl4pPr lvl="3" rtl="0">
              <a:spcBef>
                <a:spcPts val="800"/>
              </a:spcBef>
              <a:spcAft>
                <a:spcPts val="0"/>
              </a:spcAft>
              <a:buNone/>
              <a:defRPr sz="1600"/>
            </a:lvl4pPr>
            <a:lvl5pPr lvl="4" rtl="0">
              <a:spcBef>
                <a:spcPts val="800"/>
              </a:spcBef>
              <a:spcAft>
                <a:spcPts val="0"/>
              </a:spcAft>
              <a:buNone/>
              <a:defRPr sz="1600"/>
            </a:lvl5pPr>
            <a:lvl6pPr lvl="5" rtl="0">
              <a:spcBef>
                <a:spcPts val="800"/>
              </a:spcBef>
              <a:spcAft>
                <a:spcPts val="0"/>
              </a:spcAft>
              <a:buNone/>
              <a:defRPr sz="1600"/>
            </a:lvl6pPr>
            <a:lvl7pPr lvl="6" rtl="0">
              <a:spcBef>
                <a:spcPts val="800"/>
              </a:spcBef>
              <a:spcAft>
                <a:spcPts val="0"/>
              </a:spcAft>
              <a:buNone/>
              <a:defRPr sz="1600"/>
            </a:lvl7pPr>
            <a:lvl8pPr lvl="7" rtl="0">
              <a:spcBef>
                <a:spcPts val="800"/>
              </a:spcBef>
              <a:spcAft>
                <a:spcPts val="0"/>
              </a:spcAft>
              <a:buNone/>
              <a:defRPr sz="1600"/>
            </a:lvl8pPr>
            <a:lvl9pPr lvl="8" rtl="0">
              <a:spcBef>
                <a:spcPts val="800"/>
              </a:spcBef>
              <a:spcAft>
                <a:spcPts val="800"/>
              </a:spcAft>
              <a:buNone/>
              <a:defRPr sz="1600"/>
            </a:lvl9pPr>
          </a:lstStyle>
          <a:p>
            <a:endParaRPr/>
          </a:p>
        </p:txBody>
      </p:sp>
      <p:sp>
        <p:nvSpPr>
          <p:cNvPr id="43" name="Google Shape;43;p6"/>
          <p:cNvSpPr txBox="1">
            <a:spLocks noGrp="1"/>
          </p:cNvSpPr>
          <p:nvPr>
            <p:ph type="subTitle" idx="7"/>
          </p:nvPr>
        </p:nvSpPr>
        <p:spPr>
          <a:xfrm>
            <a:off x="6498088" y="2782550"/>
            <a:ext cx="171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b="1">
                <a:solidFill>
                  <a:schemeClr val="accent5"/>
                </a:solidFill>
                <a:latin typeface="Raleway"/>
                <a:ea typeface="Raleway"/>
                <a:cs typeface="Raleway"/>
                <a:sym typeface="Raleway"/>
              </a:defRPr>
            </a:lvl1pPr>
            <a:lvl2pPr lvl="1" rtl="0">
              <a:spcBef>
                <a:spcPts val="0"/>
              </a:spcBef>
              <a:spcAft>
                <a:spcPts val="0"/>
              </a:spcAft>
              <a:buNone/>
              <a:defRPr sz="1600" b="1">
                <a:latin typeface="Raleway"/>
                <a:ea typeface="Raleway"/>
                <a:cs typeface="Raleway"/>
                <a:sym typeface="Raleway"/>
              </a:defRPr>
            </a:lvl2pPr>
            <a:lvl3pPr lvl="2" rtl="0">
              <a:spcBef>
                <a:spcPts val="800"/>
              </a:spcBef>
              <a:spcAft>
                <a:spcPts val="0"/>
              </a:spcAft>
              <a:buNone/>
              <a:defRPr sz="1600" b="1">
                <a:latin typeface="Raleway"/>
                <a:ea typeface="Raleway"/>
                <a:cs typeface="Raleway"/>
                <a:sym typeface="Raleway"/>
              </a:defRPr>
            </a:lvl3pPr>
            <a:lvl4pPr lvl="3" rtl="0">
              <a:spcBef>
                <a:spcPts val="800"/>
              </a:spcBef>
              <a:spcAft>
                <a:spcPts val="0"/>
              </a:spcAft>
              <a:buNone/>
              <a:defRPr sz="1600" b="1">
                <a:latin typeface="Raleway"/>
                <a:ea typeface="Raleway"/>
                <a:cs typeface="Raleway"/>
                <a:sym typeface="Raleway"/>
              </a:defRPr>
            </a:lvl4pPr>
            <a:lvl5pPr lvl="4" rtl="0">
              <a:spcBef>
                <a:spcPts val="800"/>
              </a:spcBef>
              <a:spcAft>
                <a:spcPts val="0"/>
              </a:spcAft>
              <a:buNone/>
              <a:defRPr sz="1600" b="1">
                <a:latin typeface="Raleway"/>
                <a:ea typeface="Raleway"/>
                <a:cs typeface="Raleway"/>
                <a:sym typeface="Raleway"/>
              </a:defRPr>
            </a:lvl5pPr>
            <a:lvl6pPr lvl="5" rtl="0">
              <a:spcBef>
                <a:spcPts val="800"/>
              </a:spcBef>
              <a:spcAft>
                <a:spcPts val="0"/>
              </a:spcAft>
              <a:buNone/>
              <a:defRPr sz="1600" b="1">
                <a:latin typeface="Raleway"/>
                <a:ea typeface="Raleway"/>
                <a:cs typeface="Raleway"/>
                <a:sym typeface="Raleway"/>
              </a:defRPr>
            </a:lvl6pPr>
            <a:lvl7pPr lvl="6" rtl="0">
              <a:spcBef>
                <a:spcPts val="800"/>
              </a:spcBef>
              <a:spcAft>
                <a:spcPts val="0"/>
              </a:spcAft>
              <a:buNone/>
              <a:defRPr sz="1600" b="1">
                <a:latin typeface="Raleway"/>
                <a:ea typeface="Raleway"/>
                <a:cs typeface="Raleway"/>
                <a:sym typeface="Raleway"/>
              </a:defRPr>
            </a:lvl7pPr>
            <a:lvl8pPr lvl="7" rtl="0">
              <a:spcBef>
                <a:spcPts val="800"/>
              </a:spcBef>
              <a:spcAft>
                <a:spcPts val="0"/>
              </a:spcAft>
              <a:buNone/>
              <a:defRPr sz="1600" b="1">
                <a:latin typeface="Raleway"/>
                <a:ea typeface="Raleway"/>
                <a:cs typeface="Raleway"/>
                <a:sym typeface="Raleway"/>
              </a:defRPr>
            </a:lvl8pPr>
            <a:lvl9pPr lvl="8" rtl="0">
              <a:spcBef>
                <a:spcPts val="800"/>
              </a:spcBef>
              <a:spcAft>
                <a:spcPts val="800"/>
              </a:spcAft>
              <a:buNone/>
              <a:defRPr sz="1600" b="1">
                <a:latin typeface="Raleway"/>
                <a:ea typeface="Raleway"/>
                <a:cs typeface="Raleway"/>
                <a:sym typeface="Raleway"/>
              </a:defRPr>
            </a:lvl9pPr>
          </a:lstStyle>
          <a:p>
            <a:endParaRPr/>
          </a:p>
        </p:txBody>
      </p:sp>
      <p:sp>
        <p:nvSpPr>
          <p:cNvPr id="44" name="Google Shape;44;p6"/>
          <p:cNvSpPr txBox="1">
            <a:spLocks noGrp="1"/>
          </p:cNvSpPr>
          <p:nvPr>
            <p:ph type="subTitle" idx="8"/>
          </p:nvPr>
        </p:nvSpPr>
        <p:spPr>
          <a:xfrm>
            <a:off x="6498088" y="3148250"/>
            <a:ext cx="2139600" cy="1106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800"/>
              </a:spcBef>
              <a:spcAft>
                <a:spcPts val="0"/>
              </a:spcAft>
              <a:buNone/>
              <a:defRPr sz="1600"/>
            </a:lvl3pPr>
            <a:lvl4pPr lvl="3" rtl="0">
              <a:spcBef>
                <a:spcPts val="800"/>
              </a:spcBef>
              <a:spcAft>
                <a:spcPts val="0"/>
              </a:spcAft>
              <a:buNone/>
              <a:defRPr sz="1600"/>
            </a:lvl4pPr>
            <a:lvl5pPr lvl="4" rtl="0">
              <a:spcBef>
                <a:spcPts val="800"/>
              </a:spcBef>
              <a:spcAft>
                <a:spcPts val="0"/>
              </a:spcAft>
              <a:buNone/>
              <a:defRPr sz="1600"/>
            </a:lvl5pPr>
            <a:lvl6pPr lvl="5" rtl="0">
              <a:spcBef>
                <a:spcPts val="800"/>
              </a:spcBef>
              <a:spcAft>
                <a:spcPts val="0"/>
              </a:spcAft>
              <a:buNone/>
              <a:defRPr sz="1600"/>
            </a:lvl6pPr>
            <a:lvl7pPr lvl="6" rtl="0">
              <a:spcBef>
                <a:spcPts val="800"/>
              </a:spcBef>
              <a:spcAft>
                <a:spcPts val="0"/>
              </a:spcAft>
              <a:buNone/>
              <a:defRPr sz="1600"/>
            </a:lvl7pPr>
            <a:lvl8pPr lvl="7" rtl="0">
              <a:spcBef>
                <a:spcPts val="800"/>
              </a:spcBef>
              <a:spcAft>
                <a:spcPts val="0"/>
              </a:spcAft>
              <a:buNone/>
              <a:defRPr sz="1600"/>
            </a:lvl8pPr>
            <a:lvl9pPr lvl="8" rtl="0">
              <a:spcBef>
                <a:spcPts val="800"/>
              </a:spcBef>
              <a:spcAft>
                <a:spcPts val="800"/>
              </a:spcAft>
              <a:buNone/>
              <a:defRPr sz="1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p:nvPr/>
        </p:nvSpPr>
        <p:spPr>
          <a:xfrm rot="10800000" flipH="1">
            <a:off x="0" y="0"/>
            <a:ext cx="1129200" cy="1120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48"/>
        <p:cNvGrpSpPr/>
        <p:nvPr/>
      </p:nvGrpSpPr>
      <p:grpSpPr>
        <a:xfrm>
          <a:off x="0" y="0"/>
          <a:ext cx="0" cy="0"/>
          <a:chOff x="0" y="0"/>
          <a:chExt cx="0" cy="0"/>
        </a:xfrm>
      </p:grpSpPr>
      <p:sp>
        <p:nvSpPr>
          <p:cNvPr id="49" name="Google Shape;49;p8"/>
          <p:cNvSpPr/>
          <p:nvPr/>
        </p:nvSpPr>
        <p:spPr>
          <a:xfrm flipH="1">
            <a:off x="6279600" y="445025"/>
            <a:ext cx="2864400" cy="469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8"/>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sp>
        <p:nvSpPr>
          <p:cNvPr id="52" name="Google Shape;52;p9"/>
          <p:cNvSpPr/>
          <p:nvPr/>
        </p:nvSpPr>
        <p:spPr>
          <a:xfrm>
            <a:off x="5934075" y="150"/>
            <a:ext cx="3209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9"/>
          <p:cNvSpPr/>
          <p:nvPr/>
        </p:nvSpPr>
        <p:spPr>
          <a:xfrm flipH="1">
            <a:off x="4867275" y="3867450"/>
            <a:ext cx="1066800" cy="1276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9"/>
          <p:cNvSpPr/>
          <p:nvPr/>
        </p:nvSpPr>
        <p:spPr>
          <a:xfrm flipH="1">
            <a:off x="8328375" y="150"/>
            <a:ext cx="815400" cy="982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9"/>
          <p:cNvSpPr txBox="1">
            <a:spLocks noGrp="1"/>
          </p:cNvSpPr>
          <p:nvPr>
            <p:ph type="body" idx="1"/>
          </p:nvPr>
        </p:nvSpPr>
        <p:spPr>
          <a:xfrm>
            <a:off x="7101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endParaRPr/>
          </a:p>
        </p:txBody>
      </p:sp>
      <p:sp>
        <p:nvSpPr>
          <p:cNvPr id="56" name="Google Shape;56;p9"/>
          <p:cNvSpPr txBox="1">
            <a:spLocks noGrp="1"/>
          </p:cNvSpPr>
          <p:nvPr>
            <p:ph type="title"/>
          </p:nvPr>
        </p:nvSpPr>
        <p:spPr>
          <a:xfrm>
            <a:off x="710100" y="445025"/>
            <a:ext cx="7726800" cy="5760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grpSp>
        <p:nvGrpSpPr>
          <p:cNvPr id="57" name="Google Shape;57;p9"/>
          <p:cNvGrpSpPr/>
          <p:nvPr/>
        </p:nvGrpSpPr>
        <p:grpSpPr>
          <a:xfrm>
            <a:off x="5933683" y="982508"/>
            <a:ext cx="3209770" cy="2885049"/>
            <a:chOff x="1019068" y="1639035"/>
            <a:chExt cx="2724300" cy="2448692"/>
          </a:xfrm>
        </p:grpSpPr>
        <p:sp>
          <p:nvSpPr>
            <p:cNvPr id="58" name="Google Shape;58;p9"/>
            <p:cNvSpPr/>
            <p:nvPr/>
          </p:nvSpPr>
          <p:spPr>
            <a:xfrm flipH="1">
              <a:off x="1019068" y="1639035"/>
              <a:ext cx="2724300" cy="18693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flipH="1">
              <a:off x="1019200" y="3367751"/>
              <a:ext cx="764966" cy="719977"/>
            </a:xfrm>
            <a:custGeom>
              <a:avLst/>
              <a:gdLst/>
              <a:ahLst/>
              <a:cxnLst/>
              <a:rect l="l" t="t" r="r" b="b"/>
              <a:pathLst>
                <a:path w="25850" h="33581" extrusionOk="0">
                  <a:moveTo>
                    <a:pt x="0" y="1"/>
                  </a:moveTo>
                  <a:lnTo>
                    <a:pt x="12911" y="16818"/>
                  </a:lnTo>
                  <a:lnTo>
                    <a:pt x="25768" y="33580"/>
                  </a:lnTo>
                  <a:lnTo>
                    <a:pt x="25849" y="33580"/>
                  </a:lnTo>
                  <a:lnTo>
                    <a:pt x="258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9"/>
          <p:cNvSpPr/>
          <p:nvPr/>
        </p:nvSpPr>
        <p:spPr>
          <a:xfrm rot="10800000" flipH="1">
            <a:off x="0" y="0"/>
            <a:ext cx="1129200" cy="1120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10"/>
          <p:cNvSpPr/>
          <p:nvPr/>
        </p:nvSpPr>
        <p:spPr>
          <a:xfrm>
            <a:off x="0" y="0"/>
            <a:ext cx="4762500" cy="51531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0"/>
          <p:cNvSpPr txBox="1">
            <a:spLocks noGrp="1"/>
          </p:cNvSpPr>
          <p:nvPr>
            <p:ph type="title"/>
          </p:nvPr>
        </p:nvSpPr>
        <p:spPr>
          <a:xfrm>
            <a:off x="4867800" y="539400"/>
            <a:ext cx="3566100" cy="40647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4800"/>
            </a:lvl1pPr>
            <a:lvl2pPr lvl="1" algn="r">
              <a:spcBef>
                <a:spcPts val="0"/>
              </a:spcBef>
              <a:spcAft>
                <a:spcPts val="0"/>
              </a:spcAft>
              <a:buSzPts val="4800"/>
              <a:buNone/>
              <a:defRPr sz="4800"/>
            </a:lvl2pPr>
            <a:lvl3pPr lvl="2" algn="r">
              <a:spcBef>
                <a:spcPts val="0"/>
              </a:spcBef>
              <a:spcAft>
                <a:spcPts val="0"/>
              </a:spcAft>
              <a:buSzPts val="4800"/>
              <a:buNone/>
              <a:defRPr sz="4800"/>
            </a:lvl3pPr>
            <a:lvl4pPr lvl="3" algn="r">
              <a:spcBef>
                <a:spcPts val="0"/>
              </a:spcBef>
              <a:spcAft>
                <a:spcPts val="0"/>
              </a:spcAft>
              <a:buSzPts val="4800"/>
              <a:buNone/>
              <a:defRPr sz="4800"/>
            </a:lvl4pPr>
            <a:lvl5pPr lvl="4" algn="r">
              <a:spcBef>
                <a:spcPts val="0"/>
              </a:spcBef>
              <a:spcAft>
                <a:spcPts val="0"/>
              </a:spcAft>
              <a:buSzPts val="4800"/>
              <a:buNone/>
              <a:defRPr sz="4800"/>
            </a:lvl5pPr>
            <a:lvl6pPr lvl="5" algn="r">
              <a:spcBef>
                <a:spcPts val="0"/>
              </a:spcBef>
              <a:spcAft>
                <a:spcPts val="0"/>
              </a:spcAft>
              <a:buSzPts val="4800"/>
              <a:buNone/>
              <a:defRPr sz="4800"/>
            </a:lvl6pPr>
            <a:lvl7pPr lvl="6" algn="r">
              <a:spcBef>
                <a:spcPts val="0"/>
              </a:spcBef>
              <a:spcAft>
                <a:spcPts val="0"/>
              </a:spcAft>
              <a:buSzPts val="4800"/>
              <a:buNone/>
              <a:defRPr sz="4800"/>
            </a:lvl7pPr>
            <a:lvl8pPr lvl="7" algn="r">
              <a:spcBef>
                <a:spcPts val="0"/>
              </a:spcBef>
              <a:spcAft>
                <a:spcPts val="0"/>
              </a:spcAft>
              <a:buSzPts val="4800"/>
              <a:buNone/>
              <a:defRPr sz="4800"/>
            </a:lvl8pPr>
            <a:lvl9pPr lvl="8" algn="r">
              <a:spcBef>
                <a:spcPts val="0"/>
              </a:spcBef>
              <a:spcAft>
                <a:spcPts val="0"/>
              </a:spcAft>
              <a:buSzPts val="4800"/>
              <a:buNone/>
              <a:defRPr sz="4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0100" y="445025"/>
            <a:ext cx="7723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5"/>
              </a:buClr>
              <a:buSzPts val="2800"/>
              <a:buFont typeface="Raleway"/>
              <a:buNone/>
              <a:defRPr sz="2800" b="1">
                <a:solidFill>
                  <a:schemeClr val="accent5"/>
                </a:solidFill>
                <a:latin typeface="Raleway"/>
                <a:ea typeface="Raleway"/>
                <a:cs typeface="Raleway"/>
                <a:sym typeface="Raleway"/>
              </a:defRPr>
            </a:lvl1pPr>
            <a:lvl2pPr lvl="1">
              <a:spcBef>
                <a:spcPts val="0"/>
              </a:spcBef>
              <a:spcAft>
                <a:spcPts val="0"/>
              </a:spcAft>
              <a:buClr>
                <a:schemeClr val="accent5"/>
              </a:buClr>
              <a:buSzPts val="2800"/>
              <a:buFont typeface="Raleway"/>
              <a:buNone/>
              <a:defRPr sz="2800" b="1">
                <a:solidFill>
                  <a:schemeClr val="accent5"/>
                </a:solidFill>
                <a:latin typeface="Raleway"/>
                <a:ea typeface="Raleway"/>
                <a:cs typeface="Raleway"/>
                <a:sym typeface="Raleway"/>
              </a:defRPr>
            </a:lvl2pPr>
            <a:lvl3pPr lvl="2">
              <a:spcBef>
                <a:spcPts val="0"/>
              </a:spcBef>
              <a:spcAft>
                <a:spcPts val="0"/>
              </a:spcAft>
              <a:buClr>
                <a:schemeClr val="accent5"/>
              </a:buClr>
              <a:buSzPts val="2800"/>
              <a:buFont typeface="Raleway"/>
              <a:buNone/>
              <a:defRPr sz="2800" b="1">
                <a:solidFill>
                  <a:schemeClr val="accent5"/>
                </a:solidFill>
                <a:latin typeface="Raleway"/>
                <a:ea typeface="Raleway"/>
                <a:cs typeface="Raleway"/>
                <a:sym typeface="Raleway"/>
              </a:defRPr>
            </a:lvl3pPr>
            <a:lvl4pPr lvl="3">
              <a:spcBef>
                <a:spcPts val="0"/>
              </a:spcBef>
              <a:spcAft>
                <a:spcPts val="0"/>
              </a:spcAft>
              <a:buClr>
                <a:schemeClr val="accent5"/>
              </a:buClr>
              <a:buSzPts val="2800"/>
              <a:buFont typeface="Raleway"/>
              <a:buNone/>
              <a:defRPr sz="2800" b="1">
                <a:solidFill>
                  <a:schemeClr val="accent5"/>
                </a:solidFill>
                <a:latin typeface="Raleway"/>
                <a:ea typeface="Raleway"/>
                <a:cs typeface="Raleway"/>
                <a:sym typeface="Raleway"/>
              </a:defRPr>
            </a:lvl4pPr>
            <a:lvl5pPr lvl="4">
              <a:spcBef>
                <a:spcPts val="0"/>
              </a:spcBef>
              <a:spcAft>
                <a:spcPts val="0"/>
              </a:spcAft>
              <a:buClr>
                <a:schemeClr val="accent5"/>
              </a:buClr>
              <a:buSzPts val="2800"/>
              <a:buFont typeface="Raleway"/>
              <a:buNone/>
              <a:defRPr sz="2800" b="1">
                <a:solidFill>
                  <a:schemeClr val="accent5"/>
                </a:solidFill>
                <a:latin typeface="Raleway"/>
                <a:ea typeface="Raleway"/>
                <a:cs typeface="Raleway"/>
                <a:sym typeface="Raleway"/>
              </a:defRPr>
            </a:lvl5pPr>
            <a:lvl6pPr lvl="5">
              <a:spcBef>
                <a:spcPts val="0"/>
              </a:spcBef>
              <a:spcAft>
                <a:spcPts val="0"/>
              </a:spcAft>
              <a:buClr>
                <a:schemeClr val="accent5"/>
              </a:buClr>
              <a:buSzPts val="2800"/>
              <a:buFont typeface="Raleway"/>
              <a:buNone/>
              <a:defRPr sz="2800" b="1">
                <a:solidFill>
                  <a:schemeClr val="accent5"/>
                </a:solidFill>
                <a:latin typeface="Raleway"/>
                <a:ea typeface="Raleway"/>
                <a:cs typeface="Raleway"/>
                <a:sym typeface="Raleway"/>
              </a:defRPr>
            </a:lvl6pPr>
            <a:lvl7pPr lvl="6">
              <a:spcBef>
                <a:spcPts val="0"/>
              </a:spcBef>
              <a:spcAft>
                <a:spcPts val="0"/>
              </a:spcAft>
              <a:buClr>
                <a:schemeClr val="accent5"/>
              </a:buClr>
              <a:buSzPts val="2800"/>
              <a:buFont typeface="Raleway"/>
              <a:buNone/>
              <a:defRPr sz="2800" b="1">
                <a:solidFill>
                  <a:schemeClr val="accent5"/>
                </a:solidFill>
                <a:latin typeface="Raleway"/>
                <a:ea typeface="Raleway"/>
                <a:cs typeface="Raleway"/>
                <a:sym typeface="Raleway"/>
              </a:defRPr>
            </a:lvl7pPr>
            <a:lvl8pPr lvl="7">
              <a:spcBef>
                <a:spcPts val="0"/>
              </a:spcBef>
              <a:spcAft>
                <a:spcPts val="0"/>
              </a:spcAft>
              <a:buClr>
                <a:schemeClr val="accent5"/>
              </a:buClr>
              <a:buSzPts val="2800"/>
              <a:buFont typeface="Raleway"/>
              <a:buNone/>
              <a:defRPr sz="2800" b="1">
                <a:solidFill>
                  <a:schemeClr val="accent5"/>
                </a:solidFill>
                <a:latin typeface="Raleway"/>
                <a:ea typeface="Raleway"/>
                <a:cs typeface="Raleway"/>
                <a:sym typeface="Raleway"/>
              </a:defRPr>
            </a:lvl8pPr>
            <a:lvl9pPr lvl="8">
              <a:spcBef>
                <a:spcPts val="0"/>
              </a:spcBef>
              <a:spcAft>
                <a:spcPts val="0"/>
              </a:spcAft>
              <a:buClr>
                <a:schemeClr val="accent5"/>
              </a:buClr>
              <a:buSzPts val="2800"/>
              <a:buFont typeface="Raleway"/>
              <a:buNone/>
              <a:defRPr sz="2800" b="1">
                <a:solidFill>
                  <a:schemeClr val="accent5"/>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0100" y="1152475"/>
            <a:ext cx="77238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00000"/>
              </a:lnSpc>
              <a:spcBef>
                <a:spcPts val="8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8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8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8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8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8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8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800"/>
              </a:spcBef>
              <a:spcAft>
                <a:spcPts val="8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8" name="Google Shape;15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hyperlink" Target="mailto:elena@dubova.net" TargetMode="External"/><Relationship Id="rId2" Type="http://schemas.openxmlformats.org/officeDocument/2006/relationships/notesSlide" Target="../notesSlides/notesSlide12.xml"/><Relationship Id="rId1" Type="http://schemas.openxmlformats.org/officeDocument/2006/relationships/slideLayout" Target="../slideLayouts/slideLayout21.xml"/><Relationship Id="rId5" Type="http://schemas.openxmlformats.org/officeDocument/2006/relationships/image" Target="../media/image1.png"/><Relationship Id="rId4" Type="http://schemas.openxmlformats.org/officeDocument/2006/relationships/hyperlink" Target="https://github.com/elena-du/Blogger_Boost.git"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docs.google.com/spreadsheets/d/1wZBUuiEEjgQjQkwMgqHwfsl9MgmJz3svNJu08xJlCoY/copy"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modern-mental-health-concept-with-flat-design_2719651.htm/?utm_source=slidesgo_template&amp;utm_medium=referral-link&amp;utm_campaign=sg_resources&amp;utm_content=freepik" TargetMode="External"/><Relationship Id="rId7" Type="http://schemas.openxmlformats.org/officeDocument/2006/relationships/hyperlink" Target="https://www.flaticon.com/packs/psychology-6/?utm_source=slidesgo_template&amp;utm_medium=referral-link&amp;utm_campaign=sg_resources&amp;utm_content=flaticon"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hyperlink" Target="https://www.freepik.com/free-photo/patient-with-headache_3411808.htm/?utm_source=slidesgo_template&amp;utm_medium=referral-link&amp;utm_campaign=sg_resources&amp;utm_content=freepik" TargetMode="External"/><Relationship Id="rId5" Type="http://schemas.openxmlformats.org/officeDocument/2006/relationships/hyperlink" Target="https://www.freepik.com/free-photo/patient-divan_3418719.htm/?utm_source=slidesgo_template&amp;utm_medium=referral-link&amp;utm_campaign=sg_resources&amp;utm_content=freepik" TargetMode="External"/><Relationship Id="rId4" Type="http://schemas.openxmlformats.org/officeDocument/2006/relationships/hyperlink" Target="https://www.freepik.com/free-vector/modern-mental-health-concept-with-flat-design_2719675.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Raleway" TargetMode="External"/><Relationship Id="rId2" Type="http://schemas.openxmlformats.org/officeDocument/2006/relationships/notesSlide" Target="../notesSlides/notesSlide29.xml"/><Relationship Id="rId1" Type="http://schemas.openxmlformats.org/officeDocument/2006/relationships/slideLayout" Target="../slideLayouts/slideLayout22.xml"/><Relationship Id="rId4" Type="http://schemas.openxmlformats.org/officeDocument/2006/relationships/hyperlink" Target="https://fonts.google.com/specimen/Roboto"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2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3"/>
        <p:cNvGrpSpPr/>
        <p:nvPr/>
      </p:nvGrpSpPr>
      <p:grpSpPr>
        <a:xfrm>
          <a:off x="0" y="0"/>
          <a:ext cx="0" cy="0"/>
          <a:chOff x="0" y="0"/>
          <a:chExt cx="0" cy="0"/>
        </a:xfrm>
      </p:grpSpPr>
      <p:sp>
        <p:nvSpPr>
          <p:cNvPr id="164" name="Google Shape;164;p25"/>
          <p:cNvSpPr/>
          <p:nvPr/>
        </p:nvSpPr>
        <p:spPr>
          <a:xfrm>
            <a:off x="2047878" y="2204503"/>
            <a:ext cx="2782368" cy="2777943"/>
          </a:xfrm>
          <a:custGeom>
            <a:avLst/>
            <a:gdLst/>
            <a:ahLst/>
            <a:cxnLst/>
            <a:rect l="l" t="t" r="r" b="b"/>
            <a:pathLst>
              <a:path w="8174" h="8161" extrusionOk="0">
                <a:moveTo>
                  <a:pt x="4073" y="321"/>
                </a:moveTo>
                <a:cubicBezTo>
                  <a:pt x="6137" y="321"/>
                  <a:pt x="7825" y="1995"/>
                  <a:pt x="7811" y="4059"/>
                </a:cubicBezTo>
                <a:cubicBezTo>
                  <a:pt x="7811" y="6110"/>
                  <a:pt x="6137" y="7784"/>
                  <a:pt x="4073" y="7784"/>
                </a:cubicBezTo>
                <a:cubicBezTo>
                  <a:pt x="2023" y="7784"/>
                  <a:pt x="349" y="6110"/>
                  <a:pt x="349" y="4059"/>
                </a:cubicBezTo>
                <a:cubicBezTo>
                  <a:pt x="349" y="1995"/>
                  <a:pt x="2023" y="321"/>
                  <a:pt x="4073" y="321"/>
                </a:cubicBezTo>
                <a:close/>
                <a:moveTo>
                  <a:pt x="4073" y="0"/>
                </a:moveTo>
                <a:cubicBezTo>
                  <a:pt x="1827" y="0"/>
                  <a:pt x="0" y="1828"/>
                  <a:pt x="0" y="4073"/>
                </a:cubicBezTo>
                <a:cubicBezTo>
                  <a:pt x="0" y="6319"/>
                  <a:pt x="1827" y="8160"/>
                  <a:pt x="4073" y="8160"/>
                </a:cubicBezTo>
                <a:cubicBezTo>
                  <a:pt x="6333" y="8160"/>
                  <a:pt x="8174" y="6305"/>
                  <a:pt x="8160" y="4073"/>
                </a:cubicBezTo>
                <a:cubicBezTo>
                  <a:pt x="8160" y="1828"/>
                  <a:pt x="6333" y="0"/>
                  <a:pt x="4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5"/>
          <p:cNvSpPr/>
          <p:nvPr/>
        </p:nvSpPr>
        <p:spPr>
          <a:xfrm>
            <a:off x="457663" y="427898"/>
            <a:ext cx="932571" cy="932578"/>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5"/>
          <p:cNvSpPr txBox="1">
            <a:spLocks noGrp="1"/>
          </p:cNvSpPr>
          <p:nvPr>
            <p:ph type="ctrTitle"/>
          </p:nvPr>
        </p:nvSpPr>
        <p:spPr>
          <a:xfrm>
            <a:off x="5484072" y="528752"/>
            <a:ext cx="3224100" cy="243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Blogger Boost: </a:t>
            </a:r>
            <a:br>
              <a:rPr lang="en" dirty="0"/>
            </a:br>
            <a:r>
              <a:rPr lang="en" sz="2800" dirty="0"/>
              <a:t>Know Yourself and Your Community</a:t>
            </a:r>
            <a:endParaRPr sz="2800" dirty="0">
              <a:solidFill>
                <a:schemeClr val="lt1"/>
              </a:solidFill>
            </a:endParaRPr>
          </a:p>
        </p:txBody>
      </p:sp>
      <p:sp>
        <p:nvSpPr>
          <p:cNvPr id="167" name="Google Shape;167;p25"/>
          <p:cNvSpPr txBox="1">
            <a:spLocks noGrp="1"/>
          </p:cNvSpPr>
          <p:nvPr>
            <p:ph type="subTitle" idx="1"/>
          </p:nvPr>
        </p:nvSpPr>
        <p:spPr>
          <a:xfrm>
            <a:off x="5484072" y="3996032"/>
            <a:ext cx="3114300" cy="75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Elena Dubova @Metis</a:t>
            </a:r>
          </a:p>
          <a:p>
            <a:pPr marL="0" lvl="0" indent="0" algn="l" rtl="0">
              <a:spcBef>
                <a:spcPts val="0"/>
              </a:spcBef>
              <a:spcAft>
                <a:spcPts val="0"/>
              </a:spcAft>
              <a:buNone/>
            </a:pPr>
            <a:r>
              <a:rPr lang="en" dirty="0"/>
              <a:t>June 2020</a:t>
            </a:r>
            <a:endParaRPr dirty="0"/>
          </a:p>
        </p:txBody>
      </p:sp>
      <p:grpSp>
        <p:nvGrpSpPr>
          <p:cNvPr id="173" name="Google Shape;173;p25"/>
          <p:cNvGrpSpPr/>
          <p:nvPr/>
        </p:nvGrpSpPr>
        <p:grpSpPr>
          <a:xfrm>
            <a:off x="735225" y="970813"/>
            <a:ext cx="3224202" cy="4168572"/>
            <a:chOff x="735225" y="970813"/>
            <a:chExt cx="3224202" cy="4168572"/>
          </a:xfrm>
        </p:grpSpPr>
        <p:sp>
          <p:nvSpPr>
            <p:cNvPr id="174" name="Google Shape;174;p25"/>
            <p:cNvSpPr/>
            <p:nvPr/>
          </p:nvSpPr>
          <p:spPr>
            <a:xfrm>
              <a:off x="735225" y="970813"/>
              <a:ext cx="3224202" cy="4168572"/>
            </a:xfrm>
            <a:custGeom>
              <a:avLst/>
              <a:gdLst/>
              <a:ahLst/>
              <a:cxnLst/>
              <a:rect l="l" t="t" r="r" b="b"/>
              <a:pathLst>
                <a:path w="39819" h="51482" extrusionOk="0">
                  <a:moveTo>
                    <a:pt x="22075" y="0"/>
                  </a:moveTo>
                  <a:cubicBezTo>
                    <a:pt x="22059" y="0"/>
                    <a:pt x="22042" y="0"/>
                    <a:pt x="22025" y="0"/>
                  </a:cubicBezTo>
                  <a:cubicBezTo>
                    <a:pt x="12288" y="54"/>
                    <a:pt x="4395" y="7975"/>
                    <a:pt x="4395" y="17712"/>
                  </a:cubicBezTo>
                  <a:lnTo>
                    <a:pt x="4395" y="18417"/>
                  </a:lnTo>
                  <a:cubicBezTo>
                    <a:pt x="4422" y="19177"/>
                    <a:pt x="4286" y="19882"/>
                    <a:pt x="4069" y="20560"/>
                  </a:cubicBezTo>
                  <a:lnTo>
                    <a:pt x="191" y="30623"/>
                  </a:lnTo>
                  <a:cubicBezTo>
                    <a:pt x="1" y="31138"/>
                    <a:pt x="353" y="31681"/>
                    <a:pt x="896" y="31708"/>
                  </a:cubicBezTo>
                  <a:lnTo>
                    <a:pt x="3391" y="31816"/>
                  </a:lnTo>
                  <a:cubicBezTo>
                    <a:pt x="3934" y="31844"/>
                    <a:pt x="4395" y="32250"/>
                    <a:pt x="4449" y="32820"/>
                  </a:cubicBezTo>
                  <a:lnTo>
                    <a:pt x="5127" y="40659"/>
                  </a:lnTo>
                  <a:cubicBezTo>
                    <a:pt x="5181" y="41472"/>
                    <a:pt x="5859" y="42069"/>
                    <a:pt x="6673" y="42069"/>
                  </a:cubicBezTo>
                  <a:lnTo>
                    <a:pt x="12613" y="42069"/>
                  </a:lnTo>
                  <a:cubicBezTo>
                    <a:pt x="13400" y="42069"/>
                    <a:pt x="14024" y="42720"/>
                    <a:pt x="14024" y="43507"/>
                  </a:cubicBezTo>
                  <a:lnTo>
                    <a:pt x="13942" y="51481"/>
                  </a:lnTo>
                  <a:lnTo>
                    <a:pt x="35967" y="51481"/>
                  </a:lnTo>
                  <a:lnTo>
                    <a:pt x="33824" y="37268"/>
                  </a:lnTo>
                  <a:cubicBezTo>
                    <a:pt x="33634" y="36156"/>
                    <a:pt x="33770" y="34990"/>
                    <a:pt x="34204" y="33932"/>
                  </a:cubicBezTo>
                  <a:lnTo>
                    <a:pt x="37594" y="26120"/>
                  </a:lnTo>
                  <a:cubicBezTo>
                    <a:pt x="38137" y="25225"/>
                    <a:pt x="39059" y="22784"/>
                    <a:pt x="39059" y="22784"/>
                  </a:cubicBezTo>
                  <a:cubicBezTo>
                    <a:pt x="39547" y="21103"/>
                    <a:pt x="39818" y="19312"/>
                    <a:pt x="39791" y="17468"/>
                  </a:cubicBezTo>
                  <a:cubicBezTo>
                    <a:pt x="39656" y="7829"/>
                    <a:pt x="31709" y="0"/>
                    <a:pt x="22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5"/>
            <p:cNvSpPr/>
            <p:nvPr/>
          </p:nvSpPr>
          <p:spPr>
            <a:xfrm>
              <a:off x="1306236" y="1172757"/>
              <a:ext cx="2462099" cy="2221047"/>
            </a:xfrm>
            <a:custGeom>
              <a:avLst/>
              <a:gdLst/>
              <a:ahLst/>
              <a:cxnLst/>
              <a:rect l="l" t="t" r="r" b="b"/>
              <a:pathLst>
                <a:path w="30407" h="27430" extrusionOk="0">
                  <a:moveTo>
                    <a:pt x="15152" y="1"/>
                  </a:moveTo>
                  <a:cubicBezTo>
                    <a:pt x="15101" y="1"/>
                    <a:pt x="15051" y="1"/>
                    <a:pt x="15000" y="2"/>
                  </a:cubicBezTo>
                  <a:cubicBezTo>
                    <a:pt x="8708" y="56"/>
                    <a:pt x="3283" y="3989"/>
                    <a:pt x="1113" y="9576"/>
                  </a:cubicBezTo>
                  <a:cubicBezTo>
                    <a:pt x="1" y="12397"/>
                    <a:pt x="1384" y="15625"/>
                    <a:pt x="4205" y="16818"/>
                  </a:cubicBezTo>
                  <a:lnTo>
                    <a:pt x="9847" y="19151"/>
                  </a:lnTo>
                  <a:cubicBezTo>
                    <a:pt x="12071" y="20073"/>
                    <a:pt x="13888" y="21701"/>
                    <a:pt x="15082" y="23762"/>
                  </a:cubicBezTo>
                  <a:cubicBezTo>
                    <a:pt x="15109" y="23789"/>
                    <a:pt x="15109" y="23816"/>
                    <a:pt x="15136" y="23871"/>
                  </a:cubicBezTo>
                  <a:cubicBezTo>
                    <a:pt x="16471" y="26210"/>
                    <a:pt x="18858" y="27430"/>
                    <a:pt x="21267" y="27430"/>
                  </a:cubicBezTo>
                  <a:cubicBezTo>
                    <a:pt x="23216" y="27430"/>
                    <a:pt x="25178" y="26632"/>
                    <a:pt x="26609" y="24983"/>
                  </a:cubicBezTo>
                  <a:cubicBezTo>
                    <a:pt x="29023" y="22189"/>
                    <a:pt x="30407" y="18527"/>
                    <a:pt x="30271" y="14540"/>
                  </a:cubicBezTo>
                  <a:cubicBezTo>
                    <a:pt x="29975" y="6453"/>
                    <a:pt x="23222" y="1"/>
                    <a:pt x="15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25"/>
            <p:cNvGrpSpPr/>
            <p:nvPr/>
          </p:nvGrpSpPr>
          <p:grpSpPr>
            <a:xfrm>
              <a:off x="1669375" y="1365002"/>
              <a:ext cx="1968902" cy="1644385"/>
              <a:chOff x="1669375" y="1365002"/>
              <a:chExt cx="1968902" cy="1644385"/>
            </a:xfrm>
          </p:grpSpPr>
          <p:sp>
            <p:nvSpPr>
              <p:cNvPr id="177" name="Google Shape;177;p25"/>
              <p:cNvSpPr/>
              <p:nvPr/>
            </p:nvSpPr>
            <p:spPr>
              <a:xfrm>
                <a:off x="2923327" y="2797048"/>
                <a:ext cx="207297" cy="212340"/>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 name="Google Shape;178;p25"/>
              <p:cNvGrpSpPr/>
              <p:nvPr/>
            </p:nvGrpSpPr>
            <p:grpSpPr>
              <a:xfrm>
                <a:off x="3077082" y="2387370"/>
                <a:ext cx="332674" cy="340767"/>
                <a:chOff x="6518672" y="2803010"/>
                <a:chExt cx="869281" cy="890429"/>
              </a:xfrm>
            </p:grpSpPr>
            <p:sp>
              <p:nvSpPr>
                <p:cNvPr id="179" name="Google Shape;179;p25"/>
                <p:cNvSpPr/>
                <p:nvPr/>
              </p:nvSpPr>
              <p:spPr>
                <a:xfrm>
                  <a:off x="6518672" y="2803010"/>
                  <a:ext cx="869281" cy="890429"/>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5"/>
                <p:cNvSpPr/>
                <p:nvPr/>
              </p:nvSpPr>
              <p:spPr>
                <a:xfrm>
                  <a:off x="6826344" y="3129770"/>
                  <a:ext cx="235122" cy="232461"/>
                </a:xfrm>
                <a:custGeom>
                  <a:avLst/>
                  <a:gdLst/>
                  <a:ahLst/>
                  <a:cxnLst/>
                  <a:rect l="l" t="t" r="r" b="b"/>
                  <a:pathLst>
                    <a:path w="4395" h="4341" extrusionOk="0">
                      <a:moveTo>
                        <a:pt x="2167" y="1"/>
                      </a:moveTo>
                      <a:cubicBezTo>
                        <a:pt x="2150" y="1"/>
                        <a:pt x="2133" y="1"/>
                        <a:pt x="2116" y="1"/>
                      </a:cubicBezTo>
                      <a:cubicBezTo>
                        <a:pt x="895" y="55"/>
                        <a:pt x="0" y="1059"/>
                        <a:pt x="27" y="2252"/>
                      </a:cubicBezTo>
                      <a:cubicBezTo>
                        <a:pt x="54" y="3446"/>
                        <a:pt x="1085" y="4341"/>
                        <a:pt x="2252" y="4341"/>
                      </a:cubicBezTo>
                      <a:cubicBezTo>
                        <a:pt x="3472" y="4314"/>
                        <a:pt x="4394" y="3310"/>
                        <a:pt x="4367" y="2117"/>
                      </a:cubicBezTo>
                      <a:cubicBezTo>
                        <a:pt x="4340" y="914"/>
                        <a:pt x="3339" y="1"/>
                        <a:pt x="2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 name="Google Shape;181;p25"/>
              <p:cNvSpPr/>
              <p:nvPr/>
            </p:nvSpPr>
            <p:spPr>
              <a:xfrm>
                <a:off x="3167648" y="1863614"/>
                <a:ext cx="470629" cy="482078"/>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5"/>
              <p:cNvSpPr/>
              <p:nvPr/>
            </p:nvSpPr>
            <p:spPr>
              <a:xfrm>
                <a:off x="2829050" y="2094425"/>
                <a:ext cx="310019" cy="312003"/>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5"/>
              <p:cNvSpPr/>
              <p:nvPr/>
            </p:nvSpPr>
            <p:spPr>
              <a:xfrm>
                <a:off x="2839148" y="2519524"/>
                <a:ext cx="207298" cy="208625"/>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5"/>
              <p:cNvSpPr/>
              <p:nvPr/>
            </p:nvSpPr>
            <p:spPr>
              <a:xfrm>
                <a:off x="2648049" y="2687502"/>
                <a:ext cx="238741" cy="240230"/>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5"/>
              <p:cNvGrpSpPr/>
              <p:nvPr/>
            </p:nvGrpSpPr>
            <p:grpSpPr>
              <a:xfrm>
                <a:off x="2603144" y="2311964"/>
                <a:ext cx="264609" cy="270958"/>
                <a:chOff x="6518672" y="2803010"/>
                <a:chExt cx="869281" cy="890429"/>
              </a:xfrm>
            </p:grpSpPr>
            <p:sp>
              <p:nvSpPr>
                <p:cNvPr id="186" name="Google Shape;186;p25"/>
                <p:cNvSpPr/>
                <p:nvPr/>
              </p:nvSpPr>
              <p:spPr>
                <a:xfrm>
                  <a:off x="6518672" y="2803010"/>
                  <a:ext cx="869281" cy="890429"/>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5"/>
                <p:cNvSpPr/>
                <p:nvPr/>
              </p:nvSpPr>
              <p:spPr>
                <a:xfrm>
                  <a:off x="6826344" y="3129770"/>
                  <a:ext cx="235122" cy="232461"/>
                </a:xfrm>
                <a:custGeom>
                  <a:avLst/>
                  <a:gdLst/>
                  <a:ahLst/>
                  <a:cxnLst/>
                  <a:rect l="l" t="t" r="r" b="b"/>
                  <a:pathLst>
                    <a:path w="4395" h="4341" extrusionOk="0">
                      <a:moveTo>
                        <a:pt x="2167" y="1"/>
                      </a:moveTo>
                      <a:cubicBezTo>
                        <a:pt x="2150" y="1"/>
                        <a:pt x="2133" y="1"/>
                        <a:pt x="2116" y="1"/>
                      </a:cubicBezTo>
                      <a:cubicBezTo>
                        <a:pt x="895" y="55"/>
                        <a:pt x="0" y="1059"/>
                        <a:pt x="27" y="2252"/>
                      </a:cubicBezTo>
                      <a:cubicBezTo>
                        <a:pt x="54" y="3446"/>
                        <a:pt x="1085" y="4341"/>
                        <a:pt x="2252" y="4341"/>
                      </a:cubicBezTo>
                      <a:cubicBezTo>
                        <a:pt x="3472" y="4314"/>
                        <a:pt x="4394" y="3310"/>
                        <a:pt x="4367" y="2117"/>
                      </a:cubicBezTo>
                      <a:cubicBezTo>
                        <a:pt x="4340" y="914"/>
                        <a:pt x="3339" y="1"/>
                        <a:pt x="2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25"/>
              <p:cNvGrpSpPr/>
              <p:nvPr/>
            </p:nvGrpSpPr>
            <p:grpSpPr>
              <a:xfrm>
                <a:off x="2863168" y="1747052"/>
                <a:ext cx="299033" cy="306130"/>
                <a:chOff x="6518672" y="2803010"/>
                <a:chExt cx="869281" cy="890429"/>
              </a:xfrm>
            </p:grpSpPr>
            <p:sp>
              <p:nvSpPr>
                <p:cNvPr id="189" name="Google Shape;189;p25"/>
                <p:cNvSpPr/>
                <p:nvPr/>
              </p:nvSpPr>
              <p:spPr>
                <a:xfrm>
                  <a:off x="6518672" y="2803010"/>
                  <a:ext cx="869281" cy="890429"/>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5"/>
                <p:cNvSpPr/>
                <p:nvPr/>
              </p:nvSpPr>
              <p:spPr>
                <a:xfrm>
                  <a:off x="6826344" y="3129770"/>
                  <a:ext cx="235122" cy="232461"/>
                </a:xfrm>
                <a:custGeom>
                  <a:avLst/>
                  <a:gdLst/>
                  <a:ahLst/>
                  <a:cxnLst/>
                  <a:rect l="l" t="t" r="r" b="b"/>
                  <a:pathLst>
                    <a:path w="4395" h="4341" extrusionOk="0">
                      <a:moveTo>
                        <a:pt x="2167" y="1"/>
                      </a:moveTo>
                      <a:cubicBezTo>
                        <a:pt x="2150" y="1"/>
                        <a:pt x="2133" y="1"/>
                        <a:pt x="2116" y="1"/>
                      </a:cubicBezTo>
                      <a:cubicBezTo>
                        <a:pt x="895" y="55"/>
                        <a:pt x="0" y="1059"/>
                        <a:pt x="27" y="2252"/>
                      </a:cubicBezTo>
                      <a:cubicBezTo>
                        <a:pt x="54" y="3446"/>
                        <a:pt x="1085" y="4341"/>
                        <a:pt x="2252" y="4341"/>
                      </a:cubicBezTo>
                      <a:cubicBezTo>
                        <a:pt x="3472" y="4314"/>
                        <a:pt x="4394" y="3310"/>
                        <a:pt x="4367" y="2117"/>
                      </a:cubicBezTo>
                      <a:cubicBezTo>
                        <a:pt x="4340" y="914"/>
                        <a:pt x="3339" y="1"/>
                        <a:pt x="2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 name="Google Shape;191;p25"/>
              <p:cNvSpPr/>
              <p:nvPr/>
            </p:nvSpPr>
            <p:spPr>
              <a:xfrm>
                <a:off x="3180576" y="1704480"/>
                <a:ext cx="158142" cy="159154"/>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5"/>
              <p:cNvSpPr/>
              <p:nvPr/>
            </p:nvSpPr>
            <p:spPr>
              <a:xfrm>
                <a:off x="2979830" y="1471411"/>
                <a:ext cx="232862" cy="234391"/>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5"/>
              <p:cNvSpPr/>
              <p:nvPr/>
            </p:nvSpPr>
            <p:spPr>
              <a:xfrm>
                <a:off x="2602699" y="1365002"/>
                <a:ext cx="332658" cy="340791"/>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25"/>
              <p:cNvGrpSpPr/>
              <p:nvPr/>
            </p:nvGrpSpPr>
            <p:grpSpPr>
              <a:xfrm>
                <a:off x="2250610" y="1710231"/>
                <a:ext cx="583201" cy="597389"/>
                <a:chOff x="6518672" y="2803010"/>
                <a:chExt cx="869281" cy="890429"/>
              </a:xfrm>
            </p:grpSpPr>
            <p:sp>
              <p:nvSpPr>
                <p:cNvPr id="195" name="Google Shape;195;p25"/>
                <p:cNvSpPr/>
                <p:nvPr/>
              </p:nvSpPr>
              <p:spPr>
                <a:xfrm>
                  <a:off x="6518672" y="2803010"/>
                  <a:ext cx="869281" cy="890429"/>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5"/>
                <p:cNvSpPr/>
                <p:nvPr/>
              </p:nvSpPr>
              <p:spPr>
                <a:xfrm>
                  <a:off x="6826344" y="3129770"/>
                  <a:ext cx="235122" cy="232461"/>
                </a:xfrm>
                <a:custGeom>
                  <a:avLst/>
                  <a:gdLst/>
                  <a:ahLst/>
                  <a:cxnLst/>
                  <a:rect l="l" t="t" r="r" b="b"/>
                  <a:pathLst>
                    <a:path w="4395" h="4341" extrusionOk="0">
                      <a:moveTo>
                        <a:pt x="2167" y="1"/>
                      </a:moveTo>
                      <a:cubicBezTo>
                        <a:pt x="2150" y="1"/>
                        <a:pt x="2133" y="1"/>
                        <a:pt x="2116" y="1"/>
                      </a:cubicBezTo>
                      <a:cubicBezTo>
                        <a:pt x="895" y="55"/>
                        <a:pt x="0" y="1059"/>
                        <a:pt x="27" y="2252"/>
                      </a:cubicBezTo>
                      <a:cubicBezTo>
                        <a:pt x="54" y="3446"/>
                        <a:pt x="1085" y="4341"/>
                        <a:pt x="2252" y="4341"/>
                      </a:cubicBezTo>
                      <a:cubicBezTo>
                        <a:pt x="3472" y="4314"/>
                        <a:pt x="4394" y="3310"/>
                        <a:pt x="4367" y="2117"/>
                      </a:cubicBezTo>
                      <a:cubicBezTo>
                        <a:pt x="4340" y="914"/>
                        <a:pt x="3339" y="1"/>
                        <a:pt x="2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Google Shape;197;p25"/>
              <p:cNvSpPr/>
              <p:nvPr/>
            </p:nvSpPr>
            <p:spPr>
              <a:xfrm>
                <a:off x="2266002" y="1388335"/>
                <a:ext cx="292228" cy="294137"/>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5"/>
              <p:cNvSpPr/>
              <p:nvPr/>
            </p:nvSpPr>
            <p:spPr>
              <a:xfrm>
                <a:off x="1932474" y="1535140"/>
                <a:ext cx="332658" cy="340791"/>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5"/>
              <p:cNvSpPr/>
              <p:nvPr/>
            </p:nvSpPr>
            <p:spPr>
              <a:xfrm>
                <a:off x="1689050" y="1759093"/>
                <a:ext cx="232862" cy="234430"/>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5"/>
              <p:cNvSpPr/>
              <p:nvPr/>
            </p:nvSpPr>
            <p:spPr>
              <a:xfrm>
                <a:off x="1669375" y="2032299"/>
                <a:ext cx="292238" cy="299304"/>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5"/>
              <p:cNvSpPr/>
              <p:nvPr/>
            </p:nvSpPr>
            <p:spPr>
              <a:xfrm>
                <a:off x="2002825" y="2175175"/>
                <a:ext cx="332658" cy="340708"/>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5"/>
              <p:cNvSpPr/>
              <p:nvPr/>
            </p:nvSpPr>
            <p:spPr>
              <a:xfrm>
                <a:off x="1957951" y="1876450"/>
                <a:ext cx="264614" cy="266269"/>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5"/>
              <p:cNvSpPr/>
              <p:nvPr/>
            </p:nvSpPr>
            <p:spPr>
              <a:xfrm>
                <a:off x="2341749" y="2387377"/>
                <a:ext cx="238741" cy="240230"/>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a:extLst>
              <a:ext uri="{FF2B5EF4-FFF2-40B4-BE49-F238E27FC236}">
                <a16:creationId xmlns:a16="http://schemas.microsoft.com/office/drawing/2014/main" id="{919B1B12-018A-CB4C-98FF-A3310ECE4D1B}"/>
              </a:ext>
            </a:extLst>
          </p:cNvPr>
          <p:cNvPicPr>
            <a:picLocks noChangeAspect="1"/>
          </p:cNvPicPr>
          <p:nvPr/>
        </p:nvPicPr>
        <p:blipFill>
          <a:blip r:embed="rId3"/>
          <a:stretch>
            <a:fillRect/>
          </a:stretch>
        </p:blipFill>
        <p:spPr>
          <a:xfrm>
            <a:off x="3392719" y="530569"/>
            <a:ext cx="1303684" cy="130368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C445E-3D57-1949-9271-A0F97BA4E8E1}"/>
              </a:ext>
            </a:extLst>
          </p:cNvPr>
          <p:cNvSpPr>
            <a:spLocks noGrp="1"/>
          </p:cNvSpPr>
          <p:nvPr>
            <p:ph type="title"/>
          </p:nvPr>
        </p:nvSpPr>
        <p:spPr/>
        <p:txBody>
          <a:bodyPr/>
          <a:lstStyle/>
          <a:p>
            <a:endParaRPr lang="en-US"/>
          </a:p>
        </p:txBody>
      </p:sp>
      <p:sp>
        <p:nvSpPr>
          <p:cNvPr id="3" name="Rectangle 2">
            <a:extLst>
              <a:ext uri="{FF2B5EF4-FFF2-40B4-BE49-F238E27FC236}">
                <a16:creationId xmlns:a16="http://schemas.microsoft.com/office/drawing/2014/main" id="{AD2F15DF-DD62-9346-8AEF-8E42A7BE9F66}"/>
              </a:ext>
            </a:extLst>
          </p:cNvPr>
          <p:cNvSpPr/>
          <p:nvPr/>
        </p:nvSpPr>
        <p:spPr>
          <a:xfrm>
            <a:off x="782425" y="1708381"/>
            <a:ext cx="5990734" cy="3108543"/>
          </a:xfrm>
          <a:prstGeom prst="rect">
            <a:avLst/>
          </a:prstGeom>
        </p:spPr>
        <p:txBody>
          <a:bodyPr wrap="square">
            <a:spAutoFit/>
          </a:bodyPr>
          <a:lstStyle/>
          <a:p>
            <a:r>
              <a:rPr lang="en-US" dirty="0"/>
              <a:t>Topic 0 went, going, day, night, home, time, work, good, house, week, little, fun, weekend, </a:t>
            </a:r>
            <a:r>
              <a:rPr lang="en-US" dirty="0" err="1"/>
              <a:t>ll</a:t>
            </a:r>
            <a:r>
              <a:rPr lang="en-US" dirty="0"/>
              <a:t>, morning, pretty, mom, came, tomorrow, said Topic 1 lol, went, </a:t>
            </a:r>
            <a:r>
              <a:rPr lang="en-US" dirty="0" err="1"/>
              <a:t>ya</a:t>
            </a:r>
            <a:r>
              <a:rPr lang="en-US" dirty="0"/>
              <a:t>, fun, yea, ok, anyways, school, hey, know, </a:t>
            </a:r>
            <a:r>
              <a:rPr lang="en-US" dirty="0" err="1"/>
              <a:t>kinda</a:t>
            </a:r>
            <a:r>
              <a:rPr lang="en-US" dirty="0"/>
              <a:t>, good, cool, stuff, </a:t>
            </a:r>
            <a:r>
              <a:rPr lang="en-US" dirty="0" err="1"/>
              <a:t>soo</a:t>
            </a:r>
            <a:r>
              <a:rPr lang="en-US" dirty="0"/>
              <a:t>, ill, mom, guys, yay, </a:t>
            </a:r>
            <a:r>
              <a:rPr lang="en-US" dirty="0" err="1"/>
              <a:t>ur</a:t>
            </a:r>
            <a:r>
              <a:rPr lang="en-US" dirty="0"/>
              <a:t> Topic 2 know, love, want, life, think, feel, people, time, ca, way, friends, make, person, going, right, need, maybe, </a:t>
            </a:r>
            <a:r>
              <a:rPr lang="en-US" dirty="0" err="1"/>
              <a:t>ll</a:t>
            </a:r>
            <a:r>
              <a:rPr lang="en-US" dirty="0"/>
              <a:t>, tell, thing Topic 3 </a:t>
            </a:r>
            <a:r>
              <a:rPr lang="en-US" dirty="0" err="1"/>
              <a:t>lor</a:t>
            </a:r>
            <a:r>
              <a:rPr lang="en-US" dirty="0"/>
              <a:t>, wad, cos, wan, </a:t>
            </a:r>
            <a:r>
              <a:rPr lang="en-US" dirty="0" err="1"/>
              <a:t>abt</a:t>
            </a:r>
            <a:r>
              <a:rPr lang="en-US" dirty="0"/>
              <a:t>, </a:t>
            </a:r>
            <a:r>
              <a:rPr lang="en-US" dirty="0" err="1"/>
              <a:t>noe</a:t>
            </a:r>
            <a:r>
              <a:rPr lang="en-US" dirty="0"/>
              <a:t>, sch, ppl, la, went, </a:t>
            </a:r>
            <a:r>
              <a:rPr lang="en-US" dirty="0" err="1"/>
              <a:t>dunno</a:t>
            </a:r>
            <a:r>
              <a:rPr lang="en-US" dirty="0"/>
              <a:t>, jus, </a:t>
            </a:r>
            <a:r>
              <a:rPr lang="en-US" dirty="0" err="1"/>
              <a:t>sian</a:t>
            </a:r>
            <a:r>
              <a:rPr lang="en-US" dirty="0"/>
              <a:t>, </a:t>
            </a:r>
            <a:r>
              <a:rPr lang="en-US" dirty="0" err="1"/>
              <a:t>sia</a:t>
            </a:r>
            <a:r>
              <a:rPr lang="en-US" dirty="0"/>
              <a:t>, </a:t>
            </a:r>
            <a:r>
              <a:rPr lang="en-US" dirty="0" err="1"/>
              <a:t>dat</a:t>
            </a:r>
            <a:r>
              <a:rPr lang="en-US" dirty="0"/>
              <a:t>, </a:t>
            </a:r>
            <a:r>
              <a:rPr lang="en-US" dirty="0" err="1"/>
              <a:t>oso</a:t>
            </a:r>
            <a:r>
              <a:rPr lang="en-US" dirty="0"/>
              <a:t>, </a:t>
            </a:r>
            <a:r>
              <a:rPr lang="en-US" dirty="0" err="1"/>
              <a:t>fren</a:t>
            </a:r>
            <a:r>
              <a:rPr lang="en-US" dirty="0"/>
              <a:t>, </a:t>
            </a:r>
            <a:r>
              <a:rPr lang="en-US" dirty="0" err="1"/>
              <a:t>todae</a:t>
            </a:r>
            <a:r>
              <a:rPr lang="en-US" dirty="0"/>
              <a:t>, </a:t>
            </a:r>
            <a:r>
              <a:rPr lang="en-US" dirty="0" err="1"/>
              <a:t>hehe</a:t>
            </a:r>
            <a:r>
              <a:rPr lang="en-US" dirty="0"/>
              <a:t>, </a:t>
            </a:r>
            <a:r>
              <a:rPr lang="en-US" dirty="0" err="1"/>
              <a:t>lah</a:t>
            </a:r>
            <a:r>
              <a:rPr lang="en-US" dirty="0"/>
              <a:t> Topic 4 bush, </a:t>
            </a:r>
            <a:r>
              <a:rPr lang="en-US" dirty="0" err="1"/>
              <a:t>kerry</a:t>
            </a:r>
            <a:r>
              <a:rPr lang="en-US" dirty="0"/>
              <a:t>, </a:t>
            </a:r>
            <a:r>
              <a:rPr lang="en-US" dirty="0" err="1"/>
              <a:t>iraq</a:t>
            </a:r>
            <a:r>
              <a:rPr lang="en-US" dirty="0"/>
              <a:t>, war, president, people, government, </a:t>
            </a:r>
            <a:r>
              <a:rPr lang="en-US" dirty="0" err="1"/>
              <a:t>american</a:t>
            </a:r>
            <a:r>
              <a:rPr lang="en-US" dirty="0"/>
              <a:t>, </a:t>
            </a:r>
            <a:r>
              <a:rPr lang="en-US" dirty="0" err="1"/>
              <a:t>america</a:t>
            </a:r>
            <a:r>
              <a:rPr lang="en-US" dirty="0"/>
              <a:t>, country, john, vote, said, political, election, states, </a:t>
            </a:r>
            <a:r>
              <a:rPr lang="en-US" dirty="0" err="1"/>
              <a:t>americans</a:t>
            </a:r>
            <a:r>
              <a:rPr lang="en-US" dirty="0"/>
              <a:t>, administration, world, military Topic 5 god, church, </a:t>
            </a:r>
            <a:r>
              <a:rPr lang="en-US" dirty="0" err="1"/>
              <a:t>jesus</a:t>
            </a:r>
            <a:r>
              <a:rPr lang="en-US" dirty="0"/>
              <a:t>, life, lord, </a:t>
            </a:r>
            <a:r>
              <a:rPr lang="en-US" dirty="0" err="1"/>
              <a:t>christ</a:t>
            </a:r>
            <a:r>
              <a:rPr lang="en-US" dirty="0"/>
              <a:t>, faith, pray, </a:t>
            </a:r>
            <a:r>
              <a:rPr lang="en-US" dirty="0" err="1"/>
              <a:t>christian</a:t>
            </a:r>
            <a:r>
              <a:rPr lang="en-US" dirty="0"/>
              <a:t>, love, bible, prayer, worship, time, heart, people, world, man, spirit, father Topic 6 blog, people, new, time, post, </a:t>
            </a:r>
            <a:r>
              <a:rPr lang="en-US" dirty="0" err="1"/>
              <a:t>ll</a:t>
            </a:r>
            <a:r>
              <a:rPr lang="en-US" dirty="0"/>
              <a:t>, good, site, work, read, book, make, use, think, game, music, way, world, year, movie</a:t>
            </a:r>
          </a:p>
        </p:txBody>
      </p:sp>
    </p:spTree>
    <p:extLst>
      <p:ext uri="{BB962C8B-B14F-4D97-AF65-F5344CB8AC3E}">
        <p14:creationId xmlns:p14="http://schemas.microsoft.com/office/powerpoint/2010/main" val="4042877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0"/>
          <p:cNvSpPr txBox="1">
            <a:spLocks noGrp="1"/>
          </p:cNvSpPr>
          <p:nvPr>
            <p:ph type="title"/>
          </p:nvPr>
        </p:nvSpPr>
        <p:spPr>
          <a:xfrm>
            <a:off x="158621" y="1497825"/>
            <a:ext cx="4319336" cy="102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03</a:t>
            </a:r>
            <a:endParaRPr sz="2800" dirty="0"/>
          </a:p>
          <a:p>
            <a:pPr lvl="0">
              <a:spcAft>
                <a:spcPts val="800"/>
              </a:spcAft>
            </a:pPr>
            <a:r>
              <a:rPr lang="en-US" sz="2800" dirty="0"/>
              <a:t>EMOTIONS OVER TIME</a:t>
            </a:r>
          </a:p>
        </p:txBody>
      </p:sp>
      <p:grpSp>
        <p:nvGrpSpPr>
          <p:cNvPr id="278" name="Google Shape;278;p30"/>
          <p:cNvGrpSpPr/>
          <p:nvPr/>
        </p:nvGrpSpPr>
        <p:grpSpPr>
          <a:xfrm>
            <a:off x="4943938" y="399900"/>
            <a:ext cx="3618133" cy="3936420"/>
            <a:chOff x="4943938" y="399900"/>
            <a:chExt cx="3618133" cy="3936420"/>
          </a:xfrm>
        </p:grpSpPr>
        <p:sp>
          <p:nvSpPr>
            <p:cNvPr id="279" name="Google Shape;279;p30"/>
            <p:cNvSpPr/>
            <p:nvPr/>
          </p:nvSpPr>
          <p:spPr>
            <a:xfrm>
              <a:off x="6858139" y="2221332"/>
              <a:ext cx="1703932" cy="1701222"/>
            </a:xfrm>
            <a:custGeom>
              <a:avLst/>
              <a:gdLst/>
              <a:ahLst/>
              <a:cxnLst/>
              <a:rect l="l" t="t" r="r" b="b"/>
              <a:pathLst>
                <a:path w="8174" h="8161" extrusionOk="0">
                  <a:moveTo>
                    <a:pt x="4073" y="321"/>
                  </a:moveTo>
                  <a:cubicBezTo>
                    <a:pt x="6137" y="321"/>
                    <a:pt x="7825" y="1995"/>
                    <a:pt x="7811" y="4059"/>
                  </a:cubicBezTo>
                  <a:cubicBezTo>
                    <a:pt x="7811" y="6110"/>
                    <a:pt x="6137" y="7784"/>
                    <a:pt x="4073" y="7784"/>
                  </a:cubicBezTo>
                  <a:cubicBezTo>
                    <a:pt x="2023" y="7784"/>
                    <a:pt x="349" y="6110"/>
                    <a:pt x="349" y="4059"/>
                  </a:cubicBezTo>
                  <a:cubicBezTo>
                    <a:pt x="349" y="1995"/>
                    <a:pt x="2023" y="321"/>
                    <a:pt x="4073" y="321"/>
                  </a:cubicBezTo>
                  <a:close/>
                  <a:moveTo>
                    <a:pt x="4073" y="0"/>
                  </a:moveTo>
                  <a:cubicBezTo>
                    <a:pt x="1827" y="0"/>
                    <a:pt x="0" y="1828"/>
                    <a:pt x="0" y="4073"/>
                  </a:cubicBezTo>
                  <a:cubicBezTo>
                    <a:pt x="0" y="6319"/>
                    <a:pt x="1827" y="8160"/>
                    <a:pt x="4073" y="8160"/>
                  </a:cubicBezTo>
                  <a:cubicBezTo>
                    <a:pt x="6333" y="8160"/>
                    <a:pt x="8174" y="6305"/>
                    <a:pt x="8160" y="4073"/>
                  </a:cubicBezTo>
                  <a:cubicBezTo>
                    <a:pt x="8160" y="1828"/>
                    <a:pt x="6333" y="0"/>
                    <a:pt x="4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p:nvPr/>
          </p:nvSpPr>
          <p:spPr>
            <a:xfrm>
              <a:off x="5233405" y="3524823"/>
              <a:ext cx="819624" cy="811497"/>
            </a:xfrm>
            <a:custGeom>
              <a:avLst/>
              <a:gdLst/>
              <a:ahLst/>
              <a:cxnLst/>
              <a:rect l="l" t="t" r="r" b="b"/>
              <a:pathLst>
                <a:path w="2819" h="2791" extrusionOk="0">
                  <a:moveTo>
                    <a:pt x="1409" y="1"/>
                  </a:moveTo>
                  <a:cubicBezTo>
                    <a:pt x="1284" y="1"/>
                    <a:pt x="1186" y="28"/>
                    <a:pt x="1075" y="42"/>
                  </a:cubicBezTo>
                  <a:lnTo>
                    <a:pt x="1158" y="377"/>
                  </a:lnTo>
                  <a:cubicBezTo>
                    <a:pt x="1193" y="363"/>
                    <a:pt x="1235" y="356"/>
                    <a:pt x="1279" y="356"/>
                  </a:cubicBezTo>
                  <a:cubicBezTo>
                    <a:pt x="1322" y="356"/>
                    <a:pt x="1367" y="363"/>
                    <a:pt x="1409" y="377"/>
                  </a:cubicBezTo>
                  <a:cubicBezTo>
                    <a:pt x="1479" y="377"/>
                    <a:pt x="1563" y="377"/>
                    <a:pt x="1633" y="391"/>
                  </a:cubicBezTo>
                  <a:lnTo>
                    <a:pt x="1702" y="42"/>
                  </a:lnTo>
                  <a:cubicBezTo>
                    <a:pt x="1619" y="28"/>
                    <a:pt x="1507" y="1"/>
                    <a:pt x="1409" y="1"/>
                  </a:cubicBezTo>
                  <a:close/>
                  <a:moveTo>
                    <a:pt x="2274" y="294"/>
                  </a:moveTo>
                  <a:lnTo>
                    <a:pt x="2065" y="586"/>
                  </a:lnTo>
                  <a:cubicBezTo>
                    <a:pt x="2190" y="670"/>
                    <a:pt x="2302" y="810"/>
                    <a:pt x="2372" y="949"/>
                  </a:cubicBezTo>
                  <a:lnTo>
                    <a:pt x="2679" y="782"/>
                  </a:lnTo>
                  <a:cubicBezTo>
                    <a:pt x="2581" y="600"/>
                    <a:pt x="2455" y="419"/>
                    <a:pt x="2274" y="294"/>
                  </a:cubicBezTo>
                  <a:close/>
                  <a:moveTo>
                    <a:pt x="503" y="321"/>
                  </a:moveTo>
                  <a:cubicBezTo>
                    <a:pt x="349" y="433"/>
                    <a:pt x="210" y="614"/>
                    <a:pt x="112" y="810"/>
                  </a:cubicBezTo>
                  <a:lnTo>
                    <a:pt x="433" y="963"/>
                  </a:lnTo>
                  <a:cubicBezTo>
                    <a:pt x="503" y="810"/>
                    <a:pt x="600" y="684"/>
                    <a:pt x="726" y="600"/>
                  </a:cubicBezTo>
                  <a:lnTo>
                    <a:pt x="503" y="321"/>
                  </a:lnTo>
                  <a:close/>
                  <a:moveTo>
                    <a:pt x="2818" y="1382"/>
                  </a:moveTo>
                  <a:lnTo>
                    <a:pt x="2469" y="1395"/>
                  </a:lnTo>
                  <a:cubicBezTo>
                    <a:pt x="2469" y="1577"/>
                    <a:pt x="2442" y="1730"/>
                    <a:pt x="2372" y="1870"/>
                  </a:cubicBezTo>
                  <a:lnTo>
                    <a:pt x="2679" y="2023"/>
                  </a:lnTo>
                  <a:cubicBezTo>
                    <a:pt x="2790" y="1842"/>
                    <a:pt x="2818" y="1633"/>
                    <a:pt x="2818" y="1395"/>
                  </a:cubicBezTo>
                  <a:lnTo>
                    <a:pt x="2818" y="1382"/>
                  </a:lnTo>
                  <a:close/>
                  <a:moveTo>
                    <a:pt x="1" y="1437"/>
                  </a:moveTo>
                  <a:cubicBezTo>
                    <a:pt x="1" y="1647"/>
                    <a:pt x="42" y="1856"/>
                    <a:pt x="140" y="2051"/>
                  </a:cubicBezTo>
                  <a:lnTo>
                    <a:pt x="447" y="1912"/>
                  </a:lnTo>
                  <a:cubicBezTo>
                    <a:pt x="377" y="1744"/>
                    <a:pt x="349" y="1591"/>
                    <a:pt x="349" y="1437"/>
                  </a:cubicBezTo>
                  <a:close/>
                  <a:moveTo>
                    <a:pt x="726" y="2232"/>
                  </a:moveTo>
                  <a:lnTo>
                    <a:pt x="517" y="2511"/>
                  </a:lnTo>
                  <a:cubicBezTo>
                    <a:pt x="698" y="2651"/>
                    <a:pt x="879" y="2748"/>
                    <a:pt x="1089" y="2790"/>
                  </a:cubicBezTo>
                  <a:lnTo>
                    <a:pt x="1158" y="2442"/>
                  </a:lnTo>
                  <a:cubicBezTo>
                    <a:pt x="1005" y="2414"/>
                    <a:pt x="851" y="2344"/>
                    <a:pt x="726" y="2232"/>
                  </a:cubicBezTo>
                  <a:close/>
                  <a:moveTo>
                    <a:pt x="2093" y="2260"/>
                  </a:moveTo>
                  <a:cubicBezTo>
                    <a:pt x="1953" y="2358"/>
                    <a:pt x="1814" y="2428"/>
                    <a:pt x="1646" y="2470"/>
                  </a:cubicBezTo>
                  <a:lnTo>
                    <a:pt x="1716" y="2790"/>
                  </a:lnTo>
                  <a:cubicBezTo>
                    <a:pt x="1925" y="2748"/>
                    <a:pt x="2121" y="2651"/>
                    <a:pt x="2316" y="2539"/>
                  </a:cubicBezTo>
                  <a:lnTo>
                    <a:pt x="2093" y="226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7818383" y="1046475"/>
              <a:ext cx="407326" cy="407326"/>
            </a:xfrm>
            <a:custGeom>
              <a:avLst/>
              <a:gdLst/>
              <a:ahLst/>
              <a:cxnLst/>
              <a:rect l="l" t="t" r="r" b="b"/>
              <a:pathLst>
                <a:path w="1954" h="1954" extrusionOk="0">
                  <a:moveTo>
                    <a:pt x="977" y="350"/>
                  </a:moveTo>
                  <a:cubicBezTo>
                    <a:pt x="1325" y="350"/>
                    <a:pt x="1604" y="629"/>
                    <a:pt x="1604" y="977"/>
                  </a:cubicBezTo>
                  <a:cubicBezTo>
                    <a:pt x="1604" y="1326"/>
                    <a:pt x="1325" y="1605"/>
                    <a:pt x="977" y="1605"/>
                  </a:cubicBezTo>
                  <a:cubicBezTo>
                    <a:pt x="628" y="1605"/>
                    <a:pt x="349" y="1326"/>
                    <a:pt x="349" y="977"/>
                  </a:cubicBezTo>
                  <a:cubicBezTo>
                    <a:pt x="349" y="629"/>
                    <a:pt x="628" y="350"/>
                    <a:pt x="977" y="350"/>
                  </a:cubicBezTo>
                  <a:close/>
                  <a:moveTo>
                    <a:pt x="977" y="1"/>
                  </a:moveTo>
                  <a:cubicBezTo>
                    <a:pt x="433" y="1"/>
                    <a:pt x="0" y="433"/>
                    <a:pt x="0" y="977"/>
                  </a:cubicBezTo>
                  <a:cubicBezTo>
                    <a:pt x="0" y="1521"/>
                    <a:pt x="433" y="1954"/>
                    <a:pt x="977" y="1954"/>
                  </a:cubicBezTo>
                  <a:cubicBezTo>
                    <a:pt x="1521" y="1954"/>
                    <a:pt x="1953" y="1521"/>
                    <a:pt x="1953" y="977"/>
                  </a:cubicBezTo>
                  <a:cubicBezTo>
                    <a:pt x="1953" y="433"/>
                    <a:pt x="1521" y="1"/>
                    <a:pt x="9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4943938" y="699123"/>
              <a:ext cx="932571" cy="932578"/>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5538370" y="399900"/>
              <a:ext cx="804120" cy="808418"/>
            </a:xfrm>
            <a:custGeom>
              <a:avLst/>
              <a:gdLst/>
              <a:ahLst/>
              <a:cxnLst/>
              <a:rect l="l" t="t" r="r" b="b"/>
              <a:pathLst>
                <a:path w="2623" h="2637" extrusionOk="0">
                  <a:moveTo>
                    <a:pt x="2274" y="349"/>
                  </a:moveTo>
                  <a:lnTo>
                    <a:pt x="2274" y="2288"/>
                  </a:lnTo>
                  <a:lnTo>
                    <a:pt x="349" y="2288"/>
                  </a:lnTo>
                  <a:lnTo>
                    <a:pt x="349" y="349"/>
                  </a:lnTo>
                  <a:close/>
                  <a:moveTo>
                    <a:pt x="0" y="0"/>
                  </a:moveTo>
                  <a:lnTo>
                    <a:pt x="0" y="2637"/>
                  </a:lnTo>
                  <a:lnTo>
                    <a:pt x="2623" y="2637"/>
                  </a:lnTo>
                  <a:lnTo>
                    <a:pt x="26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 name="Picture 21">
            <a:extLst>
              <a:ext uri="{FF2B5EF4-FFF2-40B4-BE49-F238E27FC236}">
                <a16:creationId xmlns:a16="http://schemas.microsoft.com/office/drawing/2014/main" id="{4FF652C7-8713-584B-85D3-29EC86AB421B}"/>
              </a:ext>
            </a:extLst>
          </p:cNvPr>
          <p:cNvPicPr>
            <a:picLocks noChangeAspect="1"/>
          </p:cNvPicPr>
          <p:nvPr/>
        </p:nvPicPr>
        <p:blipFill>
          <a:blip r:embed="rId3"/>
          <a:stretch>
            <a:fillRect/>
          </a:stretch>
        </p:blipFill>
        <p:spPr>
          <a:xfrm>
            <a:off x="5093486" y="1714728"/>
            <a:ext cx="1303684" cy="1303684"/>
          </a:xfrm>
          <a:prstGeom prst="rect">
            <a:avLst/>
          </a:prstGeom>
        </p:spPr>
      </p:pic>
    </p:spTree>
    <p:extLst>
      <p:ext uri="{BB962C8B-B14F-4D97-AF65-F5344CB8AC3E}">
        <p14:creationId xmlns:p14="http://schemas.microsoft.com/office/powerpoint/2010/main" val="12407449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0"/>
          <p:cNvSpPr txBox="1">
            <a:spLocks noGrp="1"/>
          </p:cNvSpPr>
          <p:nvPr>
            <p:ph type="title"/>
          </p:nvPr>
        </p:nvSpPr>
        <p:spPr>
          <a:xfrm>
            <a:off x="158621" y="1497825"/>
            <a:ext cx="4319336" cy="102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0</a:t>
            </a:r>
            <a:r>
              <a:rPr lang="en-US" sz="2800" dirty="0"/>
              <a:t>4</a:t>
            </a:r>
            <a:endParaRPr sz="2800" dirty="0"/>
          </a:p>
          <a:p>
            <a:pPr lvl="0">
              <a:spcAft>
                <a:spcPts val="800"/>
              </a:spcAft>
            </a:pPr>
            <a:r>
              <a:rPr lang="en-US" sz="2800" dirty="0"/>
              <a:t>BLOGGER BOOSTER</a:t>
            </a:r>
            <a:br>
              <a:rPr lang="en-US" sz="2800" dirty="0"/>
            </a:br>
            <a:r>
              <a:rPr lang="en-US" sz="2800" dirty="0"/>
              <a:t>WEB APP</a:t>
            </a:r>
          </a:p>
        </p:txBody>
      </p:sp>
      <p:grpSp>
        <p:nvGrpSpPr>
          <p:cNvPr id="278" name="Google Shape;278;p30"/>
          <p:cNvGrpSpPr/>
          <p:nvPr/>
        </p:nvGrpSpPr>
        <p:grpSpPr>
          <a:xfrm>
            <a:off x="4943938" y="399900"/>
            <a:ext cx="3618133" cy="3936420"/>
            <a:chOff x="4943938" y="399900"/>
            <a:chExt cx="3618133" cy="3936420"/>
          </a:xfrm>
        </p:grpSpPr>
        <p:sp>
          <p:nvSpPr>
            <p:cNvPr id="279" name="Google Shape;279;p30"/>
            <p:cNvSpPr/>
            <p:nvPr/>
          </p:nvSpPr>
          <p:spPr>
            <a:xfrm>
              <a:off x="6858139" y="2221332"/>
              <a:ext cx="1703932" cy="1701222"/>
            </a:xfrm>
            <a:custGeom>
              <a:avLst/>
              <a:gdLst/>
              <a:ahLst/>
              <a:cxnLst/>
              <a:rect l="l" t="t" r="r" b="b"/>
              <a:pathLst>
                <a:path w="8174" h="8161" extrusionOk="0">
                  <a:moveTo>
                    <a:pt x="4073" y="321"/>
                  </a:moveTo>
                  <a:cubicBezTo>
                    <a:pt x="6137" y="321"/>
                    <a:pt x="7825" y="1995"/>
                    <a:pt x="7811" y="4059"/>
                  </a:cubicBezTo>
                  <a:cubicBezTo>
                    <a:pt x="7811" y="6110"/>
                    <a:pt x="6137" y="7784"/>
                    <a:pt x="4073" y="7784"/>
                  </a:cubicBezTo>
                  <a:cubicBezTo>
                    <a:pt x="2023" y="7784"/>
                    <a:pt x="349" y="6110"/>
                    <a:pt x="349" y="4059"/>
                  </a:cubicBezTo>
                  <a:cubicBezTo>
                    <a:pt x="349" y="1995"/>
                    <a:pt x="2023" y="321"/>
                    <a:pt x="4073" y="321"/>
                  </a:cubicBezTo>
                  <a:close/>
                  <a:moveTo>
                    <a:pt x="4073" y="0"/>
                  </a:moveTo>
                  <a:cubicBezTo>
                    <a:pt x="1827" y="0"/>
                    <a:pt x="0" y="1828"/>
                    <a:pt x="0" y="4073"/>
                  </a:cubicBezTo>
                  <a:cubicBezTo>
                    <a:pt x="0" y="6319"/>
                    <a:pt x="1827" y="8160"/>
                    <a:pt x="4073" y="8160"/>
                  </a:cubicBezTo>
                  <a:cubicBezTo>
                    <a:pt x="6333" y="8160"/>
                    <a:pt x="8174" y="6305"/>
                    <a:pt x="8160" y="4073"/>
                  </a:cubicBezTo>
                  <a:cubicBezTo>
                    <a:pt x="8160" y="1828"/>
                    <a:pt x="6333" y="0"/>
                    <a:pt x="4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p:nvPr/>
          </p:nvSpPr>
          <p:spPr>
            <a:xfrm>
              <a:off x="5233405" y="3524823"/>
              <a:ext cx="819624" cy="811497"/>
            </a:xfrm>
            <a:custGeom>
              <a:avLst/>
              <a:gdLst/>
              <a:ahLst/>
              <a:cxnLst/>
              <a:rect l="l" t="t" r="r" b="b"/>
              <a:pathLst>
                <a:path w="2819" h="2791" extrusionOk="0">
                  <a:moveTo>
                    <a:pt x="1409" y="1"/>
                  </a:moveTo>
                  <a:cubicBezTo>
                    <a:pt x="1284" y="1"/>
                    <a:pt x="1186" y="28"/>
                    <a:pt x="1075" y="42"/>
                  </a:cubicBezTo>
                  <a:lnTo>
                    <a:pt x="1158" y="377"/>
                  </a:lnTo>
                  <a:cubicBezTo>
                    <a:pt x="1193" y="363"/>
                    <a:pt x="1235" y="356"/>
                    <a:pt x="1279" y="356"/>
                  </a:cubicBezTo>
                  <a:cubicBezTo>
                    <a:pt x="1322" y="356"/>
                    <a:pt x="1367" y="363"/>
                    <a:pt x="1409" y="377"/>
                  </a:cubicBezTo>
                  <a:cubicBezTo>
                    <a:pt x="1479" y="377"/>
                    <a:pt x="1563" y="377"/>
                    <a:pt x="1633" y="391"/>
                  </a:cubicBezTo>
                  <a:lnTo>
                    <a:pt x="1702" y="42"/>
                  </a:lnTo>
                  <a:cubicBezTo>
                    <a:pt x="1619" y="28"/>
                    <a:pt x="1507" y="1"/>
                    <a:pt x="1409" y="1"/>
                  </a:cubicBezTo>
                  <a:close/>
                  <a:moveTo>
                    <a:pt x="2274" y="294"/>
                  </a:moveTo>
                  <a:lnTo>
                    <a:pt x="2065" y="586"/>
                  </a:lnTo>
                  <a:cubicBezTo>
                    <a:pt x="2190" y="670"/>
                    <a:pt x="2302" y="810"/>
                    <a:pt x="2372" y="949"/>
                  </a:cubicBezTo>
                  <a:lnTo>
                    <a:pt x="2679" y="782"/>
                  </a:lnTo>
                  <a:cubicBezTo>
                    <a:pt x="2581" y="600"/>
                    <a:pt x="2455" y="419"/>
                    <a:pt x="2274" y="294"/>
                  </a:cubicBezTo>
                  <a:close/>
                  <a:moveTo>
                    <a:pt x="503" y="321"/>
                  </a:moveTo>
                  <a:cubicBezTo>
                    <a:pt x="349" y="433"/>
                    <a:pt x="210" y="614"/>
                    <a:pt x="112" y="810"/>
                  </a:cubicBezTo>
                  <a:lnTo>
                    <a:pt x="433" y="963"/>
                  </a:lnTo>
                  <a:cubicBezTo>
                    <a:pt x="503" y="810"/>
                    <a:pt x="600" y="684"/>
                    <a:pt x="726" y="600"/>
                  </a:cubicBezTo>
                  <a:lnTo>
                    <a:pt x="503" y="321"/>
                  </a:lnTo>
                  <a:close/>
                  <a:moveTo>
                    <a:pt x="2818" y="1382"/>
                  </a:moveTo>
                  <a:lnTo>
                    <a:pt x="2469" y="1395"/>
                  </a:lnTo>
                  <a:cubicBezTo>
                    <a:pt x="2469" y="1577"/>
                    <a:pt x="2442" y="1730"/>
                    <a:pt x="2372" y="1870"/>
                  </a:cubicBezTo>
                  <a:lnTo>
                    <a:pt x="2679" y="2023"/>
                  </a:lnTo>
                  <a:cubicBezTo>
                    <a:pt x="2790" y="1842"/>
                    <a:pt x="2818" y="1633"/>
                    <a:pt x="2818" y="1395"/>
                  </a:cubicBezTo>
                  <a:lnTo>
                    <a:pt x="2818" y="1382"/>
                  </a:lnTo>
                  <a:close/>
                  <a:moveTo>
                    <a:pt x="1" y="1437"/>
                  </a:moveTo>
                  <a:cubicBezTo>
                    <a:pt x="1" y="1647"/>
                    <a:pt x="42" y="1856"/>
                    <a:pt x="140" y="2051"/>
                  </a:cubicBezTo>
                  <a:lnTo>
                    <a:pt x="447" y="1912"/>
                  </a:lnTo>
                  <a:cubicBezTo>
                    <a:pt x="377" y="1744"/>
                    <a:pt x="349" y="1591"/>
                    <a:pt x="349" y="1437"/>
                  </a:cubicBezTo>
                  <a:close/>
                  <a:moveTo>
                    <a:pt x="726" y="2232"/>
                  </a:moveTo>
                  <a:lnTo>
                    <a:pt x="517" y="2511"/>
                  </a:lnTo>
                  <a:cubicBezTo>
                    <a:pt x="698" y="2651"/>
                    <a:pt x="879" y="2748"/>
                    <a:pt x="1089" y="2790"/>
                  </a:cubicBezTo>
                  <a:lnTo>
                    <a:pt x="1158" y="2442"/>
                  </a:lnTo>
                  <a:cubicBezTo>
                    <a:pt x="1005" y="2414"/>
                    <a:pt x="851" y="2344"/>
                    <a:pt x="726" y="2232"/>
                  </a:cubicBezTo>
                  <a:close/>
                  <a:moveTo>
                    <a:pt x="2093" y="2260"/>
                  </a:moveTo>
                  <a:cubicBezTo>
                    <a:pt x="1953" y="2358"/>
                    <a:pt x="1814" y="2428"/>
                    <a:pt x="1646" y="2470"/>
                  </a:cubicBezTo>
                  <a:lnTo>
                    <a:pt x="1716" y="2790"/>
                  </a:lnTo>
                  <a:cubicBezTo>
                    <a:pt x="1925" y="2748"/>
                    <a:pt x="2121" y="2651"/>
                    <a:pt x="2316" y="2539"/>
                  </a:cubicBezTo>
                  <a:lnTo>
                    <a:pt x="2093" y="226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7818383" y="1046475"/>
              <a:ext cx="407326" cy="407326"/>
            </a:xfrm>
            <a:custGeom>
              <a:avLst/>
              <a:gdLst/>
              <a:ahLst/>
              <a:cxnLst/>
              <a:rect l="l" t="t" r="r" b="b"/>
              <a:pathLst>
                <a:path w="1954" h="1954" extrusionOk="0">
                  <a:moveTo>
                    <a:pt x="977" y="350"/>
                  </a:moveTo>
                  <a:cubicBezTo>
                    <a:pt x="1325" y="350"/>
                    <a:pt x="1604" y="629"/>
                    <a:pt x="1604" y="977"/>
                  </a:cubicBezTo>
                  <a:cubicBezTo>
                    <a:pt x="1604" y="1326"/>
                    <a:pt x="1325" y="1605"/>
                    <a:pt x="977" y="1605"/>
                  </a:cubicBezTo>
                  <a:cubicBezTo>
                    <a:pt x="628" y="1605"/>
                    <a:pt x="349" y="1326"/>
                    <a:pt x="349" y="977"/>
                  </a:cubicBezTo>
                  <a:cubicBezTo>
                    <a:pt x="349" y="629"/>
                    <a:pt x="628" y="350"/>
                    <a:pt x="977" y="350"/>
                  </a:cubicBezTo>
                  <a:close/>
                  <a:moveTo>
                    <a:pt x="977" y="1"/>
                  </a:moveTo>
                  <a:cubicBezTo>
                    <a:pt x="433" y="1"/>
                    <a:pt x="0" y="433"/>
                    <a:pt x="0" y="977"/>
                  </a:cubicBezTo>
                  <a:cubicBezTo>
                    <a:pt x="0" y="1521"/>
                    <a:pt x="433" y="1954"/>
                    <a:pt x="977" y="1954"/>
                  </a:cubicBezTo>
                  <a:cubicBezTo>
                    <a:pt x="1521" y="1954"/>
                    <a:pt x="1953" y="1521"/>
                    <a:pt x="1953" y="977"/>
                  </a:cubicBezTo>
                  <a:cubicBezTo>
                    <a:pt x="1953" y="433"/>
                    <a:pt x="1521" y="1"/>
                    <a:pt x="9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4943938" y="699123"/>
              <a:ext cx="932571" cy="932578"/>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5538370" y="399900"/>
              <a:ext cx="804120" cy="808418"/>
            </a:xfrm>
            <a:custGeom>
              <a:avLst/>
              <a:gdLst/>
              <a:ahLst/>
              <a:cxnLst/>
              <a:rect l="l" t="t" r="r" b="b"/>
              <a:pathLst>
                <a:path w="2623" h="2637" extrusionOk="0">
                  <a:moveTo>
                    <a:pt x="2274" y="349"/>
                  </a:moveTo>
                  <a:lnTo>
                    <a:pt x="2274" y="2288"/>
                  </a:lnTo>
                  <a:lnTo>
                    <a:pt x="349" y="2288"/>
                  </a:lnTo>
                  <a:lnTo>
                    <a:pt x="349" y="349"/>
                  </a:lnTo>
                  <a:close/>
                  <a:moveTo>
                    <a:pt x="0" y="0"/>
                  </a:moveTo>
                  <a:lnTo>
                    <a:pt x="0" y="2637"/>
                  </a:lnTo>
                  <a:lnTo>
                    <a:pt x="2623" y="2637"/>
                  </a:lnTo>
                  <a:lnTo>
                    <a:pt x="26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 name="Picture 21">
            <a:extLst>
              <a:ext uri="{FF2B5EF4-FFF2-40B4-BE49-F238E27FC236}">
                <a16:creationId xmlns:a16="http://schemas.microsoft.com/office/drawing/2014/main" id="{4FF652C7-8713-584B-85D3-29EC86AB421B}"/>
              </a:ext>
            </a:extLst>
          </p:cNvPr>
          <p:cNvPicPr>
            <a:picLocks noChangeAspect="1"/>
          </p:cNvPicPr>
          <p:nvPr/>
        </p:nvPicPr>
        <p:blipFill>
          <a:blip r:embed="rId3"/>
          <a:stretch>
            <a:fillRect/>
          </a:stretch>
        </p:blipFill>
        <p:spPr>
          <a:xfrm>
            <a:off x="5093486" y="1714728"/>
            <a:ext cx="1303684" cy="1303684"/>
          </a:xfrm>
          <a:prstGeom prst="rect">
            <a:avLst/>
          </a:prstGeom>
        </p:spPr>
      </p:pic>
    </p:spTree>
    <p:extLst>
      <p:ext uri="{BB962C8B-B14F-4D97-AF65-F5344CB8AC3E}">
        <p14:creationId xmlns:p14="http://schemas.microsoft.com/office/powerpoint/2010/main" val="4046994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grpSp>
        <p:nvGrpSpPr>
          <p:cNvPr id="360" name="Google Shape;360;p33"/>
          <p:cNvGrpSpPr/>
          <p:nvPr/>
        </p:nvGrpSpPr>
        <p:grpSpPr>
          <a:xfrm>
            <a:off x="295414" y="706857"/>
            <a:ext cx="3933270" cy="3380868"/>
            <a:chOff x="295414" y="706857"/>
            <a:chExt cx="3933270" cy="3380868"/>
          </a:xfrm>
        </p:grpSpPr>
        <p:sp>
          <p:nvSpPr>
            <p:cNvPr id="361" name="Google Shape;361;p33"/>
            <p:cNvSpPr/>
            <p:nvPr/>
          </p:nvSpPr>
          <p:spPr>
            <a:xfrm>
              <a:off x="295414" y="706857"/>
              <a:ext cx="1703932" cy="1701222"/>
            </a:xfrm>
            <a:custGeom>
              <a:avLst/>
              <a:gdLst/>
              <a:ahLst/>
              <a:cxnLst/>
              <a:rect l="l" t="t" r="r" b="b"/>
              <a:pathLst>
                <a:path w="8174" h="8161" extrusionOk="0">
                  <a:moveTo>
                    <a:pt x="4073" y="321"/>
                  </a:moveTo>
                  <a:cubicBezTo>
                    <a:pt x="6137" y="321"/>
                    <a:pt x="7825" y="1995"/>
                    <a:pt x="7811" y="4059"/>
                  </a:cubicBezTo>
                  <a:cubicBezTo>
                    <a:pt x="7811" y="6110"/>
                    <a:pt x="6137" y="7784"/>
                    <a:pt x="4073" y="7784"/>
                  </a:cubicBezTo>
                  <a:cubicBezTo>
                    <a:pt x="2023" y="7784"/>
                    <a:pt x="349" y="6110"/>
                    <a:pt x="349" y="4059"/>
                  </a:cubicBezTo>
                  <a:cubicBezTo>
                    <a:pt x="349" y="1995"/>
                    <a:pt x="2023" y="321"/>
                    <a:pt x="4073" y="321"/>
                  </a:cubicBezTo>
                  <a:close/>
                  <a:moveTo>
                    <a:pt x="4073" y="0"/>
                  </a:moveTo>
                  <a:cubicBezTo>
                    <a:pt x="1827" y="0"/>
                    <a:pt x="0" y="1828"/>
                    <a:pt x="0" y="4073"/>
                  </a:cubicBezTo>
                  <a:cubicBezTo>
                    <a:pt x="0" y="6319"/>
                    <a:pt x="1827" y="8160"/>
                    <a:pt x="4073" y="8160"/>
                  </a:cubicBezTo>
                  <a:cubicBezTo>
                    <a:pt x="6333" y="8160"/>
                    <a:pt x="8174" y="6305"/>
                    <a:pt x="8160" y="4073"/>
                  </a:cubicBezTo>
                  <a:cubicBezTo>
                    <a:pt x="8160" y="1828"/>
                    <a:pt x="6333" y="0"/>
                    <a:pt x="4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3"/>
            <p:cNvSpPr/>
            <p:nvPr/>
          </p:nvSpPr>
          <p:spPr>
            <a:xfrm>
              <a:off x="3296113" y="2262148"/>
              <a:ext cx="932571" cy="932578"/>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3"/>
            <p:cNvSpPr/>
            <p:nvPr/>
          </p:nvSpPr>
          <p:spPr>
            <a:xfrm flipH="1">
              <a:off x="1019068" y="1639035"/>
              <a:ext cx="2724300" cy="18693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3"/>
            <p:cNvSpPr/>
            <p:nvPr/>
          </p:nvSpPr>
          <p:spPr>
            <a:xfrm flipH="1">
              <a:off x="1019182" y="3367751"/>
              <a:ext cx="764984" cy="719974"/>
            </a:xfrm>
            <a:custGeom>
              <a:avLst/>
              <a:gdLst/>
              <a:ahLst/>
              <a:cxnLst/>
              <a:rect l="l" t="t" r="r" b="b"/>
              <a:pathLst>
                <a:path w="25850" h="33581" extrusionOk="0">
                  <a:moveTo>
                    <a:pt x="0" y="1"/>
                  </a:moveTo>
                  <a:lnTo>
                    <a:pt x="12911" y="16818"/>
                  </a:lnTo>
                  <a:lnTo>
                    <a:pt x="25768" y="33580"/>
                  </a:lnTo>
                  <a:lnTo>
                    <a:pt x="25849" y="33580"/>
                  </a:lnTo>
                  <a:lnTo>
                    <a:pt x="258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33"/>
          <p:cNvSpPr/>
          <p:nvPr/>
        </p:nvSpPr>
        <p:spPr>
          <a:xfrm>
            <a:off x="1819025" y="2010012"/>
            <a:ext cx="1129083" cy="1123472"/>
          </a:xfrm>
          <a:custGeom>
            <a:avLst/>
            <a:gdLst/>
            <a:ahLst/>
            <a:cxnLst/>
            <a:rect l="l" t="t" r="r" b="b"/>
            <a:pathLst>
              <a:path w="34816" h="34643" extrusionOk="0">
                <a:moveTo>
                  <a:pt x="17415" y="1"/>
                </a:moveTo>
                <a:cubicBezTo>
                  <a:pt x="17192" y="1"/>
                  <a:pt x="16969" y="88"/>
                  <a:pt x="16794" y="262"/>
                </a:cubicBezTo>
                <a:lnTo>
                  <a:pt x="349" y="16708"/>
                </a:lnTo>
                <a:cubicBezTo>
                  <a:pt x="0" y="17057"/>
                  <a:pt x="0" y="17601"/>
                  <a:pt x="349" y="17949"/>
                </a:cubicBezTo>
                <a:lnTo>
                  <a:pt x="6779" y="24380"/>
                </a:lnTo>
                <a:cubicBezTo>
                  <a:pt x="6400" y="24278"/>
                  <a:pt x="6018" y="24226"/>
                  <a:pt x="5645" y="24226"/>
                </a:cubicBezTo>
                <a:cubicBezTo>
                  <a:pt x="4743" y="24226"/>
                  <a:pt x="3892" y="24529"/>
                  <a:pt x="3250" y="25161"/>
                </a:cubicBezTo>
                <a:cubicBezTo>
                  <a:pt x="1800" y="26611"/>
                  <a:pt x="2037" y="29206"/>
                  <a:pt x="3780" y="30949"/>
                </a:cubicBezTo>
                <a:cubicBezTo>
                  <a:pt x="4760" y="31929"/>
                  <a:pt x="6013" y="32438"/>
                  <a:pt x="7178" y="32438"/>
                </a:cubicBezTo>
                <a:cubicBezTo>
                  <a:pt x="8086" y="32438"/>
                  <a:pt x="8940" y="32129"/>
                  <a:pt x="9569" y="31493"/>
                </a:cubicBezTo>
                <a:cubicBezTo>
                  <a:pt x="10462" y="30601"/>
                  <a:pt x="10727" y="29262"/>
                  <a:pt x="10364" y="27950"/>
                </a:cubicBezTo>
                <a:lnTo>
                  <a:pt x="10364" y="27950"/>
                </a:lnTo>
                <a:lnTo>
                  <a:pt x="16794" y="34381"/>
                </a:lnTo>
                <a:cubicBezTo>
                  <a:pt x="16969" y="34555"/>
                  <a:pt x="17192" y="34642"/>
                  <a:pt x="17415" y="34642"/>
                </a:cubicBezTo>
                <a:cubicBezTo>
                  <a:pt x="17638" y="34642"/>
                  <a:pt x="17861" y="34555"/>
                  <a:pt x="18036" y="34381"/>
                </a:cubicBezTo>
                <a:lnTo>
                  <a:pt x="24466" y="27950"/>
                </a:lnTo>
                <a:lnTo>
                  <a:pt x="24466" y="27950"/>
                </a:lnTo>
                <a:cubicBezTo>
                  <a:pt x="24117" y="29262"/>
                  <a:pt x="24354" y="30587"/>
                  <a:pt x="25247" y="31479"/>
                </a:cubicBezTo>
                <a:cubicBezTo>
                  <a:pt x="25884" y="32110"/>
                  <a:pt x="26740" y="32418"/>
                  <a:pt x="27649" y="32418"/>
                </a:cubicBezTo>
                <a:cubicBezTo>
                  <a:pt x="28811" y="32418"/>
                  <a:pt x="30057" y="31914"/>
                  <a:pt x="31036" y="30935"/>
                </a:cubicBezTo>
                <a:cubicBezTo>
                  <a:pt x="32765" y="29220"/>
                  <a:pt x="33017" y="26625"/>
                  <a:pt x="31566" y="25175"/>
                </a:cubicBezTo>
                <a:cubicBezTo>
                  <a:pt x="30935" y="24544"/>
                  <a:pt x="30082" y="24233"/>
                  <a:pt x="29178" y="24233"/>
                </a:cubicBezTo>
                <a:cubicBezTo>
                  <a:pt x="28802" y="24233"/>
                  <a:pt x="28418" y="24287"/>
                  <a:pt x="28037" y="24393"/>
                </a:cubicBezTo>
                <a:lnTo>
                  <a:pt x="34467" y="17963"/>
                </a:lnTo>
                <a:cubicBezTo>
                  <a:pt x="34816" y="17614"/>
                  <a:pt x="34816" y="17070"/>
                  <a:pt x="34467" y="16722"/>
                </a:cubicBezTo>
                <a:lnTo>
                  <a:pt x="28037" y="10291"/>
                </a:lnTo>
                <a:lnTo>
                  <a:pt x="28037" y="10291"/>
                </a:lnTo>
                <a:cubicBezTo>
                  <a:pt x="28416" y="10392"/>
                  <a:pt x="28795" y="10443"/>
                  <a:pt x="29166" y="10443"/>
                </a:cubicBezTo>
                <a:cubicBezTo>
                  <a:pt x="30078" y="10443"/>
                  <a:pt x="30935" y="10135"/>
                  <a:pt x="31580" y="9510"/>
                </a:cubicBezTo>
                <a:cubicBezTo>
                  <a:pt x="33031" y="8060"/>
                  <a:pt x="32779" y="5465"/>
                  <a:pt x="31036" y="3722"/>
                </a:cubicBezTo>
                <a:cubicBezTo>
                  <a:pt x="30056" y="2742"/>
                  <a:pt x="28807" y="2233"/>
                  <a:pt x="27644" y="2233"/>
                </a:cubicBezTo>
                <a:cubicBezTo>
                  <a:pt x="26737" y="2233"/>
                  <a:pt x="25883" y="2542"/>
                  <a:pt x="25247" y="3178"/>
                </a:cubicBezTo>
                <a:cubicBezTo>
                  <a:pt x="24354" y="4070"/>
                  <a:pt x="24103" y="5409"/>
                  <a:pt x="24466" y="6693"/>
                </a:cubicBezTo>
                <a:lnTo>
                  <a:pt x="18036" y="262"/>
                </a:lnTo>
                <a:cubicBezTo>
                  <a:pt x="17861" y="88"/>
                  <a:pt x="17638" y="1"/>
                  <a:pt x="174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 name="Google Shape;375;p33"/>
          <p:cNvGrpSpPr/>
          <p:nvPr/>
        </p:nvGrpSpPr>
        <p:grpSpPr>
          <a:xfrm>
            <a:off x="2143861" y="2292236"/>
            <a:ext cx="479403" cy="482019"/>
            <a:chOff x="4766000" y="2495350"/>
            <a:chExt cx="379425" cy="381525"/>
          </a:xfrm>
        </p:grpSpPr>
        <p:sp>
          <p:nvSpPr>
            <p:cNvPr id="376" name="Google Shape;376;p33"/>
            <p:cNvSpPr/>
            <p:nvPr/>
          </p:nvSpPr>
          <p:spPr>
            <a:xfrm>
              <a:off x="4766000" y="2495350"/>
              <a:ext cx="379425" cy="381525"/>
            </a:xfrm>
            <a:custGeom>
              <a:avLst/>
              <a:gdLst/>
              <a:ahLst/>
              <a:cxnLst/>
              <a:rect l="l" t="t" r="r" b="b"/>
              <a:pathLst>
                <a:path w="15177" h="15261" extrusionOk="0">
                  <a:moveTo>
                    <a:pt x="7589" y="3372"/>
                  </a:moveTo>
                  <a:cubicBezTo>
                    <a:pt x="9894" y="3372"/>
                    <a:pt x="11803" y="5166"/>
                    <a:pt x="11884" y="7477"/>
                  </a:cubicBezTo>
                  <a:cubicBezTo>
                    <a:pt x="11884" y="7686"/>
                    <a:pt x="11884" y="7895"/>
                    <a:pt x="11870" y="8105"/>
                  </a:cubicBezTo>
                  <a:cubicBezTo>
                    <a:pt x="11787" y="8872"/>
                    <a:pt x="11508" y="9583"/>
                    <a:pt x="11061" y="10183"/>
                  </a:cubicBezTo>
                  <a:cubicBezTo>
                    <a:pt x="11047" y="10197"/>
                    <a:pt x="11033" y="10211"/>
                    <a:pt x="11033" y="10225"/>
                  </a:cubicBezTo>
                  <a:cubicBezTo>
                    <a:pt x="10978" y="10322"/>
                    <a:pt x="10908" y="10392"/>
                    <a:pt x="10838" y="10448"/>
                  </a:cubicBezTo>
                  <a:cubicBezTo>
                    <a:pt x="10378" y="10978"/>
                    <a:pt x="9806" y="11382"/>
                    <a:pt x="9150" y="11634"/>
                  </a:cubicBezTo>
                  <a:cubicBezTo>
                    <a:pt x="9053" y="11675"/>
                    <a:pt x="8955" y="11703"/>
                    <a:pt x="8844" y="11745"/>
                  </a:cubicBezTo>
                  <a:cubicBezTo>
                    <a:pt x="8537" y="11829"/>
                    <a:pt x="8202" y="11899"/>
                    <a:pt x="7853" y="11912"/>
                  </a:cubicBezTo>
                  <a:lnTo>
                    <a:pt x="7421" y="11912"/>
                  </a:lnTo>
                  <a:cubicBezTo>
                    <a:pt x="5231" y="11801"/>
                    <a:pt x="3431" y="10057"/>
                    <a:pt x="3320" y="7812"/>
                  </a:cubicBezTo>
                  <a:cubicBezTo>
                    <a:pt x="3236" y="5454"/>
                    <a:pt x="5063" y="3488"/>
                    <a:pt x="7407" y="3376"/>
                  </a:cubicBezTo>
                  <a:cubicBezTo>
                    <a:pt x="7468" y="3373"/>
                    <a:pt x="7529" y="3372"/>
                    <a:pt x="7589" y="3372"/>
                  </a:cubicBezTo>
                  <a:close/>
                  <a:moveTo>
                    <a:pt x="7672" y="0"/>
                  </a:moveTo>
                  <a:lnTo>
                    <a:pt x="6974" y="14"/>
                  </a:lnTo>
                  <a:cubicBezTo>
                    <a:pt x="6933" y="14"/>
                    <a:pt x="6905" y="28"/>
                    <a:pt x="6849" y="28"/>
                  </a:cubicBezTo>
                  <a:cubicBezTo>
                    <a:pt x="6682" y="42"/>
                    <a:pt x="6598" y="140"/>
                    <a:pt x="6598" y="307"/>
                  </a:cubicBezTo>
                  <a:cubicBezTo>
                    <a:pt x="6598" y="572"/>
                    <a:pt x="6626" y="851"/>
                    <a:pt x="6626" y="1116"/>
                  </a:cubicBezTo>
                  <a:cubicBezTo>
                    <a:pt x="6626" y="1158"/>
                    <a:pt x="6626" y="1186"/>
                    <a:pt x="6556" y="1186"/>
                  </a:cubicBezTo>
                  <a:cubicBezTo>
                    <a:pt x="6110" y="1256"/>
                    <a:pt x="5677" y="1353"/>
                    <a:pt x="5259" y="1535"/>
                  </a:cubicBezTo>
                  <a:cubicBezTo>
                    <a:pt x="5240" y="1539"/>
                    <a:pt x="5225" y="1542"/>
                    <a:pt x="5212" y="1542"/>
                  </a:cubicBezTo>
                  <a:cubicBezTo>
                    <a:pt x="5186" y="1542"/>
                    <a:pt x="5170" y="1530"/>
                    <a:pt x="5161" y="1493"/>
                  </a:cubicBezTo>
                  <a:cubicBezTo>
                    <a:pt x="5036" y="1256"/>
                    <a:pt x="4896" y="1019"/>
                    <a:pt x="4771" y="781"/>
                  </a:cubicBezTo>
                  <a:cubicBezTo>
                    <a:pt x="4721" y="682"/>
                    <a:pt x="4635" y="632"/>
                    <a:pt x="4545" y="632"/>
                  </a:cubicBezTo>
                  <a:cubicBezTo>
                    <a:pt x="4509" y="632"/>
                    <a:pt x="4472" y="640"/>
                    <a:pt x="4436" y="656"/>
                  </a:cubicBezTo>
                  <a:cubicBezTo>
                    <a:pt x="4143" y="795"/>
                    <a:pt x="3864" y="949"/>
                    <a:pt x="3585" y="1116"/>
                  </a:cubicBezTo>
                  <a:cubicBezTo>
                    <a:pt x="3459" y="1186"/>
                    <a:pt x="3431" y="1298"/>
                    <a:pt x="3501" y="1437"/>
                  </a:cubicBezTo>
                  <a:cubicBezTo>
                    <a:pt x="3599" y="1646"/>
                    <a:pt x="3710" y="1856"/>
                    <a:pt x="3808" y="2051"/>
                  </a:cubicBezTo>
                  <a:cubicBezTo>
                    <a:pt x="3850" y="2107"/>
                    <a:pt x="3864" y="2162"/>
                    <a:pt x="3892" y="2232"/>
                  </a:cubicBezTo>
                  <a:cubicBezTo>
                    <a:pt x="3487" y="2511"/>
                    <a:pt x="3111" y="2832"/>
                    <a:pt x="2790" y="3181"/>
                  </a:cubicBezTo>
                  <a:cubicBezTo>
                    <a:pt x="2539" y="3013"/>
                    <a:pt x="2302" y="2832"/>
                    <a:pt x="2065" y="2665"/>
                  </a:cubicBezTo>
                  <a:cubicBezTo>
                    <a:pt x="2019" y="2626"/>
                    <a:pt x="1965" y="2605"/>
                    <a:pt x="1911" y="2605"/>
                  </a:cubicBezTo>
                  <a:cubicBezTo>
                    <a:pt x="1849" y="2605"/>
                    <a:pt x="1789" y="2633"/>
                    <a:pt x="1744" y="2692"/>
                  </a:cubicBezTo>
                  <a:cubicBezTo>
                    <a:pt x="1521" y="2957"/>
                    <a:pt x="1339" y="3222"/>
                    <a:pt x="1144" y="3501"/>
                  </a:cubicBezTo>
                  <a:cubicBezTo>
                    <a:pt x="1074" y="3599"/>
                    <a:pt x="1102" y="3725"/>
                    <a:pt x="1214" y="3808"/>
                  </a:cubicBezTo>
                  <a:cubicBezTo>
                    <a:pt x="1423" y="3976"/>
                    <a:pt x="1646" y="4143"/>
                    <a:pt x="1855" y="4297"/>
                  </a:cubicBezTo>
                  <a:cubicBezTo>
                    <a:pt x="1883" y="4324"/>
                    <a:pt x="1911" y="4338"/>
                    <a:pt x="1925" y="4352"/>
                  </a:cubicBezTo>
                  <a:cubicBezTo>
                    <a:pt x="1827" y="4576"/>
                    <a:pt x="1702" y="4813"/>
                    <a:pt x="1604" y="5022"/>
                  </a:cubicBezTo>
                  <a:cubicBezTo>
                    <a:pt x="1493" y="5245"/>
                    <a:pt x="1423" y="5468"/>
                    <a:pt x="1339" y="5691"/>
                  </a:cubicBezTo>
                  <a:lnTo>
                    <a:pt x="1269" y="5691"/>
                  </a:lnTo>
                  <a:cubicBezTo>
                    <a:pt x="1004" y="5650"/>
                    <a:pt x="739" y="5594"/>
                    <a:pt x="460" y="5552"/>
                  </a:cubicBezTo>
                  <a:cubicBezTo>
                    <a:pt x="438" y="5548"/>
                    <a:pt x="418" y="5546"/>
                    <a:pt x="398" y="5546"/>
                  </a:cubicBezTo>
                  <a:cubicBezTo>
                    <a:pt x="283" y="5546"/>
                    <a:pt x="215" y="5616"/>
                    <a:pt x="168" y="5747"/>
                  </a:cubicBezTo>
                  <a:cubicBezTo>
                    <a:pt x="126" y="5859"/>
                    <a:pt x="112" y="5970"/>
                    <a:pt x="98" y="6082"/>
                  </a:cubicBezTo>
                  <a:cubicBezTo>
                    <a:pt x="56" y="6291"/>
                    <a:pt x="28" y="6486"/>
                    <a:pt x="0" y="6696"/>
                  </a:cubicBezTo>
                  <a:lnTo>
                    <a:pt x="0" y="6793"/>
                  </a:lnTo>
                  <a:cubicBezTo>
                    <a:pt x="28" y="6905"/>
                    <a:pt x="112" y="6975"/>
                    <a:pt x="237" y="6975"/>
                  </a:cubicBezTo>
                  <a:cubicBezTo>
                    <a:pt x="391" y="6989"/>
                    <a:pt x="530" y="7017"/>
                    <a:pt x="698" y="7058"/>
                  </a:cubicBezTo>
                  <a:cubicBezTo>
                    <a:pt x="809" y="7072"/>
                    <a:pt x="935" y="7114"/>
                    <a:pt x="1046" y="7128"/>
                  </a:cubicBezTo>
                  <a:lnTo>
                    <a:pt x="1088" y="8607"/>
                  </a:lnTo>
                  <a:cubicBezTo>
                    <a:pt x="1088" y="8607"/>
                    <a:pt x="1060" y="8621"/>
                    <a:pt x="1046" y="8621"/>
                  </a:cubicBezTo>
                  <a:cubicBezTo>
                    <a:pt x="795" y="8690"/>
                    <a:pt x="558" y="8760"/>
                    <a:pt x="307" y="8816"/>
                  </a:cubicBezTo>
                  <a:cubicBezTo>
                    <a:pt x="181" y="8858"/>
                    <a:pt x="112" y="8900"/>
                    <a:pt x="56" y="9011"/>
                  </a:cubicBezTo>
                  <a:lnTo>
                    <a:pt x="56" y="9137"/>
                  </a:lnTo>
                  <a:cubicBezTo>
                    <a:pt x="56" y="9151"/>
                    <a:pt x="84" y="9165"/>
                    <a:pt x="84" y="9179"/>
                  </a:cubicBezTo>
                  <a:cubicBezTo>
                    <a:pt x="154" y="9458"/>
                    <a:pt x="237" y="9764"/>
                    <a:pt x="307" y="10043"/>
                  </a:cubicBezTo>
                  <a:cubicBezTo>
                    <a:pt x="349" y="10169"/>
                    <a:pt x="414" y="10232"/>
                    <a:pt x="509" y="10232"/>
                  </a:cubicBezTo>
                  <a:cubicBezTo>
                    <a:pt x="541" y="10232"/>
                    <a:pt x="576" y="10225"/>
                    <a:pt x="614" y="10211"/>
                  </a:cubicBezTo>
                  <a:cubicBezTo>
                    <a:pt x="725" y="10197"/>
                    <a:pt x="809" y="10155"/>
                    <a:pt x="921" y="10141"/>
                  </a:cubicBezTo>
                  <a:cubicBezTo>
                    <a:pt x="1088" y="10085"/>
                    <a:pt x="1283" y="10057"/>
                    <a:pt x="1451" y="10002"/>
                  </a:cubicBezTo>
                  <a:cubicBezTo>
                    <a:pt x="1632" y="10476"/>
                    <a:pt x="1869" y="10894"/>
                    <a:pt x="2134" y="11313"/>
                  </a:cubicBezTo>
                  <a:cubicBezTo>
                    <a:pt x="1911" y="11522"/>
                    <a:pt x="1688" y="11717"/>
                    <a:pt x="1479" y="11899"/>
                  </a:cubicBezTo>
                  <a:cubicBezTo>
                    <a:pt x="1367" y="11996"/>
                    <a:pt x="1353" y="12108"/>
                    <a:pt x="1437" y="12233"/>
                  </a:cubicBezTo>
                  <a:cubicBezTo>
                    <a:pt x="1479" y="12289"/>
                    <a:pt x="1507" y="12317"/>
                    <a:pt x="1548" y="12373"/>
                  </a:cubicBezTo>
                  <a:cubicBezTo>
                    <a:pt x="1716" y="12568"/>
                    <a:pt x="1897" y="12777"/>
                    <a:pt x="2065" y="12973"/>
                  </a:cubicBezTo>
                  <a:cubicBezTo>
                    <a:pt x="2129" y="13030"/>
                    <a:pt x="2187" y="13058"/>
                    <a:pt x="2248" y="13058"/>
                  </a:cubicBezTo>
                  <a:cubicBezTo>
                    <a:pt x="2306" y="13058"/>
                    <a:pt x="2367" y="13034"/>
                    <a:pt x="2441" y="12987"/>
                  </a:cubicBezTo>
                  <a:cubicBezTo>
                    <a:pt x="2525" y="12917"/>
                    <a:pt x="2595" y="12847"/>
                    <a:pt x="2678" y="12791"/>
                  </a:cubicBezTo>
                  <a:cubicBezTo>
                    <a:pt x="2818" y="12666"/>
                    <a:pt x="2957" y="12554"/>
                    <a:pt x="3111" y="12429"/>
                  </a:cubicBezTo>
                  <a:lnTo>
                    <a:pt x="3683" y="12903"/>
                  </a:lnTo>
                  <a:cubicBezTo>
                    <a:pt x="3878" y="13042"/>
                    <a:pt x="4087" y="13182"/>
                    <a:pt x="4296" y="13321"/>
                  </a:cubicBezTo>
                  <a:cubicBezTo>
                    <a:pt x="4296" y="13335"/>
                    <a:pt x="4282" y="13349"/>
                    <a:pt x="4282" y="13363"/>
                  </a:cubicBezTo>
                  <a:cubicBezTo>
                    <a:pt x="4171" y="13628"/>
                    <a:pt x="4073" y="13879"/>
                    <a:pt x="3948" y="14130"/>
                  </a:cubicBezTo>
                  <a:cubicBezTo>
                    <a:pt x="3892" y="14256"/>
                    <a:pt x="3920" y="14381"/>
                    <a:pt x="4059" y="14451"/>
                  </a:cubicBezTo>
                  <a:cubicBezTo>
                    <a:pt x="4352" y="14591"/>
                    <a:pt x="4659" y="14730"/>
                    <a:pt x="4966" y="14842"/>
                  </a:cubicBezTo>
                  <a:cubicBezTo>
                    <a:pt x="5002" y="14856"/>
                    <a:pt x="5035" y="14863"/>
                    <a:pt x="5066" y="14863"/>
                  </a:cubicBezTo>
                  <a:cubicBezTo>
                    <a:pt x="5153" y="14863"/>
                    <a:pt x="5217" y="14806"/>
                    <a:pt x="5259" y="14702"/>
                  </a:cubicBezTo>
                  <a:cubicBezTo>
                    <a:pt x="5328" y="14577"/>
                    <a:pt x="5384" y="14409"/>
                    <a:pt x="5454" y="14270"/>
                  </a:cubicBezTo>
                  <a:cubicBezTo>
                    <a:pt x="5510" y="14144"/>
                    <a:pt x="5552" y="14033"/>
                    <a:pt x="5621" y="13893"/>
                  </a:cubicBezTo>
                  <a:cubicBezTo>
                    <a:pt x="6082" y="14033"/>
                    <a:pt x="6528" y="14116"/>
                    <a:pt x="7002" y="14144"/>
                  </a:cubicBezTo>
                  <a:lnTo>
                    <a:pt x="7086" y="14144"/>
                  </a:lnTo>
                  <a:lnTo>
                    <a:pt x="7128" y="15023"/>
                  </a:lnTo>
                  <a:cubicBezTo>
                    <a:pt x="7128" y="15176"/>
                    <a:pt x="7198" y="15260"/>
                    <a:pt x="7365" y="15260"/>
                  </a:cubicBezTo>
                  <a:cubicBezTo>
                    <a:pt x="7700" y="15260"/>
                    <a:pt x="8021" y="15246"/>
                    <a:pt x="8341" y="15232"/>
                  </a:cubicBezTo>
                  <a:cubicBezTo>
                    <a:pt x="8383" y="15232"/>
                    <a:pt x="8411" y="15218"/>
                    <a:pt x="8439" y="15218"/>
                  </a:cubicBezTo>
                  <a:cubicBezTo>
                    <a:pt x="8509" y="15176"/>
                    <a:pt x="8537" y="15107"/>
                    <a:pt x="8551" y="15023"/>
                  </a:cubicBezTo>
                  <a:lnTo>
                    <a:pt x="8551" y="14967"/>
                  </a:lnTo>
                  <a:cubicBezTo>
                    <a:pt x="8551" y="14800"/>
                    <a:pt x="8537" y="14619"/>
                    <a:pt x="8537" y="14465"/>
                  </a:cubicBezTo>
                  <a:lnTo>
                    <a:pt x="8537" y="14172"/>
                  </a:lnTo>
                  <a:lnTo>
                    <a:pt x="8537" y="14102"/>
                  </a:lnTo>
                  <a:cubicBezTo>
                    <a:pt x="8606" y="14075"/>
                    <a:pt x="8690" y="14075"/>
                    <a:pt x="8760" y="14061"/>
                  </a:cubicBezTo>
                  <a:cubicBezTo>
                    <a:pt x="9164" y="13991"/>
                    <a:pt x="9569" y="13865"/>
                    <a:pt x="9973" y="13712"/>
                  </a:cubicBezTo>
                  <a:cubicBezTo>
                    <a:pt x="9987" y="13726"/>
                    <a:pt x="9987" y="13754"/>
                    <a:pt x="10001" y="13768"/>
                  </a:cubicBezTo>
                  <a:cubicBezTo>
                    <a:pt x="10127" y="14005"/>
                    <a:pt x="10266" y="14242"/>
                    <a:pt x="10392" y="14479"/>
                  </a:cubicBezTo>
                  <a:cubicBezTo>
                    <a:pt x="10446" y="14577"/>
                    <a:pt x="10509" y="14632"/>
                    <a:pt x="10593" y="14632"/>
                  </a:cubicBezTo>
                  <a:cubicBezTo>
                    <a:pt x="10617" y="14632"/>
                    <a:pt x="10643" y="14628"/>
                    <a:pt x="10671" y="14619"/>
                  </a:cubicBezTo>
                  <a:cubicBezTo>
                    <a:pt x="10685" y="14619"/>
                    <a:pt x="10713" y="14605"/>
                    <a:pt x="10755" y="14591"/>
                  </a:cubicBezTo>
                  <a:lnTo>
                    <a:pt x="11173" y="14381"/>
                  </a:lnTo>
                  <a:cubicBezTo>
                    <a:pt x="11312" y="14312"/>
                    <a:pt x="11452" y="14214"/>
                    <a:pt x="11591" y="14130"/>
                  </a:cubicBezTo>
                  <a:cubicBezTo>
                    <a:pt x="11731" y="14047"/>
                    <a:pt x="11745" y="13935"/>
                    <a:pt x="11675" y="13796"/>
                  </a:cubicBezTo>
                  <a:cubicBezTo>
                    <a:pt x="11647" y="13726"/>
                    <a:pt x="11605" y="13684"/>
                    <a:pt x="11591" y="13628"/>
                  </a:cubicBezTo>
                  <a:cubicBezTo>
                    <a:pt x="11480" y="13419"/>
                    <a:pt x="11382" y="13224"/>
                    <a:pt x="11271" y="13028"/>
                  </a:cubicBezTo>
                  <a:cubicBezTo>
                    <a:pt x="11466" y="12875"/>
                    <a:pt x="11675" y="12735"/>
                    <a:pt x="11856" y="12568"/>
                  </a:cubicBezTo>
                  <a:cubicBezTo>
                    <a:pt x="11940" y="12498"/>
                    <a:pt x="12024" y="12401"/>
                    <a:pt x="12108" y="12331"/>
                  </a:cubicBezTo>
                  <a:cubicBezTo>
                    <a:pt x="12205" y="12247"/>
                    <a:pt x="12303" y="12164"/>
                    <a:pt x="12386" y="12080"/>
                  </a:cubicBezTo>
                  <a:cubicBezTo>
                    <a:pt x="12414" y="12094"/>
                    <a:pt x="12442" y="12108"/>
                    <a:pt x="12456" y="12122"/>
                  </a:cubicBezTo>
                  <a:cubicBezTo>
                    <a:pt x="12665" y="12289"/>
                    <a:pt x="12903" y="12443"/>
                    <a:pt x="13112" y="12596"/>
                  </a:cubicBezTo>
                  <a:cubicBezTo>
                    <a:pt x="13164" y="12635"/>
                    <a:pt x="13218" y="12656"/>
                    <a:pt x="13271" y="12656"/>
                  </a:cubicBezTo>
                  <a:cubicBezTo>
                    <a:pt x="13331" y="12656"/>
                    <a:pt x="13388" y="12628"/>
                    <a:pt x="13433" y="12568"/>
                  </a:cubicBezTo>
                  <a:cubicBezTo>
                    <a:pt x="13474" y="12526"/>
                    <a:pt x="13488" y="12498"/>
                    <a:pt x="13530" y="12456"/>
                  </a:cubicBezTo>
                  <a:cubicBezTo>
                    <a:pt x="13698" y="12233"/>
                    <a:pt x="13879" y="12010"/>
                    <a:pt x="14032" y="11773"/>
                  </a:cubicBezTo>
                  <a:cubicBezTo>
                    <a:pt x="14102" y="11689"/>
                    <a:pt x="14088" y="11592"/>
                    <a:pt x="14018" y="11522"/>
                  </a:cubicBezTo>
                  <a:lnTo>
                    <a:pt x="13963" y="11466"/>
                  </a:lnTo>
                  <a:lnTo>
                    <a:pt x="13949" y="11452"/>
                  </a:lnTo>
                  <a:cubicBezTo>
                    <a:pt x="13837" y="11382"/>
                    <a:pt x="13740" y="11285"/>
                    <a:pt x="13642" y="11215"/>
                  </a:cubicBezTo>
                  <a:cubicBezTo>
                    <a:pt x="13544" y="11131"/>
                    <a:pt x="13419" y="11048"/>
                    <a:pt x="13321" y="10964"/>
                  </a:cubicBezTo>
                  <a:lnTo>
                    <a:pt x="13265" y="10908"/>
                  </a:lnTo>
                  <a:cubicBezTo>
                    <a:pt x="13321" y="10797"/>
                    <a:pt x="13363" y="10713"/>
                    <a:pt x="13419" y="10615"/>
                  </a:cubicBezTo>
                  <a:cubicBezTo>
                    <a:pt x="13461" y="10559"/>
                    <a:pt x="13474" y="10504"/>
                    <a:pt x="13488" y="10448"/>
                  </a:cubicBezTo>
                  <a:cubicBezTo>
                    <a:pt x="13628" y="10155"/>
                    <a:pt x="13753" y="9862"/>
                    <a:pt x="13837" y="9569"/>
                  </a:cubicBezTo>
                  <a:cubicBezTo>
                    <a:pt x="14060" y="9611"/>
                    <a:pt x="14311" y="9653"/>
                    <a:pt x="14535" y="9681"/>
                  </a:cubicBezTo>
                  <a:cubicBezTo>
                    <a:pt x="14590" y="9709"/>
                    <a:pt x="14660" y="9709"/>
                    <a:pt x="14730" y="9723"/>
                  </a:cubicBezTo>
                  <a:cubicBezTo>
                    <a:pt x="14744" y="9724"/>
                    <a:pt x="14757" y="9725"/>
                    <a:pt x="14770" y="9725"/>
                  </a:cubicBezTo>
                  <a:cubicBezTo>
                    <a:pt x="14888" y="9725"/>
                    <a:pt x="14971" y="9667"/>
                    <a:pt x="15009" y="9541"/>
                  </a:cubicBezTo>
                  <a:cubicBezTo>
                    <a:pt x="15037" y="9444"/>
                    <a:pt x="15065" y="9332"/>
                    <a:pt x="15079" y="9234"/>
                  </a:cubicBezTo>
                  <a:cubicBezTo>
                    <a:pt x="15106" y="9025"/>
                    <a:pt x="15148" y="8830"/>
                    <a:pt x="15176" y="8621"/>
                  </a:cubicBezTo>
                  <a:lnTo>
                    <a:pt x="15176" y="8481"/>
                  </a:lnTo>
                  <a:cubicBezTo>
                    <a:pt x="15134" y="8383"/>
                    <a:pt x="15037" y="8342"/>
                    <a:pt x="14939" y="8328"/>
                  </a:cubicBezTo>
                  <a:lnTo>
                    <a:pt x="14409" y="8216"/>
                  </a:lnTo>
                  <a:cubicBezTo>
                    <a:pt x="14311" y="8202"/>
                    <a:pt x="14200" y="8188"/>
                    <a:pt x="14116" y="8174"/>
                  </a:cubicBezTo>
                  <a:cubicBezTo>
                    <a:pt x="14116" y="7909"/>
                    <a:pt x="14130" y="7658"/>
                    <a:pt x="14116" y="7421"/>
                  </a:cubicBezTo>
                  <a:lnTo>
                    <a:pt x="14060" y="6682"/>
                  </a:lnTo>
                  <a:cubicBezTo>
                    <a:pt x="14325" y="6612"/>
                    <a:pt x="14604" y="6528"/>
                    <a:pt x="14869" y="6459"/>
                  </a:cubicBezTo>
                  <a:cubicBezTo>
                    <a:pt x="14995" y="6417"/>
                    <a:pt x="15065" y="6361"/>
                    <a:pt x="15106" y="6249"/>
                  </a:cubicBezTo>
                  <a:lnTo>
                    <a:pt x="15106" y="6110"/>
                  </a:lnTo>
                  <a:cubicBezTo>
                    <a:pt x="15093" y="6068"/>
                    <a:pt x="15079" y="6026"/>
                    <a:pt x="15079" y="5970"/>
                  </a:cubicBezTo>
                  <a:cubicBezTo>
                    <a:pt x="15023" y="5817"/>
                    <a:pt x="14995" y="5664"/>
                    <a:pt x="14939" y="5510"/>
                  </a:cubicBezTo>
                  <a:cubicBezTo>
                    <a:pt x="14925" y="5398"/>
                    <a:pt x="14883" y="5315"/>
                    <a:pt x="14855" y="5231"/>
                  </a:cubicBezTo>
                  <a:cubicBezTo>
                    <a:pt x="14821" y="5115"/>
                    <a:pt x="14728" y="5057"/>
                    <a:pt x="14617" y="5057"/>
                  </a:cubicBezTo>
                  <a:cubicBezTo>
                    <a:pt x="14595" y="5057"/>
                    <a:pt x="14572" y="5059"/>
                    <a:pt x="14549" y="5064"/>
                  </a:cubicBezTo>
                  <a:lnTo>
                    <a:pt x="13767" y="5273"/>
                  </a:lnTo>
                  <a:cubicBezTo>
                    <a:pt x="13748" y="5281"/>
                    <a:pt x="13733" y="5284"/>
                    <a:pt x="13721" y="5284"/>
                  </a:cubicBezTo>
                  <a:cubicBezTo>
                    <a:pt x="13689" y="5284"/>
                    <a:pt x="13676" y="5261"/>
                    <a:pt x="13656" y="5231"/>
                  </a:cubicBezTo>
                  <a:cubicBezTo>
                    <a:pt x="13544" y="4952"/>
                    <a:pt x="13405" y="4687"/>
                    <a:pt x="13279" y="4422"/>
                  </a:cubicBezTo>
                  <a:cubicBezTo>
                    <a:pt x="13209" y="4269"/>
                    <a:pt x="13098" y="4129"/>
                    <a:pt x="13014" y="3990"/>
                  </a:cubicBezTo>
                  <a:lnTo>
                    <a:pt x="13070" y="3934"/>
                  </a:lnTo>
                  <a:cubicBezTo>
                    <a:pt x="13279" y="3766"/>
                    <a:pt x="13488" y="3585"/>
                    <a:pt x="13684" y="3390"/>
                  </a:cubicBezTo>
                  <a:cubicBezTo>
                    <a:pt x="13781" y="3306"/>
                    <a:pt x="13795" y="3181"/>
                    <a:pt x="13712" y="3083"/>
                  </a:cubicBezTo>
                  <a:cubicBezTo>
                    <a:pt x="13642" y="2999"/>
                    <a:pt x="13572" y="2930"/>
                    <a:pt x="13502" y="2832"/>
                  </a:cubicBezTo>
                  <a:cubicBezTo>
                    <a:pt x="13363" y="2665"/>
                    <a:pt x="13209" y="2483"/>
                    <a:pt x="13056" y="2330"/>
                  </a:cubicBezTo>
                  <a:cubicBezTo>
                    <a:pt x="13005" y="2279"/>
                    <a:pt x="12943" y="2255"/>
                    <a:pt x="12882" y="2255"/>
                  </a:cubicBezTo>
                  <a:cubicBezTo>
                    <a:pt x="12825" y="2255"/>
                    <a:pt x="12768" y="2276"/>
                    <a:pt x="12721" y="2316"/>
                  </a:cubicBezTo>
                  <a:cubicBezTo>
                    <a:pt x="12540" y="2455"/>
                    <a:pt x="12373" y="2609"/>
                    <a:pt x="12219" y="2748"/>
                  </a:cubicBezTo>
                  <a:cubicBezTo>
                    <a:pt x="12163" y="2804"/>
                    <a:pt x="12108" y="2832"/>
                    <a:pt x="12038" y="2888"/>
                  </a:cubicBezTo>
                  <a:cubicBezTo>
                    <a:pt x="11675" y="2553"/>
                    <a:pt x="11271" y="2260"/>
                    <a:pt x="10852" y="2023"/>
                  </a:cubicBezTo>
                  <a:cubicBezTo>
                    <a:pt x="10866" y="1981"/>
                    <a:pt x="10866" y="1967"/>
                    <a:pt x="10894" y="1953"/>
                  </a:cubicBezTo>
                  <a:lnTo>
                    <a:pt x="11201" y="1214"/>
                  </a:lnTo>
                  <a:cubicBezTo>
                    <a:pt x="11271" y="1060"/>
                    <a:pt x="11243" y="949"/>
                    <a:pt x="11075" y="879"/>
                  </a:cubicBezTo>
                  <a:cubicBezTo>
                    <a:pt x="10922" y="809"/>
                    <a:pt x="10768" y="726"/>
                    <a:pt x="10615" y="656"/>
                  </a:cubicBezTo>
                  <a:cubicBezTo>
                    <a:pt x="10476" y="600"/>
                    <a:pt x="10350" y="530"/>
                    <a:pt x="10211" y="503"/>
                  </a:cubicBezTo>
                  <a:cubicBezTo>
                    <a:pt x="10171" y="488"/>
                    <a:pt x="10135" y="481"/>
                    <a:pt x="10102" y="481"/>
                  </a:cubicBezTo>
                  <a:cubicBezTo>
                    <a:pt x="10008" y="481"/>
                    <a:pt x="9941" y="539"/>
                    <a:pt x="9890" y="642"/>
                  </a:cubicBezTo>
                  <a:cubicBezTo>
                    <a:pt x="9792" y="879"/>
                    <a:pt x="9680" y="1130"/>
                    <a:pt x="9583" y="1353"/>
                  </a:cubicBezTo>
                  <a:cubicBezTo>
                    <a:pt x="9554" y="1401"/>
                    <a:pt x="9539" y="1423"/>
                    <a:pt x="9509" y="1423"/>
                  </a:cubicBezTo>
                  <a:cubicBezTo>
                    <a:pt x="9496" y="1423"/>
                    <a:pt x="9479" y="1418"/>
                    <a:pt x="9457" y="1409"/>
                  </a:cubicBezTo>
                  <a:cubicBezTo>
                    <a:pt x="9039" y="1284"/>
                    <a:pt x="8606" y="1200"/>
                    <a:pt x="8146" y="1158"/>
                  </a:cubicBezTo>
                  <a:cubicBezTo>
                    <a:pt x="8104" y="1158"/>
                    <a:pt x="8076" y="1144"/>
                    <a:pt x="8076" y="1074"/>
                  </a:cubicBezTo>
                  <a:cubicBezTo>
                    <a:pt x="8076" y="795"/>
                    <a:pt x="8062" y="530"/>
                    <a:pt x="8048" y="251"/>
                  </a:cubicBezTo>
                  <a:cubicBezTo>
                    <a:pt x="8048" y="112"/>
                    <a:pt x="7965" y="28"/>
                    <a:pt x="7797" y="14"/>
                  </a:cubicBezTo>
                  <a:cubicBezTo>
                    <a:pt x="7756" y="14"/>
                    <a:pt x="7700" y="14"/>
                    <a:pt x="76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3"/>
            <p:cNvSpPr/>
            <p:nvPr/>
          </p:nvSpPr>
          <p:spPr>
            <a:xfrm>
              <a:off x="4903025" y="2636550"/>
              <a:ext cx="102900" cy="101200"/>
            </a:xfrm>
            <a:custGeom>
              <a:avLst/>
              <a:gdLst/>
              <a:ahLst/>
              <a:cxnLst/>
              <a:rect l="l" t="t" r="r" b="b"/>
              <a:pathLst>
                <a:path w="4116" h="4048" extrusionOk="0">
                  <a:moveTo>
                    <a:pt x="2072" y="0"/>
                  </a:moveTo>
                  <a:cubicBezTo>
                    <a:pt x="2047" y="0"/>
                    <a:pt x="2021" y="1"/>
                    <a:pt x="1996" y="2"/>
                  </a:cubicBezTo>
                  <a:cubicBezTo>
                    <a:pt x="880" y="29"/>
                    <a:pt x="1" y="978"/>
                    <a:pt x="43" y="2094"/>
                  </a:cubicBezTo>
                  <a:cubicBezTo>
                    <a:pt x="70" y="3192"/>
                    <a:pt x="990" y="4047"/>
                    <a:pt x="2083" y="4047"/>
                  </a:cubicBezTo>
                  <a:cubicBezTo>
                    <a:pt x="2100" y="4047"/>
                    <a:pt x="2118" y="4047"/>
                    <a:pt x="2135" y="4047"/>
                  </a:cubicBezTo>
                  <a:cubicBezTo>
                    <a:pt x="3251" y="4005"/>
                    <a:pt x="4116" y="3070"/>
                    <a:pt x="4088" y="1954"/>
                  </a:cubicBezTo>
                  <a:cubicBezTo>
                    <a:pt x="4047" y="864"/>
                    <a:pt x="3154" y="0"/>
                    <a:pt x="2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 name="Google Shape;378;p33"/>
          <p:cNvSpPr/>
          <p:nvPr/>
        </p:nvSpPr>
        <p:spPr>
          <a:xfrm>
            <a:off x="3037898" y="2606935"/>
            <a:ext cx="238329" cy="238284"/>
          </a:xfrm>
          <a:custGeom>
            <a:avLst/>
            <a:gdLst/>
            <a:ahLst/>
            <a:cxnLst/>
            <a:rect l="l" t="t" r="r" b="b"/>
            <a:pathLst>
              <a:path w="5372" h="5371" extrusionOk="0">
                <a:moveTo>
                  <a:pt x="2693" y="963"/>
                </a:moveTo>
                <a:cubicBezTo>
                  <a:pt x="3641" y="963"/>
                  <a:pt x="4409" y="1744"/>
                  <a:pt x="4409" y="2692"/>
                </a:cubicBezTo>
                <a:cubicBezTo>
                  <a:pt x="4409" y="3641"/>
                  <a:pt x="3641" y="4408"/>
                  <a:pt x="2693" y="4408"/>
                </a:cubicBezTo>
                <a:cubicBezTo>
                  <a:pt x="1730" y="4408"/>
                  <a:pt x="963" y="3641"/>
                  <a:pt x="963" y="2692"/>
                </a:cubicBezTo>
                <a:cubicBezTo>
                  <a:pt x="963" y="1730"/>
                  <a:pt x="1730" y="963"/>
                  <a:pt x="2693" y="963"/>
                </a:cubicBezTo>
                <a:close/>
                <a:moveTo>
                  <a:pt x="2693" y="0"/>
                </a:moveTo>
                <a:cubicBezTo>
                  <a:pt x="1200" y="0"/>
                  <a:pt x="1" y="1200"/>
                  <a:pt x="1" y="2692"/>
                </a:cubicBezTo>
                <a:cubicBezTo>
                  <a:pt x="1" y="4171"/>
                  <a:pt x="1200" y="5371"/>
                  <a:pt x="2693" y="5371"/>
                </a:cubicBezTo>
                <a:cubicBezTo>
                  <a:pt x="4171" y="5371"/>
                  <a:pt x="5371" y="4171"/>
                  <a:pt x="5371" y="2692"/>
                </a:cubicBezTo>
                <a:cubicBezTo>
                  <a:pt x="5371" y="1200"/>
                  <a:pt x="4171" y="0"/>
                  <a:pt x="2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86C187FA-D723-E74A-B812-1D49B98988F9}"/>
              </a:ext>
            </a:extLst>
          </p:cNvPr>
          <p:cNvSpPr>
            <a:spLocks noGrp="1"/>
          </p:cNvSpPr>
          <p:nvPr>
            <p:ph type="title"/>
          </p:nvPr>
        </p:nvSpPr>
        <p:spPr>
          <a:xfrm>
            <a:off x="4867800" y="539400"/>
            <a:ext cx="3566100" cy="582390"/>
          </a:xfrm>
        </p:spPr>
        <p:txBody>
          <a:bodyPr/>
          <a:lstStyle/>
          <a:p>
            <a:r>
              <a:rPr lang="en-US" sz="2800" dirty="0"/>
              <a:t>NOTE ON ETHICS</a:t>
            </a:r>
          </a:p>
        </p:txBody>
      </p:sp>
      <p:sp>
        <p:nvSpPr>
          <p:cNvPr id="4" name="TextBox 3">
            <a:extLst>
              <a:ext uri="{FF2B5EF4-FFF2-40B4-BE49-F238E27FC236}">
                <a16:creationId xmlns:a16="http://schemas.microsoft.com/office/drawing/2014/main" id="{D085EA20-E59A-7C43-8F3B-D8C1BF17DC12}"/>
              </a:ext>
            </a:extLst>
          </p:cNvPr>
          <p:cNvSpPr txBox="1"/>
          <p:nvPr/>
        </p:nvSpPr>
        <p:spPr>
          <a:xfrm>
            <a:off x="4572000" y="1403238"/>
            <a:ext cx="4276586" cy="738664"/>
          </a:xfrm>
          <a:prstGeom prst="rect">
            <a:avLst/>
          </a:prstGeom>
          <a:noFill/>
        </p:spPr>
        <p:txBody>
          <a:bodyPr wrap="square" rtlCol="0">
            <a:spAutoFit/>
          </a:bodyPr>
          <a:lstStyle/>
          <a:p>
            <a:r>
              <a:rPr lang="en-US" dirty="0"/>
              <a:t>The application is meant to rise self-awareness, better understand flow of emotions, and help people identify themselves in the blogging community.</a:t>
            </a:r>
          </a:p>
        </p:txBody>
      </p:sp>
      <p:sp>
        <p:nvSpPr>
          <p:cNvPr id="29" name="TextBox 28">
            <a:extLst>
              <a:ext uri="{FF2B5EF4-FFF2-40B4-BE49-F238E27FC236}">
                <a16:creationId xmlns:a16="http://schemas.microsoft.com/office/drawing/2014/main" id="{426961DD-8BB9-A045-8591-B477E461BAA3}"/>
              </a:ext>
            </a:extLst>
          </p:cNvPr>
          <p:cNvSpPr txBox="1"/>
          <p:nvPr/>
        </p:nvSpPr>
        <p:spPr>
          <a:xfrm>
            <a:off x="5357129" y="2470628"/>
            <a:ext cx="3692604" cy="738664"/>
          </a:xfrm>
          <a:prstGeom prst="rect">
            <a:avLst/>
          </a:prstGeom>
          <a:noFill/>
        </p:spPr>
        <p:txBody>
          <a:bodyPr wrap="square" rtlCol="0">
            <a:spAutoFit/>
          </a:bodyPr>
          <a:lstStyle/>
          <a:p>
            <a:r>
              <a:rPr lang="en-US" dirty="0"/>
              <a:t>To be able to perform the analysis intimate thoughts, personal events and feelings are extracted. </a:t>
            </a:r>
          </a:p>
        </p:txBody>
      </p:sp>
      <p:sp>
        <p:nvSpPr>
          <p:cNvPr id="31" name="TextBox 30">
            <a:extLst>
              <a:ext uri="{FF2B5EF4-FFF2-40B4-BE49-F238E27FC236}">
                <a16:creationId xmlns:a16="http://schemas.microsoft.com/office/drawing/2014/main" id="{FF86A10A-45A0-4246-846C-02CF210D14F5}"/>
              </a:ext>
            </a:extLst>
          </p:cNvPr>
          <p:cNvSpPr txBox="1"/>
          <p:nvPr/>
        </p:nvSpPr>
        <p:spPr>
          <a:xfrm>
            <a:off x="6159978" y="3395227"/>
            <a:ext cx="2984022" cy="1384995"/>
          </a:xfrm>
          <a:prstGeom prst="rect">
            <a:avLst/>
          </a:prstGeom>
          <a:noFill/>
        </p:spPr>
        <p:txBody>
          <a:bodyPr wrap="square" rtlCol="0">
            <a:spAutoFit/>
          </a:bodyPr>
          <a:lstStyle/>
          <a:p>
            <a:r>
              <a:rPr lang="en-US" b="1" dirty="0"/>
              <a:t>Therefore it is imperative that data as well as the result of the analysis are confidential, owned by the user, and are never used for any purpose other than maintaining personal well-being.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A4C9C-371B-AF42-9BEA-5F3288B28A6F}"/>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4178666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B9EA5-1953-D943-9E52-48E2D3CEEEB1}"/>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2912094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76679-FCD1-9E41-80C4-E72993149E5D}"/>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209856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grpSp>
        <p:nvGrpSpPr>
          <p:cNvPr id="816" name="Google Shape;816;p47"/>
          <p:cNvGrpSpPr/>
          <p:nvPr/>
        </p:nvGrpSpPr>
        <p:grpSpPr>
          <a:xfrm>
            <a:off x="4977138" y="539392"/>
            <a:ext cx="3880529" cy="4064682"/>
            <a:chOff x="4977138" y="539392"/>
            <a:chExt cx="3880529" cy="4064682"/>
          </a:xfrm>
        </p:grpSpPr>
        <p:grpSp>
          <p:nvGrpSpPr>
            <p:cNvPr id="817" name="Google Shape;817;p47"/>
            <p:cNvGrpSpPr/>
            <p:nvPr/>
          </p:nvGrpSpPr>
          <p:grpSpPr>
            <a:xfrm>
              <a:off x="4977138" y="1616275"/>
              <a:ext cx="1441963" cy="1477044"/>
              <a:chOff x="6518672" y="2803010"/>
              <a:chExt cx="869281" cy="890429"/>
            </a:xfrm>
          </p:grpSpPr>
          <p:sp>
            <p:nvSpPr>
              <p:cNvPr id="818" name="Google Shape;818;p47"/>
              <p:cNvSpPr/>
              <p:nvPr/>
            </p:nvSpPr>
            <p:spPr>
              <a:xfrm>
                <a:off x="6518672" y="2803010"/>
                <a:ext cx="869281" cy="890429"/>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7"/>
              <p:cNvSpPr/>
              <p:nvPr/>
            </p:nvSpPr>
            <p:spPr>
              <a:xfrm>
                <a:off x="6826344" y="3129770"/>
                <a:ext cx="235122" cy="232461"/>
              </a:xfrm>
              <a:custGeom>
                <a:avLst/>
                <a:gdLst/>
                <a:ahLst/>
                <a:cxnLst/>
                <a:rect l="l" t="t" r="r" b="b"/>
                <a:pathLst>
                  <a:path w="4395" h="4341" extrusionOk="0">
                    <a:moveTo>
                      <a:pt x="2167" y="1"/>
                    </a:moveTo>
                    <a:cubicBezTo>
                      <a:pt x="2150" y="1"/>
                      <a:pt x="2133" y="1"/>
                      <a:pt x="2116" y="1"/>
                    </a:cubicBezTo>
                    <a:cubicBezTo>
                      <a:pt x="895" y="55"/>
                      <a:pt x="0" y="1059"/>
                      <a:pt x="27" y="2252"/>
                    </a:cubicBezTo>
                    <a:cubicBezTo>
                      <a:pt x="54" y="3446"/>
                      <a:pt x="1085" y="4341"/>
                      <a:pt x="2252" y="4341"/>
                    </a:cubicBezTo>
                    <a:cubicBezTo>
                      <a:pt x="3472" y="4314"/>
                      <a:pt x="4394" y="3310"/>
                      <a:pt x="4367" y="2117"/>
                    </a:cubicBezTo>
                    <a:cubicBezTo>
                      <a:pt x="4340" y="914"/>
                      <a:pt x="3339" y="1"/>
                      <a:pt x="2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47"/>
            <p:cNvSpPr/>
            <p:nvPr/>
          </p:nvSpPr>
          <p:spPr>
            <a:xfrm>
              <a:off x="6744285" y="539392"/>
              <a:ext cx="987022" cy="987878"/>
            </a:xfrm>
            <a:custGeom>
              <a:avLst/>
              <a:gdLst/>
              <a:ahLst/>
              <a:cxnLst/>
              <a:rect l="l" t="t" r="r" b="b"/>
              <a:pathLst>
                <a:path w="11122" h="11121" extrusionOk="0">
                  <a:moveTo>
                    <a:pt x="5530" y="2467"/>
                  </a:moveTo>
                  <a:cubicBezTo>
                    <a:pt x="7220" y="2467"/>
                    <a:pt x="8627" y="3751"/>
                    <a:pt x="8681" y="5452"/>
                  </a:cubicBezTo>
                  <a:lnTo>
                    <a:pt x="8681" y="5886"/>
                  </a:lnTo>
                  <a:cubicBezTo>
                    <a:pt x="8626" y="6483"/>
                    <a:pt x="8409" y="6971"/>
                    <a:pt x="8111" y="7378"/>
                  </a:cubicBezTo>
                  <a:lnTo>
                    <a:pt x="8084" y="7432"/>
                  </a:lnTo>
                  <a:cubicBezTo>
                    <a:pt x="8030" y="7486"/>
                    <a:pt x="7975" y="7513"/>
                    <a:pt x="7948" y="7595"/>
                  </a:cubicBezTo>
                  <a:cubicBezTo>
                    <a:pt x="7596" y="7974"/>
                    <a:pt x="7189" y="8273"/>
                    <a:pt x="6728" y="8436"/>
                  </a:cubicBezTo>
                  <a:cubicBezTo>
                    <a:pt x="6646" y="8463"/>
                    <a:pt x="6592" y="8517"/>
                    <a:pt x="6511" y="8517"/>
                  </a:cubicBezTo>
                  <a:cubicBezTo>
                    <a:pt x="6266" y="8571"/>
                    <a:pt x="6050" y="8598"/>
                    <a:pt x="5805" y="8652"/>
                  </a:cubicBezTo>
                  <a:lnTo>
                    <a:pt x="5507" y="8652"/>
                  </a:lnTo>
                  <a:cubicBezTo>
                    <a:pt x="3825" y="8571"/>
                    <a:pt x="2551" y="7323"/>
                    <a:pt x="2469" y="5696"/>
                  </a:cubicBezTo>
                  <a:cubicBezTo>
                    <a:pt x="2415" y="3987"/>
                    <a:pt x="3744" y="2550"/>
                    <a:pt x="5426" y="2468"/>
                  </a:cubicBezTo>
                  <a:cubicBezTo>
                    <a:pt x="5461" y="2467"/>
                    <a:pt x="5495" y="2467"/>
                    <a:pt x="5530" y="2467"/>
                  </a:cubicBezTo>
                  <a:close/>
                  <a:moveTo>
                    <a:pt x="5561" y="0"/>
                  </a:moveTo>
                  <a:lnTo>
                    <a:pt x="5046" y="27"/>
                  </a:lnTo>
                  <a:lnTo>
                    <a:pt x="4965" y="27"/>
                  </a:lnTo>
                  <a:cubicBezTo>
                    <a:pt x="4829" y="27"/>
                    <a:pt x="4802" y="109"/>
                    <a:pt x="4802" y="244"/>
                  </a:cubicBezTo>
                  <a:lnTo>
                    <a:pt x="4802" y="814"/>
                  </a:lnTo>
                  <a:cubicBezTo>
                    <a:pt x="4802" y="841"/>
                    <a:pt x="4802" y="868"/>
                    <a:pt x="4748" y="868"/>
                  </a:cubicBezTo>
                  <a:cubicBezTo>
                    <a:pt x="4449" y="922"/>
                    <a:pt x="4124" y="1004"/>
                    <a:pt x="3798" y="1112"/>
                  </a:cubicBezTo>
                  <a:cubicBezTo>
                    <a:pt x="3771" y="1112"/>
                    <a:pt x="3744" y="1112"/>
                    <a:pt x="3744" y="1085"/>
                  </a:cubicBezTo>
                  <a:cubicBezTo>
                    <a:pt x="3635" y="922"/>
                    <a:pt x="3527" y="732"/>
                    <a:pt x="3473" y="570"/>
                  </a:cubicBezTo>
                  <a:cubicBezTo>
                    <a:pt x="3411" y="487"/>
                    <a:pt x="3348" y="451"/>
                    <a:pt x="3286" y="451"/>
                  </a:cubicBezTo>
                  <a:cubicBezTo>
                    <a:pt x="3267" y="451"/>
                    <a:pt x="3248" y="455"/>
                    <a:pt x="3229" y="461"/>
                  </a:cubicBezTo>
                  <a:cubicBezTo>
                    <a:pt x="3012" y="570"/>
                    <a:pt x="2822" y="678"/>
                    <a:pt x="2632" y="814"/>
                  </a:cubicBezTo>
                  <a:cubicBezTo>
                    <a:pt x="2523" y="868"/>
                    <a:pt x="2523" y="949"/>
                    <a:pt x="2551" y="1031"/>
                  </a:cubicBezTo>
                  <a:cubicBezTo>
                    <a:pt x="2632" y="1166"/>
                    <a:pt x="2713" y="1356"/>
                    <a:pt x="2795" y="1492"/>
                  </a:cubicBezTo>
                  <a:cubicBezTo>
                    <a:pt x="2822" y="1519"/>
                    <a:pt x="2822" y="1546"/>
                    <a:pt x="2849" y="1627"/>
                  </a:cubicBezTo>
                  <a:cubicBezTo>
                    <a:pt x="2551" y="1817"/>
                    <a:pt x="2279" y="2061"/>
                    <a:pt x="2035" y="2333"/>
                  </a:cubicBezTo>
                  <a:cubicBezTo>
                    <a:pt x="1872" y="2197"/>
                    <a:pt x="1710" y="2089"/>
                    <a:pt x="1547" y="1953"/>
                  </a:cubicBezTo>
                  <a:cubicBezTo>
                    <a:pt x="1510" y="1929"/>
                    <a:pt x="1468" y="1915"/>
                    <a:pt x="1428" y="1915"/>
                  </a:cubicBezTo>
                  <a:cubicBezTo>
                    <a:pt x="1379" y="1915"/>
                    <a:pt x="1333" y="1935"/>
                    <a:pt x="1303" y="1980"/>
                  </a:cubicBezTo>
                  <a:cubicBezTo>
                    <a:pt x="1167" y="2197"/>
                    <a:pt x="1004" y="2360"/>
                    <a:pt x="869" y="2577"/>
                  </a:cubicBezTo>
                  <a:cubicBezTo>
                    <a:pt x="787" y="2631"/>
                    <a:pt x="815" y="2740"/>
                    <a:pt x="896" y="2794"/>
                  </a:cubicBezTo>
                  <a:cubicBezTo>
                    <a:pt x="1059" y="2929"/>
                    <a:pt x="1194" y="3038"/>
                    <a:pt x="1357" y="3146"/>
                  </a:cubicBezTo>
                  <a:lnTo>
                    <a:pt x="1411" y="3173"/>
                  </a:lnTo>
                  <a:cubicBezTo>
                    <a:pt x="1330" y="3336"/>
                    <a:pt x="1221" y="3526"/>
                    <a:pt x="1167" y="3662"/>
                  </a:cubicBezTo>
                  <a:lnTo>
                    <a:pt x="950" y="4150"/>
                  </a:lnTo>
                  <a:lnTo>
                    <a:pt x="923" y="4150"/>
                  </a:lnTo>
                  <a:cubicBezTo>
                    <a:pt x="733" y="4123"/>
                    <a:pt x="543" y="4096"/>
                    <a:pt x="353" y="4069"/>
                  </a:cubicBezTo>
                  <a:cubicBezTo>
                    <a:pt x="330" y="4057"/>
                    <a:pt x="307" y="4051"/>
                    <a:pt x="286" y="4051"/>
                  </a:cubicBezTo>
                  <a:cubicBezTo>
                    <a:pt x="212" y="4051"/>
                    <a:pt x="158" y="4119"/>
                    <a:pt x="137" y="4204"/>
                  </a:cubicBezTo>
                  <a:cubicBezTo>
                    <a:pt x="109" y="4258"/>
                    <a:pt x="109" y="4367"/>
                    <a:pt x="82" y="4421"/>
                  </a:cubicBezTo>
                  <a:cubicBezTo>
                    <a:pt x="28" y="4557"/>
                    <a:pt x="1" y="4747"/>
                    <a:pt x="1" y="4882"/>
                  </a:cubicBezTo>
                  <a:lnTo>
                    <a:pt x="1" y="4937"/>
                  </a:lnTo>
                  <a:cubicBezTo>
                    <a:pt x="28" y="5018"/>
                    <a:pt x="109" y="5072"/>
                    <a:pt x="164" y="5072"/>
                  </a:cubicBezTo>
                  <a:cubicBezTo>
                    <a:pt x="272" y="5072"/>
                    <a:pt x="408" y="5099"/>
                    <a:pt x="516" y="5154"/>
                  </a:cubicBezTo>
                  <a:cubicBezTo>
                    <a:pt x="625" y="5181"/>
                    <a:pt x="679" y="5181"/>
                    <a:pt x="787" y="5208"/>
                  </a:cubicBezTo>
                  <a:lnTo>
                    <a:pt x="815" y="6293"/>
                  </a:lnTo>
                  <a:lnTo>
                    <a:pt x="787" y="6293"/>
                  </a:lnTo>
                  <a:cubicBezTo>
                    <a:pt x="625" y="6320"/>
                    <a:pt x="435" y="6401"/>
                    <a:pt x="245" y="6428"/>
                  </a:cubicBezTo>
                  <a:cubicBezTo>
                    <a:pt x="137" y="6455"/>
                    <a:pt x="109" y="6510"/>
                    <a:pt x="82" y="6564"/>
                  </a:cubicBezTo>
                  <a:lnTo>
                    <a:pt x="82" y="6645"/>
                  </a:lnTo>
                  <a:lnTo>
                    <a:pt x="82" y="6672"/>
                  </a:lnTo>
                  <a:cubicBezTo>
                    <a:pt x="137" y="6862"/>
                    <a:pt x="164" y="7079"/>
                    <a:pt x="245" y="7269"/>
                  </a:cubicBezTo>
                  <a:cubicBezTo>
                    <a:pt x="265" y="7370"/>
                    <a:pt x="315" y="7426"/>
                    <a:pt x="395" y="7426"/>
                  </a:cubicBezTo>
                  <a:cubicBezTo>
                    <a:pt x="423" y="7426"/>
                    <a:pt x="454" y="7419"/>
                    <a:pt x="489" y="7405"/>
                  </a:cubicBezTo>
                  <a:cubicBezTo>
                    <a:pt x="543" y="7378"/>
                    <a:pt x="625" y="7378"/>
                    <a:pt x="679" y="7351"/>
                  </a:cubicBezTo>
                  <a:lnTo>
                    <a:pt x="1086" y="7242"/>
                  </a:lnTo>
                  <a:cubicBezTo>
                    <a:pt x="1221" y="7595"/>
                    <a:pt x="1384" y="7893"/>
                    <a:pt x="1601" y="8191"/>
                  </a:cubicBezTo>
                  <a:cubicBezTo>
                    <a:pt x="1438" y="8327"/>
                    <a:pt x="1249" y="8463"/>
                    <a:pt x="1113" y="8625"/>
                  </a:cubicBezTo>
                  <a:cubicBezTo>
                    <a:pt x="1059" y="8707"/>
                    <a:pt x="1032" y="8815"/>
                    <a:pt x="1086" y="8869"/>
                  </a:cubicBezTo>
                  <a:cubicBezTo>
                    <a:pt x="1113" y="8897"/>
                    <a:pt x="1113" y="8951"/>
                    <a:pt x="1167" y="8978"/>
                  </a:cubicBezTo>
                  <a:cubicBezTo>
                    <a:pt x="1303" y="9114"/>
                    <a:pt x="1411" y="9276"/>
                    <a:pt x="1520" y="9412"/>
                  </a:cubicBezTo>
                  <a:cubicBezTo>
                    <a:pt x="1561" y="9466"/>
                    <a:pt x="1608" y="9493"/>
                    <a:pt x="1655" y="9493"/>
                  </a:cubicBezTo>
                  <a:cubicBezTo>
                    <a:pt x="1703" y="9493"/>
                    <a:pt x="1750" y="9466"/>
                    <a:pt x="1791" y="9412"/>
                  </a:cubicBezTo>
                  <a:cubicBezTo>
                    <a:pt x="1872" y="9385"/>
                    <a:pt x="1900" y="9303"/>
                    <a:pt x="1981" y="9276"/>
                  </a:cubicBezTo>
                  <a:cubicBezTo>
                    <a:pt x="2062" y="9168"/>
                    <a:pt x="2171" y="9114"/>
                    <a:pt x="2279" y="9005"/>
                  </a:cubicBezTo>
                  <a:cubicBezTo>
                    <a:pt x="2415" y="9114"/>
                    <a:pt x="2551" y="9249"/>
                    <a:pt x="2686" y="9358"/>
                  </a:cubicBezTo>
                  <a:cubicBezTo>
                    <a:pt x="2822" y="9439"/>
                    <a:pt x="2985" y="9548"/>
                    <a:pt x="3120" y="9656"/>
                  </a:cubicBezTo>
                  <a:lnTo>
                    <a:pt x="3120" y="9683"/>
                  </a:lnTo>
                  <a:cubicBezTo>
                    <a:pt x="3066" y="9846"/>
                    <a:pt x="2957" y="10063"/>
                    <a:pt x="2876" y="10226"/>
                  </a:cubicBezTo>
                  <a:cubicBezTo>
                    <a:pt x="2849" y="10334"/>
                    <a:pt x="2849" y="10388"/>
                    <a:pt x="2957" y="10470"/>
                  </a:cubicBezTo>
                  <a:cubicBezTo>
                    <a:pt x="3147" y="10578"/>
                    <a:pt x="3391" y="10660"/>
                    <a:pt x="3635" y="10768"/>
                  </a:cubicBezTo>
                  <a:cubicBezTo>
                    <a:pt x="3661" y="10775"/>
                    <a:pt x="3684" y="10778"/>
                    <a:pt x="3704" y="10778"/>
                  </a:cubicBezTo>
                  <a:cubicBezTo>
                    <a:pt x="3768" y="10778"/>
                    <a:pt x="3805" y="10743"/>
                    <a:pt x="3825" y="10660"/>
                  </a:cubicBezTo>
                  <a:cubicBezTo>
                    <a:pt x="3880" y="10578"/>
                    <a:pt x="3934" y="10470"/>
                    <a:pt x="3961" y="10361"/>
                  </a:cubicBezTo>
                  <a:cubicBezTo>
                    <a:pt x="4015" y="10253"/>
                    <a:pt x="4042" y="10199"/>
                    <a:pt x="4097" y="10090"/>
                  </a:cubicBezTo>
                  <a:cubicBezTo>
                    <a:pt x="4449" y="10199"/>
                    <a:pt x="4748" y="10253"/>
                    <a:pt x="5100" y="10307"/>
                  </a:cubicBezTo>
                  <a:lnTo>
                    <a:pt x="5154" y="10307"/>
                  </a:lnTo>
                  <a:lnTo>
                    <a:pt x="5182" y="10931"/>
                  </a:lnTo>
                  <a:cubicBezTo>
                    <a:pt x="5182" y="11067"/>
                    <a:pt x="5263" y="11121"/>
                    <a:pt x="5371" y="11121"/>
                  </a:cubicBezTo>
                  <a:cubicBezTo>
                    <a:pt x="5588" y="11121"/>
                    <a:pt x="5833" y="11121"/>
                    <a:pt x="6077" y="11067"/>
                  </a:cubicBezTo>
                  <a:lnTo>
                    <a:pt x="6158" y="11067"/>
                  </a:lnTo>
                  <a:cubicBezTo>
                    <a:pt x="6212" y="11039"/>
                    <a:pt x="6212" y="11012"/>
                    <a:pt x="6239" y="10931"/>
                  </a:cubicBezTo>
                  <a:lnTo>
                    <a:pt x="6239" y="10904"/>
                  </a:lnTo>
                  <a:lnTo>
                    <a:pt x="6239" y="10524"/>
                  </a:lnTo>
                  <a:lnTo>
                    <a:pt x="6239" y="10334"/>
                  </a:lnTo>
                  <a:lnTo>
                    <a:pt x="6239" y="10253"/>
                  </a:lnTo>
                  <a:cubicBezTo>
                    <a:pt x="6321" y="10253"/>
                    <a:pt x="6348" y="10226"/>
                    <a:pt x="6402" y="10226"/>
                  </a:cubicBezTo>
                  <a:cubicBezTo>
                    <a:pt x="6728" y="10171"/>
                    <a:pt x="6999" y="10090"/>
                    <a:pt x="7297" y="9982"/>
                  </a:cubicBezTo>
                  <a:cubicBezTo>
                    <a:pt x="7297" y="9982"/>
                    <a:pt x="7297" y="10036"/>
                    <a:pt x="7324" y="10036"/>
                  </a:cubicBezTo>
                  <a:cubicBezTo>
                    <a:pt x="7433" y="10199"/>
                    <a:pt x="7514" y="10361"/>
                    <a:pt x="7596" y="10524"/>
                  </a:cubicBezTo>
                  <a:cubicBezTo>
                    <a:pt x="7658" y="10607"/>
                    <a:pt x="7688" y="10642"/>
                    <a:pt x="7748" y="10642"/>
                  </a:cubicBezTo>
                  <a:cubicBezTo>
                    <a:pt x="7766" y="10642"/>
                    <a:pt x="7787" y="10639"/>
                    <a:pt x="7813" y="10633"/>
                  </a:cubicBezTo>
                  <a:cubicBezTo>
                    <a:pt x="7840" y="10633"/>
                    <a:pt x="7840" y="10633"/>
                    <a:pt x="7867" y="10605"/>
                  </a:cubicBezTo>
                  <a:cubicBezTo>
                    <a:pt x="7975" y="10578"/>
                    <a:pt x="8084" y="10497"/>
                    <a:pt x="8192" y="10470"/>
                  </a:cubicBezTo>
                  <a:cubicBezTo>
                    <a:pt x="8274" y="10388"/>
                    <a:pt x="8382" y="10361"/>
                    <a:pt x="8491" y="10307"/>
                  </a:cubicBezTo>
                  <a:cubicBezTo>
                    <a:pt x="8572" y="10226"/>
                    <a:pt x="8572" y="10171"/>
                    <a:pt x="8545" y="10063"/>
                  </a:cubicBezTo>
                  <a:cubicBezTo>
                    <a:pt x="8518" y="10036"/>
                    <a:pt x="8518" y="9954"/>
                    <a:pt x="8491" y="9927"/>
                  </a:cubicBezTo>
                  <a:cubicBezTo>
                    <a:pt x="8409" y="9792"/>
                    <a:pt x="8355" y="9629"/>
                    <a:pt x="8247" y="9493"/>
                  </a:cubicBezTo>
                  <a:cubicBezTo>
                    <a:pt x="8382" y="9385"/>
                    <a:pt x="8518" y="9276"/>
                    <a:pt x="8653" y="9141"/>
                  </a:cubicBezTo>
                  <a:cubicBezTo>
                    <a:pt x="8735" y="9086"/>
                    <a:pt x="8789" y="9032"/>
                    <a:pt x="8870" y="8978"/>
                  </a:cubicBezTo>
                  <a:lnTo>
                    <a:pt x="9060" y="8761"/>
                  </a:lnTo>
                  <a:lnTo>
                    <a:pt x="9087" y="8815"/>
                  </a:lnTo>
                  <a:cubicBezTo>
                    <a:pt x="9277" y="8897"/>
                    <a:pt x="9413" y="9032"/>
                    <a:pt x="9576" y="9141"/>
                  </a:cubicBezTo>
                  <a:cubicBezTo>
                    <a:pt x="9626" y="9178"/>
                    <a:pt x="9665" y="9199"/>
                    <a:pt x="9700" y="9199"/>
                  </a:cubicBezTo>
                  <a:cubicBezTo>
                    <a:pt x="9740" y="9199"/>
                    <a:pt x="9776" y="9172"/>
                    <a:pt x="9820" y="9114"/>
                  </a:cubicBezTo>
                  <a:cubicBezTo>
                    <a:pt x="9847" y="9086"/>
                    <a:pt x="9847" y="9032"/>
                    <a:pt x="9874" y="9032"/>
                  </a:cubicBezTo>
                  <a:cubicBezTo>
                    <a:pt x="10010" y="8869"/>
                    <a:pt x="10118" y="8707"/>
                    <a:pt x="10254" y="8544"/>
                  </a:cubicBezTo>
                  <a:cubicBezTo>
                    <a:pt x="10281" y="8463"/>
                    <a:pt x="10281" y="8408"/>
                    <a:pt x="10254" y="8327"/>
                  </a:cubicBezTo>
                  <a:lnTo>
                    <a:pt x="10227" y="8300"/>
                  </a:lnTo>
                  <a:cubicBezTo>
                    <a:pt x="10145" y="8219"/>
                    <a:pt x="10091" y="8191"/>
                    <a:pt x="9982" y="8137"/>
                  </a:cubicBezTo>
                  <a:cubicBezTo>
                    <a:pt x="9901" y="8056"/>
                    <a:pt x="9820" y="8002"/>
                    <a:pt x="9738" y="7947"/>
                  </a:cubicBezTo>
                  <a:lnTo>
                    <a:pt x="9711" y="7920"/>
                  </a:lnTo>
                  <a:lnTo>
                    <a:pt x="9820" y="7730"/>
                  </a:lnTo>
                  <a:cubicBezTo>
                    <a:pt x="9847" y="7676"/>
                    <a:pt x="9847" y="7649"/>
                    <a:pt x="9874" y="7622"/>
                  </a:cubicBezTo>
                  <a:cubicBezTo>
                    <a:pt x="9982" y="7405"/>
                    <a:pt x="10091" y="7188"/>
                    <a:pt x="10145" y="6971"/>
                  </a:cubicBezTo>
                  <a:lnTo>
                    <a:pt x="10661" y="7079"/>
                  </a:lnTo>
                  <a:cubicBezTo>
                    <a:pt x="10688" y="7079"/>
                    <a:pt x="10769" y="7079"/>
                    <a:pt x="10796" y="7106"/>
                  </a:cubicBezTo>
                  <a:cubicBezTo>
                    <a:pt x="10810" y="7111"/>
                    <a:pt x="10824" y="7113"/>
                    <a:pt x="10838" y="7113"/>
                  </a:cubicBezTo>
                  <a:cubicBezTo>
                    <a:pt x="10904" y="7113"/>
                    <a:pt x="10964" y="7061"/>
                    <a:pt x="10986" y="6971"/>
                  </a:cubicBezTo>
                  <a:cubicBezTo>
                    <a:pt x="11040" y="6917"/>
                    <a:pt x="11040" y="6808"/>
                    <a:pt x="11067" y="6727"/>
                  </a:cubicBezTo>
                  <a:cubicBezTo>
                    <a:pt x="11095" y="6591"/>
                    <a:pt x="11122" y="6428"/>
                    <a:pt x="11122" y="6293"/>
                  </a:cubicBezTo>
                  <a:lnTo>
                    <a:pt x="11122" y="6184"/>
                  </a:lnTo>
                  <a:cubicBezTo>
                    <a:pt x="11095" y="6130"/>
                    <a:pt x="11013" y="6103"/>
                    <a:pt x="10959" y="6103"/>
                  </a:cubicBezTo>
                  <a:cubicBezTo>
                    <a:pt x="10823" y="6049"/>
                    <a:pt x="10715" y="6049"/>
                    <a:pt x="10579" y="6021"/>
                  </a:cubicBezTo>
                  <a:cubicBezTo>
                    <a:pt x="10525" y="6021"/>
                    <a:pt x="10444" y="5994"/>
                    <a:pt x="10389" y="5994"/>
                  </a:cubicBezTo>
                  <a:lnTo>
                    <a:pt x="10389" y="5452"/>
                  </a:lnTo>
                  <a:cubicBezTo>
                    <a:pt x="10389" y="5289"/>
                    <a:pt x="10335" y="5099"/>
                    <a:pt x="10335" y="4909"/>
                  </a:cubicBezTo>
                  <a:cubicBezTo>
                    <a:pt x="10552" y="4828"/>
                    <a:pt x="10742" y="4801"/>
                    <a:pt x="10932" y="4747"/>
                  </a:cubicBezTo>
                  <a:cubicBezTo>
                    <a:pt x="10932" y="4665"/>
                    <a:pt x="10986" y="4638"/>
                    <a:pt x="11013" y="4530"/>
                  </a:cubicBezTo>
                  <a:lnTo>
                    <a:pt x="11013" y="4448"/>
                  </a:lnTo>
                  <a:cubicBezTo>
                    <a:pt x="11013" y="4394"/>
                    <a:pt x="10986" y="4367"/>
                    <a:pt x="10986" y="4340"/>
                  </a:cubicBezTo>
                  <a:cubicBezTo>
                    <a:pt x="10959" y="4231"/>
                    <a:pt x="10932" y="4096"/>
                    <a:pt x="10878" y="3987"/>
                  </a:cubicBezTo>
                  <a:cubicBezTo>
                    <a:pt x="10850" y="3933"/>
                    <a:pt x="10850" y="3852"/>
                    <a:pt x="10823" y="3797"/>
                  </a:cubicBezTo>
                  <a:cubicBezTo>
                    <a:pt x="10803" y="3714"/>
                    <a:pt x="10750" y="3679"/>
                    <a:pt x="10678" y="3679"/>
                  </a:cubicBezTo>
                  <a:cubicBezTo>
                    <a:pt x="10656" y="3679"/>
                    <a:pt x="10632" y="3682"/>
                    <a:pt x="10606" y="3689"/>
                  </a:cubicBezTo>
                  <a:cubicBezTo>
                    <a:pt x="10416" y="3716"/>
                    <a:pt x="10254" y="3797"/>
                    <a:pt x="10037" y="3824"/>
                  </a:cubicBezTo>
                  <a:cubicBezTo>
                    <a:pt x="10010" y="3824"/>
                    <a:pt x="9982" y="3824"/>
                    <a:pt x="9982" y="3797"/>
                  </a:cubicBezTo>
                  <a:cubicBezTo>
                    <a:pt x="9874" y="3580"/>
                    <a:pt x="9793" y="3390"/>
                    <a:pt x="9711" y="3201"/>
                  </a:cubicBezTo>
                  <a:lnTo>
                    <a:pt x="9494" y="2902"/>
                  </a:lnTo>
                  <a:lnTo>
                    <a:pt x="9521" y="2875"/>
                  </a:lnTo>
                  <a:cubicBezTo>
                    <a:pt x="9657" y="2740"/>
                    <a:pt x="9847" y="2604"/>
                    <a:pt x="9982" y="2468"/>
                  </a:cubicBezTo>
                  <a:cubicBezTo>
                    <a:pt x="10037" y="2387"/>
                    <a:pt x="10064" y="2333"/>
                    <a:pt x="10010" y="2224"/>
                  </a:cubicBezTo>
                  <a:cubicBezTo>
                    <a:pt x="9982" y="2170"/>
                    <a:pt x="9901" y="2116"/>
                    <a:pt x="9874" y="2061"/>
                  </a:cubicBezTo>
                  <a:cubicBezTo>
                    <a:pt x="9765" y="1926"/>
                    <a:pt x="9657" y="1817"/>
                    <a:pt x="9521" y="1682"/>
                  </a:cubicBezTo>
                  <a:cubicBezTo>
                    <a:pt x="9494" y="1655"/>
                    <a:pt x="9454" y="1641"/>
                    <a:pt x="9413" y="1641"/>
                  </a:cubicBezTo>
                  <a:cubicBezTo>
                    <a:pt x="9372" y="1641"/>
                    <a:pt x="9331" y="1655"/>
                    <a:pt x="9304" y="1682"/>
                  </a:cubicBezTo>
                  <a:cubicBezTo>
                    <a:pt x="9169" y="1790"/>
                    <a:pt x="9060" y="1899"/>
                    <a:pt x="8925" y="1980"/>
                  </a:cubicBezTo>
                  <a:cubicBezTo>
                    <a:pt x="8898" y="2034"/>
                    <a:pt x="8843" y="2061"/>
                    <a:pt x="8789" y="2089"/>
                  </a:cubicBezTo>
                  <a:cubicBezTo>
                    <a:pt x="8518" y="1844"/>
                    <a:pt x="8247" y="1655"/>
                    <a:pt x="7948" y="1438"/>
                  </a:cubicBezTo>
                  <a:cubicBezTo>
                    <a:pt x="7948" y="1410"/>
                    <a:pt x="7948" y="1410"/>
                    <a:pt x="7975" y="1383"/>
                  </a:cubicBezTo>
                  <a:cubicBezTo>
                    <a:pt x="8030" y="1221"/>
                    <a:pt x="8111" y="1004"/>
                    <a:pt x="8219" y="841"/>
                  </a:cubicBezTo>
                  <a:cubicBezTo>
                    <a:pt x="8247" y="732"/>
                    <a:pt x="8247" y="624"/>
                    <a:pt x="8111" y="597"/>
                  </a:cubicBezTo>
                  <a:cubicBezTo>
                    <a:pt x="8002" y="542"/>
                    <a:pt x="7867" y="488"/>
                    <a:pt x="7785" y="434"/>
                  </a:cubicBezTo>
                  <a:lnTo>
                    <a:pt x="7460" y="325"/>
                  </a:lnTo>
                  <a:cubicBezTo>
                    <a:pt x="7441" y="319"/>
                    <a:pt x="7422" y="316"/>
                    <a:pt x="7402" y="316"/>
                  </a:cubicBezTo>
                  <a:cubicBezTo>
                    <a:pt x="7340" y="316"/>
                    <a:pt x="7278" y="351"/>
                    <a:pt x="7216" y="434"/>
                  </a:cubicBezTo>
                  <a:cubicBezTo>
                    <a:pt x="7162" y="597"/>
                    <a:pt x="7053" y="759"/>
                    <a:pt x="6999" y="949"/>
                  </a:cubicBezTo>
                  <a:cubicBezTo>
                    <a:pt x="6960" y="969"/>
                    <a:pt x="6949" y="988"/>
                    <a:pt x="6927" y="988"/>
                  </a:cubicBezTo>
                  <a:cubicBezTo>
                    <a:pt x="6917" y="988"/>
                    <a:pt x="6906" y="984"/>
                    <a:pt x="6890" y="976"/>
                  </a:cubicBezTo>
                  <a:cubicBezTo>
                    <a:pt x="6592" y="868"/>
                    <a:pt x="6266" y="841"/>
                    <a:pt x="5941" y="814"/>
                  </a:cubicBezTo>
                  <a:cubicBezTo>
                    <a:pt x="5914" y="814"/>
                    <a:pt x="5860" y="759"/>
                    <a:pt x="5860" y="732"/>
                  </a:cubicBezTo>
                  <a:cubicBezTo>
                    <a:pt x="5860" y="542"/>
                    <a:pt x="5860" y="325"/>
                    <a:pt x="5833" y="163"/>
                  </a:cubicBezTo>
                  <a:cubicBezTo>
                    <a:pt x="5833" y="54"/>
                    <a:pt x="5778" y="0"/>
                    <a:pt x="5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7"/>
            <p:cNvSpPr/>
            <p:nvPr/>
          </p:nvSpPr>
          <p:spPr>
            <a:xfrm>
              <a:off x="5415577" y="1276591"/>
              <a:ext cx="2570854" cy="3327483"/>
            </a:xfrm>
            <a:custGeom>
              <a:avLst/>
              <a:gdLst/>
              <a:ahLst/>
              <a:cxnLst/>
              <a:rect l="l" t="t" r="r" b="b"/>
              <a:pathLst>
                <a:path w="28969" h="37459" extrusionOk="0">
                  <a:moveTo>
                    <a:pt x="16081" y="1"/>
                  </a:moveTo>
                  <a:cubicBezTo>
                    <a:pt x="16064" y="1"/>
                    <a:pt x="16047" y="1"/>
                    <a:pt x="16031" y="1"/>
                  </a:cubicBezTo>
                  <a:cubicBezTo>
                    <a:pt x="8951" y="28"/>
                    <a:pt x="3201" y="5805"/>
                    <a:pt x="3201" y="12885"/>
                  </a:cubicBezTo>
                  <a:lnTo>
                    <a:pt x="3201" y="13400"/>
                  </a:lnTo>
                  <a:cubicBezTo>
                    <a:pt x="3255" y="13943"/>
                    <a:pt x="3147" y="14458"/>
                    <a:pt x="2930" y="14946"/>
                  </a:cubicBezTo>
                  <a:lnTo>
                    <a:pt x="136" y="22270"/>
                  </a:lnTo>
                  <a:cubicBezTo>
                    <a:pt x="1" y="22649"/>
                    <a:pt x="272" y="23029"/>
                    <a:pt x="624" y="23056"/>
                  </a:cubicBezTo>
                  <a:lnTo>
                    <a:pt x="2442" y="23137"/>
                  </a:lnTo>
                  <a:cubicBezTo>
                    <a:pt x="2849" y="23165"/>
                    <a:pt x="3174" y="23463"/>
                    <a:pt x="3201" y="23870"/>
                  </a:cubicBezTo>
                  <a:lnTo>
                    <a:pt x="3716" y="29566"/>
                  </a:lnTo>
                  <a:cubicBezTo>
                    <a:pt x="3798" y="30135"/>
                    <a:pt x="4259" y="30624"/>
                    <a:pt x="4883" y="30624"/>
                  </a:cubicBezTo>
                  <a:lnTo>
                    <a:pt x="9223" y="30624"/>
                  </a:lnTo>
                  <a:cubicBezTo>
                    <a:pt x="9792" y="30624"/>
                    <a:pt x="10253" y="31085"/>
                    <a:pt x="10253" y="31681"/>
                  </a:cubicBezTo>
                  <a:lnTo>
                    <a:pt x="10199" y="37459"/>
                  </a:lnTo>
                  <a:lnTo>
                    <a:pt x="26229" y="37459"/>
                  </a:lnTo>
                  <a:lnTo>
                    <a:pt x="24683" y="27125"/>
                  </a:lnTo>
                  <a:cubicBezTo>
                    <a:pt x="24548" y="26311"/>
                    <a:pt x="24629" y="25470"/>
                    <a:pt x="24954" y="24684"/>
                  </a:cubicBezTo>
                  <a:lnTo>
                    <a:pt x="27423" y="18988"/>
                  </a:lnTo>
                  <a:cubicBezTo>
                    <a:pt x="27802" y="18391"/>
                    <a:pt x="28426" y="16628"/>
                    <a:pt x="28426" y="16628"/>
                  </a:cubicBezTo>
                  <a:cubicBezTo>
                    <a:pt x="28806" y="15380"/>
                    <a:pt x="28969" y="14078"/>
                    <a:pt x="28969" y="12722"/>
                  </a:cubicBezTo>
                  <a:cubicBezTo>
                    <a:pt x="28888" y="5686"/>
                    <a:pt x="23110" y="1"/>
                    <a:pt x="160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7"/>
            <p:cNvSpPr/>
            <p:nvPr/>
          </p:nvSpPr>
          <p:spPr>
            <a:xfrm>
              <a:off x="5882559" y="761023"/>
              <a:ext cx="450203" cy="457830"/>
            </a:xfrm>
            <a:custGeom>
              <a:avLst/>
              <a:gdLst/>
              <a:ahLst/>
              <a:cxnLst/>
              <a:rect l="l" t="t" r="r" b="b"/>
              <a:pathLst>
                <a:path w="5073" h="5154" extrusionOk="0">
                  <a:moveTo>
                    <a:pt x="2547" y="1166"/>
                  </a:moveTo>
                  <a:cubicBezTo>
                    <a:pt x="3312" y="1166"/>
                    <a:pt x="3961" y="1754"/>
                    <a:pt x="3988" y="2523"/>
                  </a:cubicBezTo>
                  <a:lnTo>
                    <a:pt x="3988" y="2713"/>
                  </a:lnTo>
                  <a:cubicBezTo>
                    <a:pt x="3961" y="2984"/>
                    <a:pt x="3852" y="3201"/>
                    <a:pt x="3717" y="3391"/>
                  </a:cubicBezTo>
                  <a:lnTo>
                    <a:pt x="3717" y="3445"/>
                  </a:lnTo>
                  <a:cubicBezTo>
                    <a:pt x="3689" y="3472"/>
                    <a:pt x="3689" y="3499"/>
                    <a:pt x="3662" y="3499"/>
                  </a:cubicBezTo>
                  <a:cubicBezTo>
                    <a:pt x="3500" y="3662"/>
                    <a:pt x="3310" y="3798"/>
                    <a:pt x="3120" y="3906"/>
                  </a:cubicBezTo>
                  <a:cubicBezTo>
                    <a:pt x="3066" y="3906"/>
                    <a:pt x="3038" y="3933"/>
                    <a:pt x="3011" y="3933"/>
                  </a:cubicBezTo>
                  <a:cubicBezTo>
                    <a:pt x="2903" y="3988"/>
                    <a:pt x="2794" y="4015"/>
                    <a:pt x="2659" y="4015"/>
                  </a:cubicBezTo>
                  <a:lnTo>
                    <a:pt x="2523" y="4015"/>
                  </a:lnTo>
                  <a:cubicBezTo>
                    <a:pt x="1736" y="3933"/>
                    <a:pt x="1167" y="3364"/>
                    <a:pt x="1140" y="2631"/>
                  </a:cubicBezTo>
                  <a:cubicBezTo>
                    <a:pt x="1113" y="1845"/>
                    <a:pt x="1709" y="1194"/>
                    <a:pt x="2496" y="1167"/>
                  </a:cubicBezTo>
                  <a:cubicBezTo>
                    <a:pt x="2513" y="1166"/>
                    <a:pt x="2530" y="1166"/>
                    <a:pt x="2547" y="1166"/>
                  </a:cubicBezTo>
                  <a:close/>
                  <a:moveTo>
                    <a:pt x="2306" y="0"/>
                  </a:moveTo>
                  <a:cubicBezTo>
                    <a:pt x="2225" y="0"/>
                    <a:pt x="2225" y="55"/>
                    <a:pt x="2225" y="109"/>
                  </a:cubicBezTo>
                  <a:lnTo>
                    <a:pt x="2225" y="380"/>
                  </a:lnTo>
                  <a:cubicBezTo>
                    <a:pt x="2225" y="380"/>
                    <a:pt x="2225" y="407"/>
                    <a:pt x="2198" y="407"/>
                  </a:cubicBezTo>
                  <a:cubicBezTo>
                    <a:pt x="2062" y="462"/>
                    <a:pt x="1899" y="489"/>
                    <a:pt x="1764" y="516"/>
                  </a:cubicBezTo>
                  <a:lnTo>
                    <a:pt x="1709" y="516"/>
                  </a:lnTo>
                  <a:cubicBezTo>
                    <a:pt x="1682" y="462"/>
                    <a:pt x="1628" y="353"/>
                    <a:pt x="1574" y="272"/>
                  </a:cubicBezTo>
                  <a:cubicBezTo>
                    <a:pt x="1555" y="252"/>
                    <a:pt x="1535" y="233"/>
                    <a:pt x="1516" y="233"/>
                  </a:cubicBezTo>
                  <a:cubicBezTo>
                    <a:pt x="1508" y="233"/>
                    <a:pt x="1500" y="237"/>
                    <a:pt x="1492" y="245"/>
                  </a:cubicBezTo>
                  <a:cubicBezTo>
                    <a:pt x="1384" y="272"/>
                    <a:pt x="1275" y="353"/>
                    <a:pt x="1221" y="380"/>
                  </a:cubicBezTo>
                  <a:cubicBezTo>
                    <a:pt x="1167" y="407"/>
                    <a:pt x="1167" y="462"/>
                    <a:pt x="1167" y="489"/>
                  </a:cubicBezTo>
                  <a:lnTo>
                    <a:pt x="1275" y="678"/>
                  </a:lnTo>
                  <a:cubicBezTo>
                    <a:pt x="1275" y="733"/>
                    <a:pt x="1302" y="733"/>
                    <a:pt x="1302" y="760"/>
                  </a:cubicBezTo>
                  <a:cubicBezTo>
                    <a:pt x="1167" y="868"/>
                    <a:pt x="1031" y="950"/>
                    <a:pt x="950" y="1058"/>
                  </a:cubicBezTo>
                  <a:cubicBezTo>
                    <a:pt x="869" y="1004"/>
                    <a:pt x="760" y="950"/>
                    <a:pt x="706" y="895"/>
                  </a:cubicBezTo>
                  <a:cubicBezTo>
                    <a:pt x="692" y="868"/>
                    <a:pt x="672" y="855"/>
                    <a:pt x="652" y="855"/>
                  </a:cubicBezTo>
                  <a:cubicBezTo>
                    <a:pt x="631" y="855"/>
                    <a:pt x="611" y="868"/>
                    <a:pt x="597" y="895"/>
                  </a:cubicBezTo>
                  <a:cubicBezTo>
                    <a:pt x="543" y="1004"/>
                    <a:pt x="462" y="1058"/>
                    <a:pt x="407" y="1167"/>
                  </a:cubicBezTo>
                  <a:cubicBezTo>
                    <a:pt x="353" y="1194"/>
                    <a:pt x="407" y="1221"/>
                    <a:pt x="435" y="1275"/>
                  </a:cubicBezTo>
                  <a:cubicBezTo>
                    <a:pt x="489" y="1329"/>
                    <a:pt x="570" y="1357"/>
                    <a:pt x="624" y="1438"/>
                  </a:cubicBezTo>
                  <a:lnTo>
                    <a:pt x="679" y="1438"/>
                  </a:lnTo>
                  <a:cubicBezTo>
                    <a:pt x="624" y="1492"/>
                    <a:pt x="597" y="1574"/>
                    <a:pt x="570" y="1682"/>
                  </a:cubicBezTo>
                  <a:cubicBezTo>
                    <a:pt x="543" y="1736"/>
                    <a:pt x="489" y="1818"/>
                    <a:pt x="462" y="1899"/>
                  </a:cubicBezTo>
                  <a:lnTo>
                    <a:pt x="435" y="1899"/>
                  </a:lnTo>
                  <a:cubicBezTo>
                    <a:pt x="326" y="1899"/>
                    <a:pt x="272" y="1872"/>
                    <a:pt x="163" y="1872"/>
                  </a:cubicBezTo>
                  <a:cubicBezTo>
                    <a:pt x="136" y="1872"/>
                    <a:pt x="82" y="1872"/>
                    <a:pt x="55" y="1926"/>
                  </a:cubicBezTo>
                  <a:cubicBezTo>
                    <a:pt x="55" y="1980"/>
                    <a:pt x="28" y="2008"/>
                    <a:pt x="28" y="2035"/>
                  </a:cubicBezTo>
                  <a:cubicBezTo>
                    <a:pt x="28" y="2116"/>
                    <a:pt x="1" y="2170"/>
                    <a:pt x="1" y="2252"/>
                  </a:cubicBezTo>
                  <a:lnTo>
                    <a:pt x="1" y="2279"/>
                  </a:lnTo>
                  <a:cubicBezTo>
                    <a:pt x="1" y="2306"/>
                    <a:pt x="28" y="2360"/>
                    <a:pt x="55" y="2360"/>
                  </a:cubicBezTo>
                  <a:cubicBezTo>
                    <a:pt x="82" y="2360"/>
                    <a:pt x="163" y="2387"/>
                    <a:pt x="190" y="2387"/>
                  </a:cubicBezTo>
                  <a:cubicBezTo>
                    <a:pt x="218" y="2387"/>
                    <a:pt x="272" y="2387"/>
                    <a:pt x="299" y="2414"/>
                  </a:cubicBezTo>
                  <a:lnTo>
                    <a:pt x="326" y="2930"/>
                  </a:lnTo>
                  <a:lnTo>
                    <a:pt x="299" y="2930"/>
                  </a:lnTo>
                  <a:cubicBezTo>
                    <a:pt x="218" y="2957"/>
                    <a:pt x="136" y="2957"/>
                    <a:pt x="55" y="2984"/>
                  </a:cubicBezTo>
                  <a:cubicBezTo>
                    <a:pt x="28" y="2984"/>
                    <a:pt x="1" y="3038"/>
                    <a:pt x="1" y="3065"/>
                  </a:cubicBezTo>
                  <a:lnTo>
                    <a:pt x="1" y="3093"/>
                  </a:lnTo>
                  <a:lnTo>
                    <a:pt x="1" y="3120"/>
                  </a:lnTo>
                  <a:cubicBezTo>
                    <a:pt x="28" y="3228"/>
                    <a:pt x="28" y="3337"/>
                    <a:pt x="55" y="3391"/>
                  </a:cubicBezTo>
                  <a:cubicBezTo>
                    <a:pt x="55" y="3472"/>
                    <a:pt x="82" y="3472"/>
                    <a:pt x="163" y="3472"/>
                  </a:cubicBezTo>
                  <a:cubicBezTo>
                    <a:pt x="190" y="3472"/>
                    <a:pt x="218" y="3472"/>
                    <a:pt x="272" y="3445"/>
                  </a:cubicBezTo>
                  <a:cubicBezTo>
                    <a:pt x="326" y="3445"/>
                    <a:pt x="407" y="3391"/>
                    <a:pt x="435" y="3391"/>
                  </a:cubicBezTo>
                  <a:cubicBezTo>
                    <a:pt x="489" y="3581"/>
                    <a:pt x="570" y="3716"/>
                    <a:pt x="679" y="3852"/>
                  </a:cubicBezTo>
                  <a:cubicBezTo>
                    <a:pt x="597" y="3906"/>
                    <a:pt x="543" y="3988"/>
                    <a:pt x="435" y="4042"/>
                  </a:cubicBezTo>
                  <a:cubicBezTo>
                    <a:pt x="407" y="4069"/>
                    <a:pt x="407" y="4123"/>
                    <a:pt x="435" y="4150"/>
                  </a:cubicBezTo>
                  <a:lnTo>
                    <a:pt x="462" y="4177"/>
                  </a:lnTo>
                  <a:cubicBezTo>
                    <a:pt x="543" y="4259"/>
                    <a:pt x="570" y="4313"/>
                    <a:pt x="624" y="4394"/>
                  </a:cubicBezTo>
                  <a:cubicBezTo>
                    <a:pt x="652" y="4408"/>
                    <a:pt x="672" y="4415"/>
                    <a:pt x="692" y="4415"/>
                  </a:cubicBezTo>
                  <a:cubicBezTo>
                    <a:pt x="713" y="4415"/>
                    <a:pt x="733" y="4408"/>
                    <a:pt x="760" y="4394"/>
                  </a:cubicBezTo>
                  <a:cubicBezTo>
                    <a:pt x="814" y="4340"/>
                    <a:pt x="841" y="4340"/>
                    <a:pt x="841" y="4313"/>
                  </a:cubicBezTo>
                  <a:cubicBezTo>
                    <a:pt x="869" y="4286"/>
                    <a:pt x="950" y="4259"/>
                    <a:pt x="977" y="4177"/>
                  </a:cubicBezTo>
                  <a:cubicBezTo>
                    <a:pt x="1031" y="4259"/>
                    <a:pt x="1113" y="4286"/>
                    <a:pt x="1167" y="4340"/>
                  </a:cubicBezTo>
                  <a:cubicBezTo>
                    <a:pt x="1248" y="4394"/>
                    <a:pt x="1302" y="4449"/>
                    <a:pt x="1384" y="4476"/>
                  </a:cubicBezTo>
                  <a:lnTo>
                    <a:pt x="1384" y="4530"/>
                  </a:lnTo>
                  <a:cubicBezTo>
                    <a:pt x="1357" y="4584"/>
                    <a:pt x="1302" y="4693"/>
                    <a:pt x="1275" y="4747"/>
                  </a:cubicBezTo>
                  <a:cubicBezTo>
                    <a:pt x="1248" y="4801"/>
                    <a:pt x="1275" y="4828"/>
                    <a:pt x="1302" y="4856"/>
                  </a:cubicBezTo>
                  <a:cubicBezTo>
                    <a:pt x="1411" y="4883"/>
                    <a:pt x="1519" y="4964"/>
                    <a:pt x="1628" y="4991"/>
                  </a:cubicBezTo>
                  <a:cubicBezTo>
                    <a:pt x="1636" y="4999"/>
                    <a:pt x="1644" y="5002"/>
                    <a:pt x="1652" y="5002"/>
                  </a:cubicBezTo>
                  <a:cubicBezTo>
                    <a:pt x="1671" y="5002"/>
                    <a:pt x="1690" y="4983"/>
                    <a:pt x="1709" y="4964"/>
                  </a:cubicBezTo>
                  <a:cubicBezTo>
                    <a:pt x="1764" y="4937"/>
                    <a:pt x="1764" y="4856"/>
                    <a:pt x="1791" y="4828"/>
                  </a:cubicBezTo>
                  <a:cubicBezTo>
                    <a:pt x="1818" y="4801"/>
                    <a:pt x="1818" y="4747"/>
                    <a:pt x="1845" y="4693"/>
                  </a:cubicBezTo>
                  <a:cubicBezTo>
                    <a:pt x="1981" y="4720"/>
                    <a:pt x="2170" y="4747"/>
                    <a:pt x="2306" y="4801"/>
                  </a:cubicBezTo>
                  <a:lnTo>
                    <a:pt x="2333" y="4801"/>
                  </a:lnTo>
                  <a:lnTo>
                    <a:pt x="2333" y="5100"/>
                  </a:lnTo>
                  <a:cubicBezTo>
                    <a:pt x="2333" y="5154"/>
                    <a:pt x="2360" y="5154"/>
                    <a:pt x="2387" y="5154"/>
                  </a:cubicBezTo>
                  <a:lnTo>
                    <a:pt x="2767" y="5154"/>
                  </a:lnTo>
                  <a:cubicBezTo>
                    <a:pt x="2794" y="5154"/>
                    <a:pt x="2794" y="5127"/>
                    <a:pt x="2794" y="5100"/>
                  </a:cubicBezTo>
                  <a:lnTo>
                    <a:pt x="2794" y="4937"/>
                  </a:lnTo>
                  <a:lnTo>
                    <a:pt x="2794" y="4828"/>
                  </a:lnTo>
                  <a:lnTo>
                    <a:pt x="2794" y="4801"/>
                  </a:lnTo>
                  <a:lnTo>
                    <a:pt x="2876" y="4801"/>
                  </a:lnTo>
                  <a:lnTo>
                    <a:pt x="3283" y="4693"/>
                  </a:lnTo>
                  <a:lnTo>
                    <a:pt x="3283" y="4720"/>
                  </a:lnTo>
                  <a:cubicBezTo>
                    <a:pt x="3310" y="4801"/>
                    <a:pt x="3337" y="4883"/>
                    <a:pt x="3418" y="4964"/>
                  </a:cubicBezTo>
                  <a:cubicBezTo>
                    <a:pt x="3437" y="4983"/>
                    <a:pt x="3457" y="5002"/>
                    <a:pt x="3485" y="5002"/>
                  </a:cubicBezTo>
                  <a:cubicBezTo>
                    <a:pt x="3497" y="5002"/>
                    <a:pt x="3511" y="4999"/>
                    <a:pt x="3527" y="4991"/>
                  </a:cubicBezTo>
                  <a:lnTo>
                    <a:pt x="3554" y="4991"/>
                  </a:lnTo>
                  <a:cubicBezTo>
                    <a:pt x="3581" y="4964"/>
                    <a:pt x="3662" y="4964"/>
                    <a:pt x="3689" y="4937"/>
                  </a:cubicBezTo>
                  <a:cubicBezTo>
                    <a:pt x="3717" y="4883"/>
                    <a:pt x="3798" y="4856"/>
                    <a:pt x="3825" y="4856"/>
                  </a:cubicBezTo>
                  <a:cubicBezTo>
                    <a:pt x="3852" y="4828"/>
                    <a:pt x="3879" y="4801"/>
                    <a:pt x="3852" y="4747"/>
                  </a:cubicBezTo>
                  <a:cubicBezTo>
                    <a:pt x="3852" y="4720"/>
                    <a:pt x="3825" y="4720"/>
                    <a:pt x="3825" y="4693"/>
                  </a:cubicBezTo>
                  <a:lnTo>
                    <a:pt x="3717" y="4476"/>
                  </a:lnTo>
                  <a:cubicBezTo>
                    <a:pt x="3798" y="4422"/>
                    <a:pt x="3852" y="4394"/>
                    <a:pt x="3933" y="4313"/>
                  </a:cubicBezTo>
                  <a:cubicBezTo>
                    <a:pt x="3961" y="4286"/>
                    <a:pt x="3988" y="4259"/>
                    <a:pt x="4015" y="4259"/>
                  </a:cubicBezTo>
                  <a:lnTo>
                    <a:pt x="4123" y="4150"/>
                  </a:lnTo>
                  <a:lnTo>
                    <a:pt x="4150" y="4150"/>
                  </a:lnTo>
                  <a:cubicBezTo>
                    <a:pt x="4232" y="4205"/>
                    <a:pt x="4286" y="4259"/>
                    <a:pt x="4367" y="4313"/>
                  </a:cubicBezTo>
                  <a:cubicBezTo>
                    <a:pt x="4381" y="4327"/>
                    <a:pt x="4395" y="4333"/>
                    <a:pt x="4412" y="4333"/>
                  </a:cubicBezTo>
                  <a:cubicBezTo>
                    <a:pt x="4429" y="4333"/>
                    <a:pt x="4449" y="4327"/>
                    <a:pt x="4476" y="4313"/>
                  </a:cubicBezTo>
                  <a:lnTo>
                    <a:pt x="4503" y="4286"/>
                  </a:lnTo>
                  <a:cubicBezTo>
                    <a:pt x="4557" y="4205"/>
                    <a:pt x="4612" y="4150"/>
                    <a:pt x="4666" y="4042"/>
                  </a:cubicBezTo>
                  <a:cubicBezTo>
                    <a:pt x="4693" y="4015"/>
                    <a:pt x="4693" y="3988"/>
                    <a:pt x="4666" y="3933"/>
                  </a:cubicBezTo>
                  <a:lnTo>
                    <a:pt x="4639" y="3933"/>
                  </a:lnTo>
                  <a:cubicBezTo>
                    <a:pt x="4612" y="3906"/>
                    <a:pt x="4557" y="3906"/>
                    <a:pt x="4530" y="3879"/>
                  </a:cubicBezTo>
                  <a:cubicBezTo>
                    <a:pt x="4503" y="3852"/>
                    <a:pt x="4476" y="3798"/>
                    <a:pt x="4422" y="3798"/>
                  </a:cubicBezTo>
                  <a:lnTo>
                    <a:pt x="4395" y="3798"/>
                  </a:lnTo>
                  <a:cubicBezTo>
                    <a:pt x="4422" y="3771"/>
                    <a:pt x="4422" y="3743"/>
                    <a:pt x="4476" y="3716"/>
                  </a:cubicBezTo>
                  <a:cubicBezTo>
                    <a:pt x="4476" y="3662"/>
                    <a:pt x="4503" y="3662"/>
                    <a:pt x="4503" y="3635"/>
                  </a:cubicBezTo>
                  <a:cubicBezTo>
                    <a:pt x="4530" y="3526"/>
                    <a:pt x="4612" y="3445"/>
                    <a:pt x="4612" y="3337"/>
                  </a:cubicBezTo>
                  <a:cubicBezTo>
                    <a:pt x="4666" y="3337"/>
                    <a:pt x="4774" y="3364"/>
                    <a:pt x="4829" y="3364"/>
                  </a:cubicBezTo>
                  <a:lnTo>
                    <a:pt x="4910" y="3364"/>
                  </a:lnTo>
                  <a:cubicBezTo>
                    <a:pt x="4937" y="3364"/>
                    <a:pt x="4964" y="3364"/>
                    <a:pt x="5018" y="3310"/>
                  </a:cubicBezTo>
                  <a:cubicBezTo>
                    <a:pt x="5018" y="3255"/>
                    <a:pt x="5046" y="3228"/>
                    <a:pt x="5046" y="3201"/>
                  </a:cubicBezTo>
                  <a:cubicBezTo>
                    <a:pt x="5046" y="3120"/>
                    <a:pt x="5073" y="3065"/>
                    <a:pt x="5073" y="2984"/>
                  </a:cubicBezTo>
                  <a:lnTo>
                    <a:pt x="5073" y="2957"/>
                  </a:lnTo>
                  <a:cubicBezTo>
                    <a:pt x="5073" y="2930"/>
                    <a:pt x="5046" y="2930"/>
                    <a:pt x="5018" y="2903"/>
                  </a:cubicBezTo>
                  <a:cubicBezTo>
                    <a:pt x="4937" y="2903"/>
                    <a:pt x="4910" y="2848"/>
                    <a:pt x="4829" y="2848"/>
                  </a:cubicBezTo>
                  <a:cubicBezTo>
                    <a:pt x="4801" y="2848"/>
                    <a:pt x="4774" y="2848"/>
                    <a:pt x="4747" y="2821"/>
                  </a:cubicBezTo>
                  <a:lnTo>
                    <a:pt x="4747" y="2577"/>
                  </a:lnTo>
                  <a:cubicBezTo>
                    <a:pt x="4747" y="2523"/>
                    <a:pt x="4747" y="2414"/>
                    <a:pt x="4693" y="2360"/>
                  </a:cubicBezTo>
                  <a:cubicBezTo>
                    <a:pt x="4801" y="2306"/>
                    <a:pt x="4883" y="2306"/>
                    <a:pt x="4964" y="2279"/>
                  </a:cubicBezTo>
                  <a:cubicBezTo>
                    <a:pt x="5018" y="2143"/>
                    <a:pt x="5046" y="2116"/>
                    <a:pt x="5046" y="2089"/>
                  </a:cubicBezTo>
                  <a:lnTo>
                    <a:pt x="5046" y="2035"/>
                  </a:lnTo>
                  <a:lnTo>
                    <a:pt x="5046" y="2008"/>
                  </a:lnTo>
                  <a:cubicBezTo>
                    <a:pt x="5046" y="1926"/>
                    <a:pt x="5018" y="1899"/>
                    <a:pt x="5018" y="1845"/>
                  </a:cubicBezTo>
                  <a:cubicBezTo>
                    <a:pt x="5018" y="1791"/>
                    <a:pt x="4964" y="1763"/>
                    <a:pt x="4964" y="1736"/>
                  </a:cubicBezTo>
                  <a:cubicBezTo>
                    <a:pt x="4964" y="1709"/>
                    <a:pt x="4937" y="1655"/>
                    <a:pt x="4883" y="1655"/>
                  </a:cubicBezTo>
                  <a:cubicBezTo>
                    <a:pt x="4774" y="1709"/>
                    <a:pt x="4693" y="1709"/>
                    <a:pt x="4612" y="1736"/>
                  </a:cubicBezTo>
                  <a:lnTo>
                    <a:pt x="4557" y="1736"/>
                  </a:lnTo>
                  <a:cubicBezTo>
                    <a:pt x="4530" y="1628"/>
                    <a:pt x="4503" y="1574"/>
                    <a:pt x="4422" y="1465"/>
                  </a:cubicBezTo>
                  <a:cubicBezTo>
                    <a:pt x="4395" y="1438"/>
                    <a:pt x="4367" y="1357"/>
                    <a:pt x="4340" y="1329"/>
                  </a:cubicBezTo>
                  <a:lnTo>
                    <a:pt x="4367" y="1302"/>
                  </a:lnTo>
                  <a:cubicBezTo>
                    <a:pt x="4422" y="1221"/>
                    <a:pt x="4503" y="1194"/>
                    <a:pt x="4557" y="1112"/>
                  </a:cubicBezTo>
                  <a:cubicBezTo>
                    <a:pt x="4584" y="1085"/>
                    <a:pt x="4584" y="1058"/>
                    <a:pt x="4557" y="1031"/>
                  </a:cubicBezTo>
                  <a:cubicBezTo>
                    <a:pt x="4530" y="977"/>
                    <a:pt x="4530" y="950"/>
                    <a:pt x="4503" y="950"/>
                  </a:cubicBezTo>
                  <a:cubicBezTo>
                    <a:pt x="4476" y="895"/>
                    <a:pt x="4395" y="841"/>
                    <a:pt x="4367" y="787"/>
                  </a:cubicBezTo>
                  <a:cubicBezTo>
                    <a:pt x="4354" y="773"/>
                    <a:pt x="4334" y="767"/>
                    <a:pt x="4313" y="767"/>
                  </a:cubicBezTo>
                  <a:cubicBezTo>
                    <a:pt x="4293" y="767"/>
                    <a:pt x="4273" y="773"/>
                    <a:pt x="4259" y="787"/>
                  </a:cubicBezTo>
                  <a:cubicBezTo>
                    <a:pt x="4178" y="814"/>
                    <a:pt x="4150" y="895"/>
                    <a:pt x="4096" y="923"/>
                  </a:cubicBezTo>
                  <a:cubicBezTo>
                    <a:pt x="4069" y="923"/>
                    <a:pt x="4069" y="950"/>
                    <a:pt x="4015" y="950"/>
                  </a:cubicBezTo>
                  <a:cubicBezTo>
                    <a:pt x="3879" y="841"/>
                    <a:pt x="3771" y="760"/>
                    <a:pt x="3608" y="651"/>
                  </a:cubicBezTo>
                  <a:lnTo>
                    <a:pt x="3608" y="624"/>
                  </a:lnTo>
                  <a:cubicBezTo>
                    <a:pt x="3635" y="543"/>
                    <a:pt x="3689" y="434"/>
                    <a:pt x="3717" y="380"/>
                  </a:cubicBezTo>
                  <a:cubicBezTo>
                    <a:pt x="3744" y="299"/>
                    <a:pt x="3717" y="272"/>
                    <a:pt x="3689" y="272"/>
                  </a:cubicBezTo>
                  <a:cubicBezTo>
                    <a:pt x="3662" y="245"/>
                    <a:pt x="3581" y="245"/>
                    <a:pt x="3500" y="217"/>
                  </a:cubicBezTo>
                  <a:cubicBezTo>
                    <a:pt x="3472" y="163"/>
                    <a:pt x="3418" y="163"/>
                    <a:pt x="3364" y="136"/>
                  </a:cubicBezTo>
                  <a:cubicBezTo>
                    <a:pt x="3356" y="128"/>
                    <a:pt x="3348" y="125"/>
                    <a:pt x="3340" y="125"/>
                  </a:cubicBezTo>
                  <a:cubicBezTo>
                    <a:pt x="3321" y="125"/>
                    <a:pt x="3302" y="144"/>
                    <a:pt x="3283" y="163"/>
                  </a:cubicBezTo>
                  <a:cubicBezTo>
                    <a:pt x="3228" y="245"/>
                    <a:pt x="3201" y="353"/>
                    <a:pt x="3174" y="407"/>
                  </a:cubicBezTo>
                  <a:cubicBezTo>
                    <a:pt x="3174" y="462"/>
                    <a:pt x="3147" y="462"/>
                    <a:pt x="3147" y="462"/>
                  </a:cubicBezTo>
                  <a:cubicBezTo>
                    <a:pt x="3011" y="407"/>
                    <a:pt x="2876" y="380"/>
                    <a:pt x="2686" y="380"/>
                  </a:cubicBezTo>
                  <a:cubicBezTo>
                    <a:pt x="2659" y="380"/>
                    <a:pt x="2659" y="380"/>
                    <a:pt x="2659" y="353"/>
                  </a:cubicBezTo>
                  <a:lnTo>
                    <a:pt x="2659" y="82"/>
                  </a:lnTo>
                  <a:cubicBezTo>
                    <a:pt x="2659" y="28"/>
                    <a:pt x="2632" y="0"/>
                    <a:pt x="2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47"/>
            <p:cNvGrpSpPr/>
            <p:nvPr/>
          </p:nvGrpSpPr>
          <p:grpSpPr>
            <a:xfrm>
              <a:off x="7906568" y="842848"/>
              <a:ext cx="488700" cy="481985"/>
              <a:chOff x="8284666" y="2336753"/>
              <a:chExt cx="294611" cy="290562"/>
            </a:xfrm>
          </p:grpSpPr>
          <p:sp>
            <p:nvSpPr>
              <p:cNvPr id="824" name="Google Shape;824;p47"/>
              <p:cNvSpPr/>
              <p:nvPr/>
            </p:nvSpPr>
            <p:spPr>
              <a:xfrm>
                <a:off x="8284666" y="2336753"/>
                <a:ext cx="294611" cy="290562"/>
              </a:xfrm>
              <a:custGeom>
                <a:avLst/>
                <a:gdLst/>
                <a:ahLst/>
                <a:cxnLst/>
                <a:rect l="l" t="t" r="r" b="b"/>
                <a:pathLst>
                  <a:path w="5507" h="5426" extrusionOk="0">
                    <a:moveTo>
                      <a:pt x="2549" y="1329"/>
                    </a:moveTo>
                    <a:cubicBezTo>
                      <a:pt x="3368" y="1329"/>
                      <a:pt x="4097" y="1945"/>
                      <a:pt x="4124" y="2821"/>
                    </a:cubicBezTo>
                    <a:lnTo>
                      <a:pt x="4124" y="3066"/>
                    </a:lnTo>
                    <a:cubicBezTo>
                      <a:pt x="4096" y="3337"/>
                      <a:pt x="3988" y="3608"/>
                      <a:pt x="3852" y="3798"/>
                    </a:cubicBezTo>
                    <a:lnTo>
                      <a:pt x="3852" y="3825"/>
                    </a:lnTo>
                    <a:cubicBezTo>
                      <a:pt x="3825" y="3879"/>
                      <a:pt x="3825" y="3906"/>
                      <a:pt x="3798" y="3934"/>
                    </a:cubicBezTo>
                    <a:cubicBezTo>
                      <a:pt x="3635" y="4151"/>
                      <a:pt x="3418" y="4286"/>
                      <a:pt x="3174" y="4368"/>
                    </a:cubicBezTo>
                    <a:cubicBezTo>
                      <a:pt x="3147" y="4368"/>
                      <a:pt x="3120" y="4422"/>
                      <a:pt x="3066" y="4422"/>
                    </a:cubicBezTo>
                    <a:cubicBezTo>
                      <a:pt x="2984" y="4449"/>
                      <a:pt x="2849" y="4476"/>
                      <a:pt x="2713" y="4476"/>
                    </a:cubicBezTo>
                    <a:lnTo>
                      <a:pt x="2523" y="4476"/>
                    </a:lnTo>
                    <a:cubicBezTo>
                      <a:pt x="1764" y="4368"/>
                      <a:pt x="1086" y="3744"/>
                      <a:pt x="1031" y="2930"/>
                    </a:cubicBezTo>
                    <a:cubicBezTo>
                      <a:pt x="1004" y="2062"/>
                      <a:pt x="1655" y="1357"/>
                      <a:pt x="2496" y="1330"/>
                    </a:cubicBezTo>
                    <a:cubicBezTo>
                      <a:pt x="2514" y="1329"/>
                      <a:pt x="2531" y="1329"/>
                      <a:pt x="2549" y="1329"/>
                    </a:cubicBezTo>
                    <a:close/>
                    <a:moveTo>
                      <a:pt x="2442" y="1"/>
                    </a:moveTo>
                    <a:cubicBezTo>
                      <a:pt x="2360" y="1"/>
                      <a:pt x="2333" y="28"/>
                      <a:pt x="2333" y="109"/>
                    </a:cubicBezTo>
                    <a:lnTo>
                      <a:pt x="2333" y="407"/>
                    </a:lnTo>
                    <a:cubicBezTo>
                      <a:pt x="2333" y="435"/>
                      <a:pt x="2333" y="435"/>
                      <a:pt x="2306" y="435"/>
                    </a:cubicBezTo>
                    <a:cubicBezTo>
                      <a:pt x="2116" y="489"/>
                      <a:pt x="1981" y="516"/>
                      <a:pt x="1818" y="570"/>
                    </a:cubicBezTo>
                    <a:lnTo>
                      <a:pt x="1791" y="570"/>
                    </a:lnTo>
                    <a:cubicBezTo>
                      <a:pt x="1764" y="462"/>
                      <a:pt x="1682" y="407"/>
                      <a:pt x="1655" y="299"/>
                    </a:cubicBezTo>
                    <a:cubicBezTo>
                      <a:pt x="1639" y="267"/>
                      <a:pt x="1614" y="254"/>
                      <a:pt x="1591" y="254"/>
                    </a:cubicBezTo>
                    <a:cubicBezTo>
                      <a:pt x="1574" y="254"/>
                      <a:pt x="1558" y="261"/>
                      <a:pt x="1547" y="272"/>
                    </a:cubicBezTo>
                    <a:cubicBezTo>
                      <a:pt x="1438" y="326"/>
                      <a:pt x="1357" y="380"/>
                      <a:pt x="1248" y="435"/>
                    </a:cubicBezTo>
                    <a:cubicBezTo>
                      <a:pt x="1221" y="462"/>
                      <a:pt x="1167" y="516"/>
                      <a:pt x="1221" y="543"/>
                    </a:cubicBezTo>
                    <a:cubicBezTo>
                      <a:pt x="1248" y="597"/>
                      <a:pt x="1276" y="679"/>
                      <a:pt x="1303" y="787"/>
                    </a:cubicBezTo>
                    <a:cubicBezTo>
                      <a:pt x="1303" y="814"/>
                      <a:pt x="1357" y="814"/>
                      <a:pt x="1357" y="841"/>
                    </a:cubicBezTo>
                    <a:cubicBezTo>
                      <a:pt x="1221" y="950"/>
                      <a:pt x="1086" y="1058"/>
                      <a:pt x="950" y="1194"/>
                    </a:cubicBezTo>
                    <a:cubicBezTo>
                      <a:pt x="842" y="1113"/>
                      <a:pt x="760" y="1058"/>
                      <a:pt x="679" y="977"/>
                    </a:cubicBezTo>
                    <a:cubicBezTo>
                      <a:pt x="652" y="964"/>
                      <a:pt x="625" y="957"/>
                      <a:pt x="604" y="957"/>
                    </a:cubicBezTo>
                    <a:cubicBezTo>
                      <a:pt x="584" y="957"/>
                      <a:pt x="570" y="964"/>
                      <a:pt x="570" y="977"/>
                    </a:cubicBezTo>
                    <a:lnTo>
                      <a:pt x="353" y="1275"/>
                    </a:lnTo>
                    <a:cubicBezTo>
                      <a:pt x="326" y="1330"/>
                      <a:pt x="353" y="1357"/>
                      <a:pt x="408" y="1384"/>
                    </a:cubicBezTo>
                    <a:cubicBezTo>
                      <a:pt x="462" y="1465"/>
                      <a:pt x="570" y="1492"/>
                      <a:pt x="625" y="1547"/>
                    </a:cubicBezTo>
                    <a:lnTo>
                      <a:pt x="679" y="1601"/>
                    </a:lnTo>
                    <a:cubicBezTo>
                      <a:pt x="625" y="1655"/>
                      <a:pt x="597" y="1764"/>
                      <a:pt x="570" y="1818"/>
                    </a:cubicBezTo>
                    <a:cubicBezTo>
                      <a:pt x="543" y="1899"/>
                      <a:pt x="489" y="2008"/>
                      <a:pt x="462" y="2062"/>
                    </a:cubicBezTo>
                    <a:lnTo>
                      <a:pt x="435" y="2062"/>
                    </a:lnTo>
                    <a:cubicBezTo>
                      <a:pt x="326" y="2035"/>
                      <a:pt x="218" y="2035"/>
                      <a:pt x="163" y="2008"/>
                    </a:cubicBezTo>
                    <a:cubicBezTo>
                      <a:pt x="82" y="2008"/>
                      <a:pt x="55" y="2008"/>
                      <a:pt x="55" y="2062"/>
                    </a:cubicBezTo>
                    <a:cubicBezTo>
                      <a:pt x="55" y="2089"/>
                      <a:pt x="28" y="2143"/>
                      <a:pt x="28" y="2198"/>
                    </a:cubicBezTo>
                    <a:cubicBezTo>
                      <a:pt x="28" y="2279"/>
                      <a:pt x="1" y="2333"/>
                      <a:pt x="1" y="2415"/>
                    </a:cubicBezTo>
                    <a:lnTo>
                      <a:pt x="1" y="2442"/>
                    </a:lnTo>
                    <a:cubicBezTo>
                      <a:pt x="1" y="2469"/>
                      <a:pt x="28" y="2496"/>
                      <a:pt x="82" y="2496"/>
                    </a:cubicBezTo>
                    <a:cubicBezTo>
                      <a:pt x="163" y="2496"/>
                      <a:pt x="191" y="2550"/>
                      <a:pt x="272" y="2550"/>
                    </a:cubicBezTo>
                    <a:cubicBezTo>
                      <a:pt x="299" y="2550"/>
                      <a:pt x="353" y="2577"/>
                      <a:pt x="408" y="2577"/>
                    </a:cubicBezTo>
                    <a:lnTo>
                      <a:pt x="435" y="3120"/>
                    </a:lnTo>
                    <a:lnTo>
                      <a:pt x="408" y="3120"/>
                    </a:lnTo>
                    <a:cubicBezTo>
                      <a:pt x="299" y="3147"/>
                      <a:pt x="218" y="3147"/>
                      <a:pt x="136" y="3174"/>
                    </a:cubicBezTo>
                    <a:cubicBezTo>
                      <a:pt x="82" y="3174"/>
                      <a:pt x="55" y="3228"/>
                      <a:pt x="28" y="3255"/>
                    </a:cubicBezTo>
                    <a:lnTo>
                      <a:pt x="28" y="3283"/>
                    </a:lnTo>
                    <a:lnTo>
                      <a:pt x="28" y="3310"/>
                    </a:lnTo>
                    <a:cubicBezTo>
                      <a:pt x="55" y="3418"/>
                      <a:pt x="82" y="3527"/>
                      <a:pt x="82" y="3635"/>
                    </a:cubicBezTo>
                    <a:cubicBezTo>
                      <a:pt x="136" y="3689"/>
                      <a:pt x="163" y="3689"/>
                      <a:pt x="191" y="3689"/>
                    </a:cubicBezTo>
                    <a:cubicBezTo>
                      <a:pt x="218" y="3689"/>
                      <a:pt x="272" y="3662"/>
                      <a:pt x="299" y="3662"/>
                    </a:cubicBezTo>
                    <a:cubicBezTo>
                      <a:pt x="353" y="3662"/>
                      <a:pt x="435" y="3635"/>
                      <a:pt x="489" y="3581"/>
                    </a:cubicBezTo>
                    <a:cubicBezTo>
                      <a:pt x="570" y="3771"/>
                      <a:pt x="625" y="3934"/>
                      <a:pt x="733" y="4069"/>
                    </a:cubicBezTo>
                    <a:cubicBezTo>
                      <a:pt x="679" y="4123"/>
                      <a:pt x="570" y="4205"/>
                      <a:pt x="489" y="4259"/>
                    </a:cubicBezTo>
                    <a:cubicBezTo>
                      <a:pt x="462" y="4313"/>
                      <a:pt x="462" y="4340"/>
                      <a:pt x="489" y="4368"/>
                    </a:cubicBezTo>
                    <a:lnTo>
                      <a:pt x="543" y="4395"/>
                    </a:lnTo>
                    <a:lnTo>
                      <a:pt x="733" y="4612"/>
                    </a:lnTo>
                    <a:cubicBezTo>
                      <a:pt x="747" y="4625"/>
                      <a:pt x="767" y="4632"/>
                      <a:pt x="791" y="4632"/>
                    </a:cubicBezTo>
                    <a:cubicBezTo>
                      <a:pt x="814" y="4632"/>
                      <a:pt x="842" y="4625"/>
                      <a:pt x="869" y="4612"/>
                    </a:cubicBezTo>
                    <a:cubicBezTo>
                      <a:pt x="896" y="4585"/>
                      <a:pt x="950" y="4585"/>
                      <a:pt x="977" y="4557"/>
                    </a:cubicBezTo>
                    <a:cubicBezTo>
                      <a:pt x="1031" y="4503"/>
                      <a:pt x="1086" y="4449"/>
                      <a:pt x="1140" y="4422"/>
                    </a:cubicBezTo>
                    <a:cubicBezTo>
                      <a:pt x="1221" y="4476"/>
                      <a:pt x="1276" y="4503"/>
                      <a:pt x="1357" y="4585"/>
                    </a:cubicBezTo>
                    <a:cubicBezTo>
                      <a:pt x="1411" y="4639"/>
                      <a:pt x="1493" y="4693"/>
                      <a:pt x="1574" y="4720"/>
                    </a:cubicBezTo>
                    <a:lnTo>
                      <a:pt x="1574" y="4747"/>
                    </a:lnTo>
                    <a:cubicBezTo>
                      <a:pt x="1547" y="4856"/>
                      <a:pt x="1520" y="4910"/>
                      <a:pt x="1493" y="5019"/>
                    </a:cubicBezTo>
                    <a:cubicBezTo>
                      <a:pt x="1438" y="5046"/>
                      <a:pt x="1493" y="5127"/>
                      <a:pt x="1520" y="5127"/>
                    </a:cubicBezTo>
                    <a:cubicBezTo>
                      <a:pt x="1628" y="5154"/>
                      <a:pt x="1710" y="5235"/>
                      <a:pt x="1845" y="5263"/>
                    </a:cubicBezTo>
                    <a:cubicBezTo>
                      <a:pt x="1861" y="5271"/>
                      <a:pt x="1877" y="5274"/>
                      <a:pt x="1891" y="5274"/>
                    </a:cubicBezTo>
                    <a:cubicBezTo>
                      <a:pt x="1927" y="5274"/>
                      <a:pt x="1954" y="5255"/>
                      <a:pt x="1954" y="5235"/>
                    </a:cubicBezTo>
                    <a:cubicBezTo>
                      <a:pt x="1981" y="5154"/>
                      <a:pt x="1981" y="5127"/>
                      <a:pt x="2035" y="5046"/>
                    </a:cubicBezTo>
                    <a:cubicBezTo>
                      <a:pt x="2062" y="5019"/>
                      <a:pt x="2062" y="4964"/>
                      <a:pt x="2089" y="4910"/>
                    </a:cubicBezTo>
                    <a:lnTo>
                      <a:pt x="2605" y="5019"/>
                    </a:lnTo>
                    <a:lnTo>
                      <a:pt x="2632" y="5019"/>
                    </a:lnTo>
                    <a:lnTo>
                      <a:pt x="2632" y="5317"/>
                    </a:lnTo>
                    <a:cubicBezTo>
                      <a:pt x="2632" y="5398"/>
                      <a:pt x="2659" y="5425"/>
                      <a:pt x="2740" y="5425"/>
                    </a:cubicBezTo>
                    <a:lnTo>
                      <a:pt x="3120" y="5425"/>
                    </a:lnTo>
                    <a:cubicBezTo>
                      <a:pt x="3147" y="5425"/>
                      <a:pt x="3147" y="5398"/>
                      <a:pt x="3147" y="5371"/>
                    </a:cubicBezTo>
                    <a:lnTo>
                      <a:pt x="3147" y="5317"/>
                    </a:lnTo>
                    <a:lnTo>
                      <a:pt x="3147" y="5154"/>
                    </a:lnTo>
                    <a:lnTo>
                      <a:pt x="3147" y="5046"/>
                    </a:lnTo>
                    <a:lnTo>
                      <a:pt x="3147" y="5019"/>
                    </a:lnTo>
                    <a:lnTo>
                      <a:pt x="3201" y="5019"/>
                    </a:lnTo>
                    <a:cubicBezTo>
                      <a:pt x="3337" y="4991"/>
                      <a:pt x="3527" y="4964"/>
                      <a:pt x="3662" y="4883"/>
                    </a:cubicBezTo>
                    <a:lnTo>
                      <a:pt x="3662" y="4910"/>
                    </a:lnTo>
                    <a:cubicBezTo>
                      <a:pt x="3690" y="5019"/>
                      <a:pt x="3744" y="5100"/>
                      <a:pt x="3798" y="5181"/>
                    </a:cubicBezTo>
                    <a:cubicBezTo>
                      <a:pt x="3825" y="5235"/>
                      <a:pt x="3852" y="5263"/>
                      <a:pt x="3879" y="5263"/>
                    </a:cubicBezTo>
                    <a:lnTo>
                      <a:pt x="3934" y="5263"/>
                    </a:lnTo>
                    <a:cubicBezTo>
                      <a:pt x="3961" y="5235"/>
                      <a:pt x="4015" y="5235"/>
                      <a:pt x="4069" y="5181"/>
                    </a:cubicBezTo>
                    <a:cubicBezTo>
                      <a:pt x="4124" y="5154"/>
                      <a:pt x="4151" y="5127"/>
                      <a:pt x="4205" y="5100"/>
                    </a:cubicBezTo>
                    <a:cubicBezTo>
                      <a:pt x="4232" y="5046"/>
                      <a:pt x="4259" y="5019"/>
                      <a:pt x="4232" y="4964"/>
                    </a:cubicBezTo>
                    <a:cubicBezTo>
                      <a:pt x="4232" y="4910"/>
                      <a:pt x="4205" y="4910"/>
                      <a:pt x="4205" y="4883"/>
                    </a:cubicBezTo>
                    <a:lnTo>
                      <a:pt x="4096" y="4693"/>
                    </a:lnTo>
                    <a:cubicBezTo>
                      <a:pt x="4151" y="4612"/>
                      <a:pt x="4232" y="4585"/>
                      <a:pt x="4286" y="4503"/>
                    </a:cubicBezTo>
                    <a:lnTo>
                      <a:pt x="4395" y="4422"/>
                    </a:lnTo>
                    <a:lnTo>
                      <a:pt x="4503" y="4313"/>
                    </a:lnTo>
                    <a:lnTo>
                      <a:pt x="4530" y="4340"/>
                    </a:lnTo>
                    <a:cubicBezTo>
                      <a:pt x="4612" y="4422"/>
                      <a:pt x="4693" y="4449"/>
                      <a:pt x="4775" y="4503"/>
                    </a:cubicBezTo>
                    <a:cubicBezTo>
                      <a:pt x="4788" y="4530"/>
                      <a:pt x="4815" y="4544"/>
                      <a:pt x="4842" y="4544"/>
                    </a:cubicBezTo>
                    <a:cubicBezTo>
                      <a:pt x="4869" y="4544"/>
                      <a:pt x="4897" y="4530"/>
                      <a:pt x="4910" y="4503"/>
                    </a:cubicBezTo>
                    <a:lnTo>
                      <a:pt x="4937" y="4476"/>
                    </a:lnTo>
                    <a:cubicBezTo>
                      <a:pt x="5019" y="4422"/>
                      <a:pt x="5073" y="4313"/>
                      <a:pt x="5100" y="4232"/>
                    </a:cubicBezTo>
                    <a:cubicBezTo>
                      <a:pt x="5154" y="4205"/>
                      <a:pt x="5154" y="4178"/>
                      <a:pt x="5100" y="4151"/>
                    </a:cubicBezTo>
                    <a:lnTo>
                      <a:pt x="5073" y="4096"/>
                    </a:lnTo>
                    <a:cubicBezTo>
                      <a:pt x="5046" y="4069"/>
                      <a:pt x="5019" y="4042"/>
                      <a:pt x="4964" y="4042"/>
                    </a:cubicBezTo>
                    <a:cubicBezTo>
                      <a:pt x="4937" y="3988"/>
                      <a:pt x="4910" y="3961"/>
                      <a:pt x="4829" y="3934"/>
                    </a:cubicBezTo>
                    <a:lnTo>
                      <a:pt x="4802" y="3906"/>
                    </a:lnTo>
                    <a:cubicBezTo>
                      <a:pt x="4829" y="3852"/>
                      <a:pt x="4829" y="3825"/>
                      <a:pt x="4883" y="3798"/>
                    </a:cubicBezTo>
                    <a:cubicBezTo>
                      <a:pt x="4883" y="3771"/>
                      <a:pt x="4910" y="3771"/>
                      <a:pt x="4910" y="3717"/>
                    </a:cubicBezTo>
                    <a:cubicBezTo>
                      <a:pt x="4964" y="3635"/>
                      <a:pt x="5019" y="3527"/>
                      <a:pt x="5046" y="3391"/>
                    </a:cubicBezTo>
                    <a:cubicBezTo>
                      <a:pt x="5154" y="3391"/>
                      <a:pt x="5208" y="3418"/>
                      <a:pt x="5290" y="3418"/>
                    </a:cubicBezTo>
                    <a:lnTo>
                      <a:pt x="5344" y="3418"/>
                    </a:lnTo>
                    <a:cubicBezTo>
                      <a:pt x="5425" y="3418"/>
                      <a:pt x="5453" y="3418"/>
                      <a:pt x="5453" y="3364"/>
                    </a:cubicBezTo>
                    <a:cubicBezTo>
                      <a:pt x="5453" y="3310"/>
                      <a:pt x="5480" y="3283"/>
                      <a:pt x="5480" y="3255"/>
                    </a:cubicBezTo>
                    <a:cubicBezTo>
                      <a:pt x="5480" y="3201"/>
                      <a:pt x="5507" y="3120"/>
                      <a:pt x="5507" y="3038"/>
                    </a:cubicBezTo>
                    <a:lnTo>
                      <a:pt x="5507" y="2984"/>
                    </a:lnTo>
                    <a:cubicBezTo>
                      <a:pt x="5480" y="2957"/>
                      <a:pt x="5480" y="2930"/>
                      <a:pt x="5425" y="2930"/>
                    </a:cubicBezTo>
                    <a:cubicBezTo>
                      <a:pt x="5344" y="2930"/>
                      <a:pt x="5290" y="2876"/>
                      <a:pt x="5208" y="2876"/>
                    </a:cubicBezTo>
                    <a:cubicBezTo>
                      <a:pt x="5181" y="2876"/>
                      <a:pt x="5154" y="2876"/>
                      <a:pt x="5100" y="2849"/>
                    </a:cubicBezTo>
                    <a:lnTo>
                      <a:pt x="5100" y="2577"/>
                    </a:lnTo>
                    <a:cubicBezTo>
                      <a:pt x="5100" y="2469"/>
                      <a:pt x="5100" y="2415"/>
                      <a:pt x="5073" y="2306"/>
                    </a:cubicBezTo>
                    <a:cubicBezTo>
                      <a:pt x="5158" y="2285"/>
                      <a:pt x="5244" y="2246"/>
                      <a:pt x="5316" y="2231"/>
                    </a:cubicBezTo>
                    <a:lnTo>
                      <a:pt x="5316" y="2231"/>
                    </a:lnTo>
                    <a:cubicBezTo>
                      <a:pt x="5317" y="2238"/>
                      <a:pt x="5317" y="2245"/>
                      <a:pt x="5317" y="2252"/>
                    </a:cubicBezTo>
                    <a:lnTo>
                      <a:pt x="5317" y="2279"/>
                    </a:lnTo>
                    <a:lnTo>
                      <a:pt x="5317" y="2333"/>
                    </a:lnTo>
                    <a:cubicBezTo>
                      <a:pt x="5306" y="2365"/>
                      <a:pt x="5300" y="2385"/>
                      <a:pt x="5301" y="2385"/>
                    </a:cubicBezTo>
                    <a:cubicBezTo>
                      <a:pt x="5303" y="2385"/>
                      <a:pt x="5322" y="2340"/>
                      <a:pt x="5371" y="2225"/>
                    </a:cubicBezTo>
                    <a:cubicBezTo>
                      <a:pt x="5354" y="2225"/>
                      <a:pt x="5336" y="2227"/>
                      <a:pt x="5316" y="2231"/>
                    </a:cubicBezTo>
                    <a:lnTo>
                      <a:pt x="5316" y="2231"/>
                    </a:lnTo>
                    <a:cubicBezTo>
                      <a:pt x="5312" y="2165"/>
                      <a:pt x="5290" y="2136"/>
                      <a:pt x="5290" y="2062"/>
                    </a:cubicBezTo>
                    <a:cubicBezTo>
                      <a:pt x="5290" y="2035"/>
                      <a:pt x="5236" y="2008"/>
                      <a:pt x="5236" y="1954"/>
                    </a:cubicBezTo>
                    <a:cubicBezTo>
                      <a:pt x="5236" y="1899"/>
                      <a:pt x="5181" y="1899"/>
                      <a:pt x="5154" y="1899"/>
                    </a:cubicBezTo>
                    <a:cubicBezTo>
                      <a:pt x="5046" y="1926"/>
                      <a:pt x="4937" y="1926"/>
                      <a:pt x="4883" y="1954"/>
                    </a:cubicBezTo>
                    <a:cubicBezTo>
                      <a:pt x="4829" y="1954"/>
                      <a:pt x="4829" y="1954"/>
                      <a:pt x="4829" y="1926"/>
                    </a:cubicBezTo>
                    <a:cubicBezTo>
                      <a:pt x="4802" y="1818"/>
                      <a:pt x="4747" y="1737"/>
                      <a:pt x="4693" y="1628"/>
                    </a:cubicBezTo>
                    <a:cubicBezTo>
                      <a:pt x="4666" y="1574"/>
                      <a:pt x="4639" y="1520"/>
                      <a:pt x="4612" y="1465"/>
                    </a:cubicBezTo>
                    <a:lnTo>
                      <a:pt x="4639" y="1411"/>
                    </a:lnTo>
                    <a:cubicBezTo>
                      <a:pt x="4693" y="1357"/>
                      <a:pt x="4775" y="1275"/>
                      <a:pt x="4883" y="1221"/>
                    </a:cubicBezTo>
                    <a:cubicBezTo>
                      <a:pt x="4910" y="1194"/>
                      <a:pt x="4910" y="1140"/>
                      <a:pt x="4883" y="1113"/>
                    </a:cubicBezTo>
                    <a:cubicBezTo>
                      <a:pt x="4829" y="1086"/>
                      <a:pt x="4829" y="1058"/>
                      <a:pt x="4802" y="1004"/>
                    </a:cubicBezTo>
                    <a:cubicBezTo>
                      <a:pt x="4747" y="950"/>
                      <a:pt x="4693" y="869"/>
                      <a:pt x="4639" y="841"/>
                    </a:cubicBezTo>
                    <a:cubicBezTo>
                      <a:pt x="4625" y="828"/>
                      <a:pt x="4605" y="821"/>
                      <a:pt x="4585" y="821"/>
                    </a:cubicBezTo>
                    <a:cubicBezTo>
                      <a:pt x="4564" y="821"/>
                      <a:pt x="4544" y="828"/>
                      <a:pt x="4530" y="841"/>
                    </a:cubicBezTo>
                    <a:cubicBezTo>
                      <a:pt x="4476" y="923"/>
                      <a:pt x="4395" y="950"/>
                      <a:pt x="4368" y="1004"/>
                    </a:cubicBezTo>
                    <a:cubicBezTo>
                      <a:pt x="4341" y="1004"/>
                      <a:pt x="4341" y="1058"/>
                      <a:pt x="4286" y="1086"/>
                    </a:cubicBezTo>
                    <a:cubicBezTo>
                      <a:pt x="4151" y="950"/>
                      <a:pt x="4015" y="841"/>
                      <a:pt x="3852" y="787"/>
                    </a:cubicBezTo>
                    <a:lnTo>
                      <a:pt x="3852" y="733"/>
                    </a:lnTo>
                    <a:cubicBezTo>
                      <a:pt x="3879" y="652"/>
                      <a:pt x="3934" y="570"/>
                      <a:pt x="3961" y="462"/>
                    </a:cubicBezTo>
                    <a:cubicBezTo>
                      <a:pt x="3988" y="407"/>
                      <a:pt x="3961" y="380"/>
                      <a:pt x="3934" y="326"/>
                    </a:cubicBezTo>
                    <a:cubicBezTo>
                      <a:pt x="3852" y="299"/>
                      <a:pt x="3825" y="272"/>
                      <a:pt x="3744" y="272"/>
                    </a:cubicBezTo>
                    <a:cubicBezTo>
                      <a:pt x="3717" y="245"/>
                      <a:pt x="3662" y="245"/>
                      <a:pt x="3608" y="190"/>
                    </a:cubicBezTo>
                    <a:cubicBezTo>
                      <a:pt x="3594" y="183"/>
                      <a:pt x="3581" y="180"/>
                      <a:pt x="3570" y="180"/>
                    </a:cubicBezTo>
                    <a:cubicBezTo>
                      <a:pt x="3541" y="180"/>
                      <a:pt x="3527" y="205"/>
                      <a:pt x="3527" y="245"/>
                    </a:cubicBezTo>
                    <a:cubicBezTo>
                      <a:pt x="3473" y="326"/>
                      <a:pt x="3445" y="407"/>
                      <a:pt x="3418" y="516"/>
                    </a:cubicBezTo>
                    <a:cubicBezTo>
                      <a:pt x="3418" y="543"/>
                      <a:pt x="3391" y="543"/>
                      <a:pt x="3391" y="543"/>
                    </a:cubicBezTo>
                    <a:cubicBezTo>
                      <a:pt x="3256" y="516"/>
                      <a:pt x="3066" y="489"/>
                      <a:pt x="2903" y="435"/>
                    </a:cubicBezTo>
                    <a:cubicBezTo>
                      <a:pt x="2876" y="435"/>
                      <a:pt x="2876" y="435"/>
                      <a:pt x="2876" y="407"/>
                    </a:cubicBezTo>
                    <a:lnTo>
                      <a:pt x="2876" y="109"/>
                    </a:lnTo>
                    <a:cubicBezTo>
                      <a:pt x="2876" y="28"/>
                      <a:pt x="2849" y="28"/>
                      <a:pt x="2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7"/>
              <p:cNvSpPr/>
              <p:nvPr/>
            </p:nvSpPr>
            <p:spPr>
              <a:xfrm>
                <a:off x="8383371" y="2451510"/>
                <a:ext cx="78374" cy="78504"/>
              </a:xfrm>
              <a:custGeom>
                <a:avLst/>
                <a:gdLst/>
                <a:ahLst/>
                <a:cxnLst/>
                <a:rect l="l" t="t" r="r" b="b"/>
                <a:pathLst>
                  <a:path w="1465" h="1466" extrusionOk="0">
                    <a:moveTo>
                      <a:pt x="732" y="0"/>
                    </a:moveTo>
                    <a:cubicBezTo>
                      <a:pt x="326" y="0"/>
                      <a:pt x="0" y="326"/>
                      <a:pt x="0" y="733"/>
                    </a:cubicBezTo>
                    <a:cubicBezTo>
                      <a:pt x="0" y="1140"/>
                      <a:pt x="353" y="1465"/>
                      <a:pt x="760" y="1465"/>
                    </a:cubicBezTo>
                    <a:cubicBezTo>
                      <a:pt x="1166" y="1465"/>
                      <a:pt x="1465" y="1112"/>
                      <a:pt x="1465" y="706"/>
                    </a:cubicBezTo>
                    <a:cubicBezTo>
                      <a:pt x="1465" y="299"/>
                      <a:pt x="1139"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7"/>
            <p:cNvGrpSpPr/>
            <p:nvPr/>
          </p:nvGrpSpPr>
          <p:grpSpPr>
            <a:xfrm>
              <a:off x="7415704" y="2763233"/>
              <a:ext cx="1441963" cy="1477044"/>
              <a:chOff x="6518672" y="2803010"/>
              <a:chExt cx="869281" cy="890429"/>
            </a:xfrm>
          </p:grpSpPr>
          <p:sp>
            <p:nvSpPr>
              <p:cNvPr id="827" name="Google Shape;827;p47"/>
              <p:cNvSpPr/>
              <p:nvPr/>
            </p:nvSpPr>
            <p:spPr>
              <a:xfrm>
                <a:off x="6518672" y="2803010"/>
                <a:ext cx="869281" cy="890429"/>
              </a:xfrm>
              <a:custGeom>
                <a:avLst/>
                <a:gdLst/>
                <a:ahLst/>
                <a:cxnLst/>
                <a:rect l="l" t="t" r="r" b="b"/>
                <a:pathLst>
                  <a:path w="16249" h="16628" extrusionOk="0">
                    <a:moveTo>
                      <a:pt x="7966" y="3660"/>
                    </a:moveTo>
                    <a:cubicBezTo>
                      <a:pt x="10449" y="3660"/>
                      <a:pt x="12533" y="5584"/>
                      <a:pt x="12586" y="8056"/>
                    </a:cubicBezTo>
                    <a:cubicBezTo>
                      <a:pt x="12586" y="8273"/>
                      <a:pt x="12586" y="8490"/>
                      <a:pt x="12559" y="8734"/>
                    </a:cubicBezTo>
                    <a:cubicBezTo>
                      <a:pt x="12451" y="9521"/>
                      <a:pt x="12152" y="10307"/>
                      <a:pt x="11718" y="10958"/>
                    </a:cubicBezTo>
                    <a:cubicBezTo>
                      <a:pt x="11718" y="10985"/>
                      <a:pt x="11691" y="10985"/>
                      <a:pt x="11691" y="11040"/>
                    </a:cubicBezTo>
                    <a:cubicBezTo>
                      <a:pt x="11610" y="11121"/>
                      <a:pt x="11529" y="11202"/>
                      <a:pt x="11474" y="11257"/>
                    </a:cubicBezTo>
                    <a:cubicBezTo>
                      <a:pt x="11013" y="11799"/>
                      <a:pt x="10362" y="12233"/>
                      <a:pt x="9684" y="12532"/>
                    </a:cubicBezTo>
                    <a:lnTo>
                      <a:pt x="9386" y="12613"/>
                    </a:lnTo>
                    <a:cubicBezTo>
                      <a:pt x="9033" y="12721"/>
                      <a:pt x="8653" y="12803"/>
                      <a:pt x="8301" y="12830"/>
                    </a:cubicBezTo>
                    <a:lnTo>
                      <a:pt x="7813" y="12830"/>
                    </a:lnTo>
                    <a:cubicBezTo>
                      <a:pt x="5480" y="12694"/>
                      <a:pt x="3527" y="10823"/>
                      <a:pt x="3446" y="8409"/>
                    </a:cubicBezTo>
                    <a:cubicBezTo>
                      <a:pt x="3337" y="5886"/>
                      <a:pt x="5290" y="3771"/>
                      <a:pt x="7813" y="3662"/>
                    </a:cubicBezTo>
                    <a:cubicBezTo>
                      <a:pt x="7864" y="3660"/>
                      <a:pt x="7915" y="3660"/>
                      <a:pt x="7966" y="3660"/>
                    </a:cubicBezTo>
                    <a:close/>
                    <a:moveTo>
                      <a:pt x="8138" y="0"/>
                    </a:moveTo>
                    <a:lnTo>
                      <a:pt x="7406" y="55"/>
                    </a:lnTo>
                    <a:cubicBezTo>
                      <a:pt x="7379" y="55"/>
                      <a:pt x="7324" y="82"/>
                      <a:pt x="7270" y="82"/>
                    </a:cubicBezTo>
                    <a:cubicBezTo>
                      <a:pt x="7107" y="109"/>
                      <a:pt x="6999" y="190"/>
                      <a:pt x="7026" y="380"/>
                    </a:cubicBezTo>
                    <a:cubicBezTo>
                      <a:pt x="7026" y="678"/>
                      <a:pt x="7026" y="950"/>
                      <a:pt x="7053" y="1275"/>
                    </a:cubicBezTo>
                    <a:cubicBezTo>
                      <a:pt x="7053" y="1329"/>
                      <a:pt x="7053" y="1329"/>
                      <a:pt x="6999" y="1329"/>
                    </a:cubicBezTo>
                    <a:cubicBezTo>
                      <a:pt x="6511" y="1411"/>
                      <a:pt x="6050" y="1546"/>
                      <a:pt x="5616" y="1709"/>
                    </a:cubicBezTo>
                    <a:cubicBezTo>
                      <a:pt x="5592" y="1717"/>
                      <a:pt x="5573" y="1720"/>
                      <a:pt x="5557" y="1720"/>
                    </a:cubicBezTo>
                    <a:cubicBezTo>
                      <a:pt x="5518" y="1720"/>
                      <a:pt x="5499" y="1701"/>
                      <a:pt x="5480" y="1682"/>
                    </a:cubicBezTo>
                    <a:cubicBezTo>
                      <a:pt x="5344" y="1438"/>
                      <a:pt x="5209" y="1167"/>
                      <a:pt x="5073" y="923"/>
                    </a:cubicBezTo>
                    <a:cubicBezTo>
                      <a:pt x="5016" y="809"/>
                      <a:pt x="4920" y="762"/>
                      <a:pt x="4830" y="762"/>
                    </a:cubicBezTo>
                    <a:cubicBezTo>
                      <a:pt x="4791" y="762"/>
                      <a:pt x="4753" y="771"/>
                      <a:pt x="4721" y="787"/>
                    </a:cubicBezTo>
                    <a:cubicBezTo>
                      <a:pt x="4422" y="950"/>
                      <a:pt x="4124" y="1085"/>
                      <a:pt x="3798" y="1275"/>
                    </a:cubicBezTo>
                    <a:cubicBezTo>
                      <a:pt x="3663" y="1329"/>
                      <a:pt x="3636" y="1465"/>
                      <a:pt x="3717" y="1601"/>
                    </a:cubicBezTo>
                    <a:cubicBezTo>
                      <a:pt x="3798" y="1845"/>
                      <a:pt x="3934" y="2035"/>
                      <a:pt x="4042" y="2279"/>
                    </a:cubicBezTo>
                    <a:cubicBezTo>
                      <a:pt x="4070" y="2360"/>
                      <a:pt x="4124" y="2414"/>
                      <a:pt x="4151" y="2441"/>
                    </a:cubicBezTo>
                    <a:cubicBezTo>
                      <a:pt x="3717" y="2767"/>
                      <a:pt x="3310" y="3092"/>
                      <a:pt x="2957" y="3499"/>
                    </a:cubicBezTo>
                    <a:cubicBezTo>
                      <a:pt x="2686" y="3309"/>
                      <a:pt x="2442" y="3120"/>
                      <a:pt x="2171" y="2957"/>
                    </a:cubicBezTo>
                    <a:cubicBezTo>
                      <a:pt x="2107" y="2906"/>
                      <a:pt x="2043" y="2879"/>
                      <a:pt x="1987" y="2879"/>
                    </a:cubicBezTo>
                    <a:cubicBezTo>
                      <a:pt x="1925" y="2879"/>
                      <a:pt x="1874" y="2912"/>
                      <a:pt x="1845" y="2984"/>
                    </a:cubicBezTo>
                    <a:cubicBezTo>
                      <a:pt x="1628" y="3255"/>
                      <a:pt x="1411" y="3581"/>
                      <a:pt x="1194" y="3852"/>
                    </a:cubicBezTo>
                    <a:cubicBezTo>
                      <a:pt x="1140" y="3933"/>
                      <a:pt x="1167" y="4069"/>
                      <a:pt x="1276" y="4177"/>
                    </a:cubicBezTo>
                    <a:cubicBezTo>
                      <a:pt x="1493" y="4340"/>
                      <a:pt x="1737" y="4530"/>
                      <a:pt x="1954" y="4693"/>
                    </a:cubicBezTo>
                    <a:lnTo>
                      <a:pt x="2008" y="4747"/>
                    </a:lnTo>
                    <a:cubicBezTo>
                      <a:pt x="1873" y="4991"/>
                      <a:pt x="1764" y="5235"/>
                      <a:pt x="1683" y="5479"/>
                    </a:cubicBezTo>
                    <a:cubicBezTo>
                      <a:pt x="1574" y="5696"/>
                      <a:pt x="1466" y="5940"/>
                      <a:pt x="1411" y="6212"/>
                    </a:cubicBezTo>
                    <a:lnTo>
                      <a:pt x="1330" y="6212"/>
                    </a:lnTo>
                    <a:cubicBezTo>
                      <a:pt x="1059" y="6157"/>
                      <a:pt x="760" y="6103"/>
                      <a:pt x="489" y="6049"/>
                    </a:cubicBezTo>
                    <a:cubicBezTo>
                      <a:pt x="463" y="6045"/>
                      <a:pt x="438" y="6042"/>
                      <a:pt x="414" y="6042"/>
                    </a:cubicBezTo>
                    <a:cubicBezTo>
                      <a:pt x="293" y="6042"/>
                      <a:pt x="214" y="6102"/>
                      <a:pt x="191" y="6239"/>
                    </a:cubicBezTo>
                    <a:cubicBezTo>
                      <a:pt x="137" y="6374"/>
                      <a:pt x="109" y="6483"/>
                      <a:pt x="109" y="6619"/>
                    </a:cubicBezTo>
                    <a:cubicBezTo>
                      <a:pt x="82" y="6836"/>
                      <a:pt x="55" y="7053"/>
                      <a:pt x="1" y="7270"/>
                    </a:cubicBezTo>
                    <a:lnTo>
                      <a:pt x="1" y="7378"/>
                    </a:lnTo>
                    <a:cubicBezTo>
                      <a:pt x="55" y="7514"/>
                      <a:pt x="137" y="7541"/>
                      <a:pt x="272" y="7568"/>
                    </a:cubicBezTo>
                    <a:cubicBezTo>
                      <a:pt x="462" y="7595"/>
                      <a:pt x="625" y="7649"/>
                      <a:pt x="760" y="7676"/>
                    </a:cubicBezTo>
                    <a:cubicBezTo>
                      <a:pt x="896" y="7704"/>
                      <a:pt x="1032" y="7731"/>
                      <a:pt x="1140" y="7731"/>
                    </a:cubicBezTo>
                    <a:lnTo>
                      <a:pt x="1194" y="9331"/>
                    </a:lnTo>
                    <a:cubicBezTo>
                      <a:pt x="1194" y="9331"/>
                      <a:pt x="1167" y="9331"/>
                      <a:pt x="1140" y="9358"/>
                    </a:cubicBezTo>
                    <a:cubicBezTo>
                      <a:pt x="869" y="9439"/>
                      <a:pt x="625" y="9494"/>
                      <a:pt x="354" y="9575"/>
                    </a:cubicBezTo>
                    <a:cubicBezTo>
                      <a:pt x="218" y="9602"/>
                      <a:pt x="137" y="9684"/>
                      <a:pt x="109" y="9765"/>
                    </a:cubicBezTo>
                    <a:lnTo>
                      <a:pt x="109" y="9901"/>
                    </a:lnTo>
                    <a:cubicBezTo>
                      <a:pt x="109" y="9901"/>
                      <a:pt x="109" y="9955"/>
                      <a:pt x="137" y="9982"/>
                    </a:cubicBezTo>
                    <a:cubicBezTo>
                      <a:pt x="218" y="10280"/>
                      <a:pt x="326" y="10579"/>
                      <a:pt x="381" y="10904"/>
                    </a:cubicBezTo>
                    <a:cubicBezTo>
                      <a:pt x="449" y="11040"/>
                      <a:pt x="517" y="11101"/>
                      <a:pt x="649" y="11101"/>
                    </a:cubicBezTo>
                    <a:cubicBezTo>
                      <a:pt x="675" y="11101"/>
                      <a:pt x="702" y="11098"/>
                      <a:pt x="733" y="11094"/>
                    </a:cubicBezTo>
                    <a:cubicBezTo>
                      <a:pt x="815" y="11067"/>
                      <a:pt x="923" y="11040"/>
                      <a:pt x="1059" y="11040"/>
                    </a:cubicBezTo>
                    <a:cubicBezTo>
                      <a:pt x="1276" y="10985"/>
                      <a:pt x="1439" y="10931"/>
                      <a:pt x="1628" y="10904"/>
                    </a:cubicBezTo>
                    <a:cubicBezTo>
                      <a:pt x="1845" y="11392"/>
                      <a:pt x="2090" y="11853"/>
                      <a:pt x="2388" y="12287"/>
                    </a:cubicBezTo>
                    <a:cubicBezTo>
                      <a:pt x="2144" y="12477"/>
                      <a:pt x="1900" y="12721"/>
                      <a:pt x="1683" y="12938"/>
                    </a:cubicBezTo>
                    <a:cubicBezTo>
                      <a:pt x="1574" y="13020"/>
                      <a:pt x="1547" y="13155"/>
                      <a:pt x="1628" y="13264"/>
                    </a:cubicBezTo>
                    <a:cubicBezTo>
                      <a:pt x="1683" y="13291"/>
                      <a:pt x="1710" y="13372"/>
                      <a:pt x="1737" y="13399"/>
                    </a:cubicBezTo>
                    <a:cubicBezTo>
                      <a:pt x="1900" y="13616"/>
                      <a:pt x="2117" y="13833"/>
                      <a:pt x="2279" y="14050"/>
                    </a:cubicBezTo>
                    <a:cubicBezTo>
                      <a:pt x="2351" y="14122"/>
                      <a:pt x="2415" y="14156"/>
                      <a:pt x="2479" y="14156"/>
                    </a:cubicBezTo>
                    <a:cubicBezTo>
                      <a:pt x="2537" y="14156"/>
                      <a:pt x="2595" y="14129"/>
                      <a:pt x="2659" y="14078"/>
                    </a:cubicBezTo>
                    <a:cubicBezTo>
                      <a:pt x="2713" y="14023"/>
                      <a:pt x="2822" y="13942"/>
                      <a:pt x="2903" y="13888"/>
                    </a:cubicBezTo>
                    <a:cubicBezTo>
                      <a:pt x="3066" y="13752"/>
                      <a:pt x="3202" y="13616"/>
                      <a:pt x="3364" y="13508"/>
                    </a:cubicBezTo>
                    <a:lnTo>
                      <a:pt x="3988" y="14023"/>
                    </a:lnTo>
                    <a:cubicBezTo>
                      <a:pt x="4178" y="14186"/>
                      <a:pt x="4422" y="14322"/>
                      <a:pt x="4612" y="14457"/>
                    </a:cubicBezTo>
                    <a:cubicBezTo>
                      <a:pt x="4612" y="14457"/>
                      <a:pt x="4612" y="14484"/>
                      <a:pt x="4585" y="14512"/>
                    </a:cubicBezTo>
                    <a:cubicBezTo>
                      <a:pt x="4476" y="14783"/>
                      <a:pt x="4341" y="15054"/>
                      <a:pt x="4259" y="15325"/>
                    </a:cubicBezTo>
                    <a:cubicBezTo>
                      <a:pt x="4178" y="15461"/>
                      <a:pt x="4205" y="15597"/>
                      <a:pt x="4341" y="15678"/>
                    </a:cubicBezTo>
                    <a:cubicBezTo>
                      <a:pt x="4693" y="15814"/>
                      <a:pt x="4992" y="15976"/>
                      <a:pt x="5344" y="16112"/>
                    </a:cubicBezTo>
                    <a:cubicBezTo>
                      <a:pt x="5382" y="16134"/>
                      <a:pt x="5419" y="16144"/>
                      <a:pt x="5455" y="16144"/>
                    </a:cubicBezTo>
                    <a:cubicBezTo>
                      <a:pt x="5548" y="16144"/>
                      <a:pt x="5631" y="16075"/>
                      <a:pt x="5670" y="15976"/>
                    </a:cubicBezTo>
                    <a:cubicBezTo>
                      <a:pt x="5751" y="15814"/>
                      <a:pt x="5805" y="15678"/>
                      <a:pt x="5887" y="15515"/>
                    </a:cubicBezTo>
                    <a:cubicBezTo>
                      <a:pt x="5941" y="15380"/>
                      <a:pt x="6022" y="15244"/>
                      <a:pt x="6050" y="15108"/>
                    </a:cubicBezTo>
                    <a:cubicBezTo>
                      <a:pt x="6511" y="15244"/>
                      <a:pt x="6999" y="15325"/>
                      <a:pt x="7514" y="15407"/>
                    </a:cubicBezTo>
                    <a:lnTo>
                      <a:pt x="7596" y="15407"/>
                    </a:lnTo>
                    <a:lnTo>
                      <a:pt x="7650" y="16356"/>
                    </a:lnTo>
                    <a:cubicBezTo>
                      <a:pt x="7650" y="16519"/>
                      <a:pt x="7704" y="16627"/>
                      <a:pt x="7921" y="16627"/>
                    </a:cubicBezTo>
                    <a:cubicBezTo>
                      <a:pt x="8247" y="16627"/>
                      <a:pt x="8626" y="16600"/>
                      <a:pt x="8952" y="16600"/>
                    </a:cubicBezTo>
                    <a:cubicBezTo>
                      <a:pt x="9006" y="16600"/>
                      <a:pt x="9033" y="16600"/>
                      <a:pt x="9060" y="16546"/>
                    </a:cubicBezTo>
                    <a:cubicBezTo>
                      <a:pt x="9142" y="16519"/>
                      <a:pt x="9196" y="16464"/>
                      <a:pt x="9196" y="16356"/>
                    </a:cubicBezTo>
                    <a:lnTo>
                      <a:pt x="9196" y="16329"/>
                    </a:lnTo>
                    <a:cubicBezTo>
                      <a:pt x="9196" y="16139"/>
                      <a:pt x="9196" y="15949"/>
                      <a:pt x="9169" y="15786"/>
                    </a:cubicBezTo>
                    <a:lnTo>
                      <a:pt x="9169" y="15461"/>
                    </a:lnTo>
                    <a:lnTo>
                      <a:pt x="9169" y="15407"/>
                    </a:lnTo>
                    <a:cubicBezTo>
                      <a:pt x="9223" y="15407"/>
                      <a:pt x="9332" y="15380"/>
                      <a:pt x="9413" y="15380"/>
                    </a:cubicBezTo>
                    <a:cubicBezTo>
                      <a:pt x="9847" y="15298"/>
                      <a:pt x="10254" y="15163"/>
                      <a:pt x="10688" y="15000"/>
                    </a:cubicBezTo>
                    <a:cubicBezTo>
                      <a:pt x="10688" y="15027"/>
                      <a:pt x="10715" y="15027"/>
                      <a:pt x="10715" y="15054"/>
                    </a:cubicBezTo>
                    <a:cubicBezTo>
                      <a:pt x="10851" y="15298"/>
                      <a:pt x="10986" y="15569"/>
                      <a:pt x="11122" y="15814"/>
                    </a:cubicBezTo>
                    <a:cubicBezTo>
                      <a:pt x="11190" y="15927"/>
                      <a:pt x="11276" y="15983"/>
                      <a:pt x="11382" y="15983"/>
                    </a:cubicBezTo>
                    <a:cubicBezTo>
                      <a:pt x="11403" y="15983"/>
                      <a:pt x="11425" y="15981"/>
                      <a:pt x="11447" y="15976"/>
                    </a:cubicBezTo>
                    <a:cubicBezTo>
                      <a:pt x="11474" y="15976"/>
                      <a:pt x="11501" y="15976"/>
                      <a:pt x="11529" y="15949"/>
                    </a:cubicBezTo>
                    <a:cubicBezTo>
                      <a:pt x="11664" y="15868"/>
                      <a:pt x="11854" y="15814"/>
                      <a:pt x="11990" y="15732"/>
                    </a:cubicBezTo>
                    <a:cubicBezTo>
                      <a:pt x="12125" y="15678"/>
                      <a:pt x="12288" y="15569"/>
                      <a:pt x="12424" y="15461"/>
                    </a:cubicBezTo>
                    <a:cubicBezTo>
                      <a:pt x="12559" y="15352"/>
                      <a:pt x="12586" y="15271"/>
                      <a:pt x="12532" y="15081"/>
                    </a:cubicBezTo>
                    <a:lnTo>
                      <a:pt x="12424" y="14891"/>
                    </a:lnTo>
                    <a:cubicBezTo>
                      <a:pt x="12315" y="14674"/>
                      <a:pt x="12180" y="14457"/>
                      <a:pt x="12071" y="14240"/>
                    </a:cubicBezTo>
                    <a:lnTo>
                      <a:pt x="12695" y="13725"/>
                    </a:lnTo>
                    <a:cubicBezTo>
                      <a:pt x="12803" y="13671"/>
                      <a:pt x="12885" y="13562"/>
                      <a:pt x="12966" y="13508"/>
                    </a:cubicBezTo>
                    <a:lnTo>
                      <a:pt x="13265" y="13210"/>
                    </a:lnTo>
                    <a:cubicBezTo>
                      <a:pt x="13292" y="13210"/>
                      <a:pt x="13292" y="13237"/>
                      <a:pt x="13346" y="13237"/>
                    </a:cubicBezTo>
                    <a:cubicBezTo>
                      <a:pt x="13563" y="13399"/>
                      <a:pt x="13807" y="13562"/>
                      <a:pt x="14024" y="13752"/>
                    </a:cubicBezTo>
                    <a:cubicBezTo>
                      <a:pt x="14083" y="13788"/>
                      <a:pt x="14142" y="13808"/>
                      <a:pt x="14197" y="13808"/>
                    </a:cubicBezTo>
                    <a:cubicBezTo>
                      <a:pt x="14268" y="13808"/>
                      <a:pt x="14331" y="13774"/>
                      <a:pt x="14377" y="13698"/>
                    </a:cubicBezTo>
                    <a:lnTo>
                      <a:pt x="14485" y="13589"/>
                    </a:lnTo>
                    <a:cubicBezTo>
                      <a:pt x="14648" y="13372"/>
                      <a:pt x="14865" y="13128"/>
                      <a:pt x="15028" y="12857"/>
                    </a:cubicBezTo>
                    <a:cubicBezTo>
                      <a:pt x="15109" y="12749"/>
                      <a:pt x="15109" y="12640"/>
                      <a:pt x="15028" y="12586"/>
                    </a:cubicBezTo>
                    <a:cubicBezTo>
                      <a:pt x="15000" y="12586"/>
                      <a:pt x="15000" y="12559"/>
                      <a:pt x="14973" y="12532"/>
                    </a:cubicBezTo>
                    <a:cubicBezTo>
                      <a:pt x="14865" y="12450"/>
                      <a:pt x="14756" y="12342"/>
                      <a:pt x="14621" y="12287"/>
                    </a:cubicBezTo>
                    <a:cubicBezTo>
                      <a:pt x="14485" y="12179"/>
                      <a:pt x="14377" y="12125"/>
                      <a:pt x="14241" y="12016"/>
                    </a:cubicBezTo>
                    <a:cubicBezTo>
                      <a:pt x="14214" y="12016"/>
                      <a:pt x="14214" y="11962"/>
                      <a:pt x="14187" y="11935"/>
                    </a:cubicBezTo>
                    <a:cubicBezTo>
                      <a:pt x="14241" y="11853"/>
                      <a:pt x="14322" y="11745"/>
                      <a:pt x="14349" y="11636"/>
                    </a:cubicBezTo>
                    <a:cubicBezTo>
                      <a:pt x="14377" y="11582"/>
                      <a:pt x="14431" y="11528"/>
                      <a:pt x="14431" y="11474"/>
                    </a:cubicBezTo>
                    <a:cubicBezTo>
                      <a:pt x="14566" y="11175"/>
                      <a:pt x="14702" y="10823"/>
                      <a:pt x="14783" y="10524"/>
                    </a:cubicBezTo>
                    <a:cubicBezTo>
                      <a:pt x="15028" y="10552"/>
                      <a:pt x="15299" y="10633"/>
                      <a:pt x="15543" y="10660"/>
                    </a:cubicBezTo>
                    <a:cubicBezTo>
                      <a:pt x="15597" y="10660"/>
                      <a:pt x="15679" y="10687"/>
                      <a:pt x="15733" y="10687"/>
                    </a:cubicBezTo>
                    <a:cubicBezTo>
                      <a:pt x="15764" y="10692"/>
                      <a:pt x="15792" y="10694"/>
                      <a:pt x="15817" y="10694"/>
                    </a:cubicBezTo>
                    <a:cubicBezTo>
                      <a:pt x="15948" y="10694"/>
                      <a:pt x="16013" y="10634"/>
                      <a:pt x="16058" y="10497"/>
                    </a:cubicBezTo>
                    <a:cubicBezTo>
                      <a:pt x="16085" y="10389"/>
                      <a:pt x="16113" y="10253"/>
                      <a:pt x="16113" y="10145"/>
                    </a:cubicBezTo>
                    <a:cubicBezTo>
                      <a:pt x="16140" y="9928"/>
                      <a:pt x="16194" y="9711"/>
                      <a:pt x="16248" y="9494"/>
                    </a:cubicBezTo>
                    <a:lnTo>
                      <a:pt x="16248" y="9331"/>
                    </a:lnTo>
                    <a:cubicBezTo>
                      <a:pt x="16194" y="9222"/>
                      <a:pt x="16113" y="9168"/>
                      <a:pt x="15977" y="9168"/>
                    </a:cubicBezTo>
                    <a:cubicBezTo>
                      <a:pt x="15787" y="9141"/>
                      <a:pt x="15597" y="9087"/>
                      <a:pt x="15434" y="9060"/>
                    </a:cubicBezTo>
                    <a:cubicBezTo>
                      <a:pt x="15326" y="9033"/>
                      <a:pt x="15190" y="9033"/>
                      <a:pt x="15136" y="9005"/>
                    </a:cubicBezTo>
                    <a:lnTo>
                      <a:pt x="15136" y="8192"/>
                    </a:lnTo>
                    <a:cubicBezTo>
                      <a:pt x="15136" y="7920"/>
                      <a:pt x="15109" y="7676"/>
                      <a:pt x="15055" y="7405"/>
                    </a:cubicBezTo>
                    <a:cubicBezTo>
                      <a:pt x="15380" y="7324"/>
                      <a:pt x="15651" y="7242"/>
                      <a:pt x="15950" y="7161"/>
                    </a:cubicBezTo>
                    <a:cubicBezTo>
                      <a:pt x="15950" y="6890"/>
                      <a:pt x="16004" y="6863"/>
                      <a:pt x="16058" y="6727"/>
                    </a:cubicBezTo>
                    <a:lnTo>
                      <a:pt x="16058" y="6564"/>
                    </a:lnTo>
                    <a:cubicBezTo>
                      <a:pt x="16058" y="6510"/>
                      <a:pt x="16031" y="6456"/>
                      <a:pt x="16031" y="6429"/>
                    </a:cubicBezTo>
                    <a:cubicBezTo>
                      <a:pt x="15977" y="6239"/>
                      <a:pt x="15923" y="6076"/>
                      <a:pt x="15896" y="5913"/>
                    </a:cubicBezTo>
                    <a:lnTo>
                      <a:pt x="15787" y="5615"/>
                    </a:lnTo>
                    <a:cubicBezTo>
                      <a:pt x="15766" y="5464"/>
                      <a:pt x="15676" y="5416"/>
                      <a:pt x="15558" y="5416"/>
                    </a:cubicBezTo>
                    <a:cubicBezTo>
                      <a:pt x="15528" y="5416"/>
                      <a:pt x="15495" y="5419"/>
                      <a:pt x="15462" y="5425"/>
                    </a:cubicBezTo>
                    <a:cubicBezTo>
                      <a:pt x="15217" y="5506"/>
                      <a:pt x="14892" y="5561"/>
                      <a:pt x="14621" y="5642"/>
                    </a:cubicBezTo>
                    <a:cubicBezTo>
                      <a:pt x="14607" y="5649"/>
                      <a:pt x="14595" y="5652"/>
                      <a:pt x="14585" y="5652"/>
                    </a:cubicBezTo>
                    <a:cubicBezTo>
                      <a:pt x="14555" y="5652"/>
                      <a:pt x="14539" y="5622"/>
                      <a:pt x="14539" y="5561"/>
                    </a:cubicBezTo>
                    <a:cubicBezTo>
                      <a:pt x="14377" y="5262"/>
                      <a:pt x="14268" y="4991"/>
                      <a:pt x="14105" y="4720"/>
                    </a:cubicBezTo>
                    <a:cubicBezTo>
                      <a:pt x="14051" y="4557"/>
                      <a:pt x="13943" y="4422"/>
                      <a:pt x="13861" y="4259"/>
                    </a:cubicBezTo>
                    <a:lnTo>
                      <a:pt x="13916" y="4177"/>
                    </a:lnTo>
                    <a:cubicBezTo>
                      <a:pt x="14160" y="3988"/>
                      <a:pt x="14349" y="3798"/>
                      <a:pt x="14566" y="3608"/>
                    </a:cubicBezTo>
                    <a:cubicBezTo>
                      <a:pt x="14675" y="3499"/>
                      <a:pt x="14702" y="3364"/>
                      <a:pt x="14594" y="3255"/>
                    </a:cubicBezTo>
                    <a:cubicBezTo>
                      <a:pt x="14539" y="3174"/>
                      <a:pt x="14458" y="3092"/>
                      <a:pt x="14404" y="2984"/>
                    </a:cubicBezTo>
                    <a:cubicBezTo>
                      <a:pt x="14214" y="2821"/>
                      <a:pt x="14078" y="2631"/>
                      <a:pt x="13916" y="2441"/>
                    </a:cubicBezTo>
                    <a:cubicBezTo>
                      <a:pt x="13861" y="2401"/>
                      <a:pt x="13800" y="2380"/>
                      <a:pt x="13743" y="2380"/>
                    </a:cubicBezTo>
                    <a:cubicBezTo>
                      <a:pt x="13685" y="2380"/>
                      <a:pt x="13631" y="2401"/>
                      <a:pt x="13590" y="2441"/>
                    </a:cubicBezTo>
                    <a:cubicBezTo>
                      <a:pt x="13400" y="2631"/>
                      <a:pt x="13210" y="2767"/>
                      <a:pt x="13048" y="2930"/>
                    </a:cubicBezTo>
                    <a:cubicBezTo>
                      <a:pt x="12966" y="2957"/>
                      <a:pt x="12939" y="3038"/>
                      <a:pt x="12858" y="3092"/>
                    </a:cubicBezTo>
                    <a:cubicBezTo>
                      <a:pt x="12451" y="2713"/>
                      <a:pt x="12044" y="2414"/>
                      <a:pt x="11583" y="2143"/>
                    </a:cubicBezTo>
                    <a:cubicBezTo>
                      <a:pt x="11583" y="2116"/>
                      <a:pt x="11610" y="2089"/>
                      <a:pt x="11610" y="2089"/>
                    </a:cubicBezTo>
                    <a:cubicBezTo>
                      <a:pt x="11718" y="1818"/>
                      <a:pt x="11854" y="1546"/>
                      <a:pt x="11963" y="1302"/>
                    </a:cubicBezTo>
                    <a:cubicBezTo>
                      <a:pt x="12017" y="1140"/>
                      <a:pt x="11990" y="1031"/>
                      <a:pt x="11800" y="923"/>
                    </a:cubicBezTo>
                    <a:cubicBezTo>
                      <a:pt x="11637" y="868"/>
                      <a:pt x="11474" y="760"/>
                      <a:pt x="11312" y="678"/>
                    </a:cubicBezTo>
                    <a:cubicBezTo>
                      <a:pt x="11176" y="624"/>
                      <a:pt x="11040" y="543"/>
                      <a:pt x="10851" y="516"/>
                    </a:cubicBezTo>
                    <a:cubicBezTo>
                      <a:pt x="10808" y="502"/>
                      <a:pt x="10772" y="495"/>
                      <a:pt x="10739" y="495"/>
                    </a:cubicBezTo>
                    <a:cubicBezTo>
                      <a:pt x="10646" y="495"/>
                      <a:pt x="10585" y="551"/>
                      <a:pt x="10525" y="651"/>
                    </a:cubicBezTo>
                    <a:cubicBezTo>
                      <a:pt x="10417" y="923"/>
                      <a:pt x="10281" y="1167"/>
                      <a:pt x="10172" y="1438"/>
                    </a:cubicBezTo>
                    <a:cubicBezTo>
                      <a:pt x="10153" y="1476"/>
                      <a:pt x="10134" y="1515"/>
                      <a:pt x="10096" y="1515"/>
                    </a:cubicBezTo>
                    <a:cubicBezTo>
                      <a:pt x="10080" y="1515"/>
                      <a:pt x="10061" y="1508"/>
                      <a:pt x="10037" y="1492"/>
                    </a:cubicBezTo>
                    <a:cubicBezTo>
                      <a:pt x="9603" y="1357"/>
                      <a:pt x="9142" y="1275"/>
                      <a:pt x="8653" y="1221"/>
                    </a:cubicBezTo>
                    <a:cubicBezTo>
                      <a:pt x="8599" y="1221"/>
                      <a:pt x="8599" y="1194"/>
                      <a:pt x="8599" y="1167"/>
                    </a:cubicBezTo>
                    <a:cubicBezTo>
                      <a:pt x="8599" y="868"/>
                      <a:pt x="8572" y="597"/>
                      <a:pt x="8572" y="272"/>
                    </a:cubicBezTo>
                    <a:cubicBezTo>
                      <a:pt x="8572" y="109"/>
                      <a:pt x="8464" y="55"/>
                      <a:pt x="83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7"/>
              <p:cNvSpPr/>
              <p:nvPr/>
            </p:nvSpPr>
            <p:spPr>
              <a:xfrm>
                <a:off x="6826344" y="3129770"/>
                <a:ext cx="235122" cy="232461"/>
              </a:xfrm>
              <a:custGeom>
                <a:avLst/>
                <a:gdLst/>
                <a:ahLst/>
                <a:cxnLst/>
                <a:rect l="l" t="t" r="r" b="b"/>
                <a:pathLst>
                  <a:path w="4395" h="4341" extrusionOk="0">
                    <a:moveTo>
                      <a:pt x="2167" y="1"/>
                    </a:moveTo>
                    <a:cubicBezTo>
                      <a:pt x="2150" y="1"/>
                      <a:pt x="2133" y="1"/>
                      <a:pt x="2116" y="1"/>
                    </a:cubicBezTo>
                    <a:cubicBezTo>
                      <a:pt x="895" y="55"/>
                      <a:pt x="0" y="1059"/>
                      <a:pt x="27" y="2252"/>
                    </a:cubicBezTo>
                    <a:cubicBezTo>
                      <a:pt x="54" y="3446"/>
                      <a:pt x="1085" y="4341"/>
                      <a:pt x="2252" y="4341"/>
                    </a:cubicBezTo>
                    <a:cubicBezTo>
                      <a:pt x="3472" y="4314"/>
                      <a:pt x="4394" y="3310"/>
                      <a:pt x="4367" y="2117"/>
                    </a:cubicBezTo>
                    <a:cubicBezTo>
                      <a:pt x="4340" y="914"/>
                      <a:pt x="3339" y="1"/>
                      <a:pt x="2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4" name="Google Shape;834;p47"/>
          <p:cNvSpPr txBox="1">
            <a:spLocks noGrp="1"/>
          </p:cNvSpPr>
          <p:nvPr>
            <p:ph type="title"/>
          </p:nvPr>
        </p:nvSpPr>
        <p:spPr>
          <a:xfrm>
            <a:off x="710099" y="445025"/>
            <a:ext cx="4705477" cy="106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000" dirty="0"/>
              <a:t>THANK YOU </a:t>
            </a:r>
            <a:endParaRPr sz="6000" dirty="0"/>
          </a:p>
        </p:txBody>
      </p:sp>
      <p:sp>
        <p:nvSpPr>
          <p:cNvPr id="835" name="Google Shape;835;p47"/>
          <p:cNvSpPr txBox="1"/>
          <p:nvPr/>
        </p:nvSpPr>
        <p:spPr>
          <a:xfrm>
            <a:off x="717200" y="1459300"/>
            <a:ext cx="2705100" cy="712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dirty="0">
                <a:solidFill>
                  <a:schemeClr val="dk1"/>
                </a:solidFill>
                <a:latin typeface="Roboto"/>
                <a:ea typeface="Roboto"/>
                <a:cs typeface="Roboto"/>
                <a:sym typeface="Roboto"/>
              </a:rPr>
              <a:t>do you have any questions?</a:t>
            </a:r>
            <a:endParaRPr sz="1600" dirty="0">
              <a:solidFill>
                <a:schemeClr val="dk1"/>
              </a:solidFill>
              <a:latin typeface="Roboto"/>
              <a:ea typeface="Roboto"/>
              <a:cs typeface="Roboto"/>
              <a:sym typeface="Roboto"/>
            </a:endParaRPr>
          </a:p>
        </p:txBody>
      </p:sp>
      <p:sp>
        <p:nvSpPr>
          <p:cNvPr id="836" name="Google Shape;836;p47"/>
          <p:cNvSpPr txBox="1"/>
          <p:nvPr/>
        </p:nvSpPr>
        <p:spPr>
          <a:xfrm>
            <a:off x="728952" y="3062016"/>
            <a:ext cx="4686624" cy="872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i="1" dirty="0">
                <a:solidFill>
                  <a:schemeClr val="dk1"/>
                </a:solidFill>
                <a:latin typeface="Roboto"/>
                <a:ea typeface="Roboto"/>
                <a:sym typeface="Roboto"/>
              </a:rPr>
              <a:t>email: </a:t>
            </a:r>
            <a:r>
              <a:rPr lang="en-US" sz="1200" dirty="0">
                <a:solidFill>
                  <a:schemeClr val="dk1"/>
                </a:solidFill>
                <a:latin typeface="Roboto"/>
                <a:ea typeface="Roboto"/>
                <a:cs typeface="Roboto"/>
                <a:sym typeface="Roboto"/>
                <a:hlinkClick r:id="rId3"/>
              </a:rPr>
              <a:t>elena</a:t>
            </a:r>
            <a:r>
              <a:rPr lang="en" sz="1200" dirty="0">
                <a:solidFill>
                  <a:schemeClr val="dk1"/>
                </a:solidFill>
                <a:latin typeface="Roboto"/>
                <a:ea typeface="Roboto"/>
                <a:cs typeface="Roboto"/>
                <a:sym typeface="Roboto"/>
                <a:hlinkClick r:id="rId3"/>
              </a:rPr>
              <a:t>@</a:t>
            </a:r>
            <a:r>
              <a:rPr lang="en-US" sz="1200" dirty="0">
                <a:solidFill>
                  <a:schemeClr val="dk1"/>
                </a:solidFill>
                <a:latin typeface="Roboto"/>
                <a:ea typeface="Roboto"/>
                <a:cs typeface="Roboto"/>
                <a:sym typeface="Roboto"/>
                <a:hlinkClick r:id="rId3"/>
              </a:rPr>
              <a:t>d</a:t>
            </a:r>
            <a:r>
              <a:rPr lang="en" sz="1200" dirty="0">
                <a:solidFill>
                  <a:schemeClr val="dk1"/>
                </a:solidFill>
                <a:latin typeface="Roboto"/>
                <a:ea typeface="Roboto"/>
                <a:cs typeface="Roboto"/>
                <a:sym typeface="Roboto"/>
                <a:hlinkClick r:id="rId3"/>
              </a:rPr>
              <a:t>ubova.net</a:t>
            </a:r>
            <a:endParaRPr lang="en" sz="1200" dirty="0">
              <a:solidFill>
                <a:schemeClr val="dk1"/>
              </a:solidFill>
              <a:latin typeface="Roboto"/>
              <a:ea typeface="Roboto"/>
              <a:cs typeface="Roboto"/>
              <a:sym typeface="Roboto"/>
            </a:endParaRPr>
          </a:p>
          <a:p>
            <a:pPr lvl="0"/>
            <a:r>
              <a:rPr lang="en-US" sz="1200" i="1" dirty="0">
                <a:solidFill>
                  <a:schemeClr val="dk1"/>
                </a:solidFill>
                <a:latin typeface="Roboto"/>
                <a:ea typeface="Roboto"/>
                <a:cs typeface="Roboto"/>
                <a:sym typeface="Roboto"/>
              </a:rPr>
              <a:t>G</a:t>
            </a:r>
            <a:r>
              <a:rPr lang="en" sz="1200" i="1" dirty="0">
                <a:solidFill>
                  <a:schemeClr val="dk1"/>
                </a:solidFill>
                <a:latin typeface="Roboto"/>
                <a:ea typeface="Roboto"/>
                <a:cs typeface="Roboto"/>
                <a:sym typeface="Roboto"/>
              </a:rPr>
              <a:t>itHub repo: </a:t>
            </a:r>
            <a:r>
              <a:rPr lang="en-US" sz="1200" dirty="0">
                <a:solidFill>
                  <a:schemeClr val="dk1"/>
                </a:solidFill>
                <a:latin typeface="Roboto"/>
                <a:ea typeface="Roboto"/>
                <a:sym typeface="Roboto"/>
                <a:hlinkClick r:id="rId4"/>
              </a:rPr>
              <a:t>https://github.com/elena-du/Blogger_Boost.git</a:t>
            </a:r>
            <a:r>
              <a:rPr lang="en-US" sz="1200" dirty="0">
                <a:solidFill>
                  <a:schemeClr val="dk1"/>
                </a:solidFill>
                <a:latin typeface="Roboto"/>
                <a:ea typeface="Roboto"/>
                <a:sym typeface="Roboto"/>
              </a:rPr>
              <a:t> </a:t>
            </a:r>
            <a:endParaRPr sz="1200" dirty="0">
              <a:solidFill>
                <a:schemeClr val="dk1"/>
              </a:solidFill>
              <a:latin typeface="Roboto"/>
              <a:ea typeface="Roboto"/>
              <a:sym typeface="Roboto"/>
            </a:endParaRPr>
          </a:p>
        </p:txBody>
      </p:sp>
      <p:pic>
        <p:nvPicPr>
          <p:cNvPr id="33" name="Picture 32">
            <a:extLst>
              <a:ext uri="{FF2B5EF4-FFF2-40B4-BE49-F238E27FC236}">
                <a16:creationId xmlns:a16="http://schemas.microsoft.com/office/drawing/2014/main" id="{EA198157-BF6E-4742-8B0F-784B54DFAF76}"/>
              </a:ext>
            </a:extLst>
          </p:cNvPr>
          <p:cNvPicPr>
            <a:picLocks noChangeAspect="1"/>
          </p:cNvPicPr>
          <p:nvPr/>
        </p:nvPicPr>
        <p:blipFill>
          <a:blip r:embed="rId5"/>
          <a:stretch>
            <a:fillRect/>
          </a:stretch>
        </p:blipFill>
        <p:spPr>
          <a:xfrm>
            <a:off x="4019284" y="1542421"/>
            <a:ext cx="952172" cy="95217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36"/>
          <p:cNvSpPr/>
          <p:nvPr/>
        </p:nvSpPr>
        <p:spPr>
          <a:xfrm>
            <a:off x="6119100" y="1572550"/>
            <a:ext cx="282300" cy="98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6"/>
          <p:cNvSpPr/>
          <p:nvPr/>
        </p:nvSpPr>
        <p:spPr>
          <a:xfrm>
            <a:off x="6119100" y="3119626"/>
            <a:ext cx="282300" cy="98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2742625" y="1572550"/>
            <a:ext cx="282300" cy="98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2742625" y="3119626"/>
            <a:ext cx="282300" cy="98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463" name="Google Shape;463;p36"/>
          <p:cNvSpPr txBox="1">
            <a:spLocks noGrp="1"/>
          </p:cNvSpPr>
          <p:nvPr>
            <p:ph type="subTitle" idx="4294967295"/>
          </p:nvPr>
        </p:nvSpPr>
        <p:spPr>
          <a:xfrm>
            <a:off x="710100" y="1567175"/>
            <a:ext cx="2064300" cy="365700"/>
          </a:xfrm>
          <a:prstGeom prst="rect">
            <a:avLst/>
          </a:prstGeom>
        </p:spPr>
        <p:txBody>
          <a:bodyPr spcFirstLastPara="1" wrap="square" lIns="91425" tIns="91425" rIns="91425" bIns="91425" anchor="t" anchorCtr="0">
            <a:noAutofit/>
          </a:bodyPr>
          <a:lstStyle/>
          <a:p>
            <a:pPr marL="0" lvl="0" indent="0" algn="r" rtl="0">
              <a:spcBef>
                <a:spcPts val="0"/>
              </a:spcBef>
              <a:spcAft>
                <a:spcPts val="800"/>
              </a:spcAft>
              <a:buNone/>
            </a:pPr>
            <a:r>
              <a:rPr lang="en" sz="1600" b="1">
                <a:solidFill>
                  <a:schemeClr val="accent5"/>
                </a:solidFill>
                <a:latin typeface="Raleway"/>
                <a:ea typeface="Raleway"/>
                <a:cs typeface="Raleway"/>
                <a:sym typeface="Raleway"/>
              </a:rPr>
              <a:t>NEPTUNE</a:t>
            </a:r>
            <a:endParaRPr sz="1600" b="1">
              <a:solidFill>
                <a:schemeClr val="accent5"/>
              </a:solidFill>
              <a:latin typeface="Raleway"/>
              <a:ea typeface="Raleway"/>
              <a:cs typeface="Raleway"/>
              <a:sym typeface="Raleway"/>
            </a:endParaRPr>
          </a:p>
        </p:txBody>
      </p:sp>
      <p:sp>
        <p:nvSpPr>
          <p:cNvPr id="464" name="Google Shape;464;p36"/>
          <p:cNvSpPr txBox="1">
            <a:spLocks noGrp="1"/>
          </p:cNvSpPr>
          <p:nvPr>
            <p:ph type="subTitle" idx="4294967295"/>
          </p:nvPr>
        </p:nvSpPr>
        <p:spPr>
          <a:xfrm>
            <a:off x="710123" y="1932876"/>
            <a:ext cx="2067900" cy="619800"/>
          </a:xfrm>
          <a:prstGeom prst="rect">
            <a:avLst/>
          </a:prstGeom>
        </p:spPr>
        <p:txBody>
          <a:bodyPr spcFirstLastPara="1" wrap="square" lIns="91425" tIns="91425" rIns="91425" bIns="91425" anchor="t" anchorCtr="0">
            <a:noAutofit/>
          </a:bodyPr>
          <a:lstStyle/>
          <a:p>
            <a:pPr marL="0" lvl="0" indent="0" algn="r" rtl="0">
              <a:spcBef>
                <a:spcPts val="0"/>
              </a:spcBef>
              <a:spcAft>
                <a:spcPts val="800"/>
              </a:spcAft>
              <a:buNone/>
            </a:pPr>
            <a:r>
              <a:rPr lang="en" sz="1400" dirty="0"/>
              <a:t>Neptune is the farthest planet from the Sun</a:t>
            </a:r>
            <a:endParaRPr sz="1400" dirty="0"/>
          </a:p>
        </p:txBody>
      </p:sp>
      <p:sp>
        <p:nvSpPr>
          <p:cNvPr id="465" name="Google Shape;465;p36"/>
          <p:cNvSpPr txBox="1">
            <a:spLocks noGrp="1"/>
          </p:cNvSpPr>
          <p:nvPr>
            <p:ph type="subTitle" idx="4294967295"/>
          </p:nvPr>
        </p:nvSpPr>
        <p:spPr>
          <a:xfrm>
            <a:off x="710100" y="3114224"/>
            <a:ext cx="2064300" cy="365700"/>
          </a:xfrm>
          <a:prstGeom prst="rect">
            <a:avLst/>
          </a:prstGeom>
        </p:spPr>
        <p:txBody>
          <a:bodyPr spcFirstLastPara="1" wrap="square" lIns="91425" tIns="91425" rIns="91425" bIns="91425" anchor="t" anchorCtr="0">
            <a:noAutofit/>
          </a:bodyPr>
          <a:lstStyle/>
          <a:p>
            <a:pPr marL="0" lvl="0" indent="0" algn="r" rtl="0">
              <a:spcBef>
                <a:spcPts val="0"/>
              </a:spcBef>
              <a:spcAft>
                <a:spcPts val="800"/>
              </a:spcAft>
              <a:buNone/>
            </a:pPr>
            <a:r>
              <a:rPr lang="en" sz="1600" b="1">
                <a:solidFill>
                  <a:schemeClr val="accent5"/>
                </a:solidFill>
                <a:latin typeface="Raleway"/>
                <a:ea typeface="Raleway"/>
                <a:cs typeface="Raleway"/>
                <a:sym typeface="Raleway"/>
              </a:rPr>
              <a:t>MERCURY</a:t>
            </a:r>
            <a:endParaRPr sz="1600" b="1">
              <a:solidFill>
                <a:schemeClr val="accent5"/>
              </a:solidFill>
              <a:latin typeface="Raleway"/>
              <a:ea typeface="Raleway"/>
              <a:cs typeface="Raleway"/>
              <a:sym typeface="Raleway"/>
            </a:endParaRPr>
          </a:p>
        </p:txBody>
      </p:sp>
      <p:sp>
        <p:nvSpPr>
          <p:cNvPr id="466" name="Google Shape;466;p36"/>
          <p:cNvSpPr txBox="1">
            <a:spLocks noGrp="1"/>
          </p:cNvSpPr>
          <p:nvPr>
            <p:ph type="subTitle" idx="4294967295"/>
          </p:nvPr>
        </p:nvSpPr>
        <p:spPr>
          <a:xfrm>
            <a:off x="710123" y="3479925"/>
            <a:ext cx="2067900" cy="619800"/>
          </a:xfrm>
          <a:prstGeom prst="rect">
            <a:avLst/>
          </a:prstGeom>
        </p:spPr>
        <p:txBody>
          <a:bodyPr spcFirstLastPara="1" wrap="square" lIns="91425" tIns="91425" rIns="91425" bIns="91425" anchor="t" anchorCtr="0">
            <a:noAutofit/>
          </a:bodyPr>
          <a:lstStyle/>
          <a:p>
            <a:pPr marL="0" lvl="0" indent="0" algn="r" rtl="0">
              <a:spcBef>
                <a:spcPts val="0"/>
              </a:spcBef>
              <a:spcAft>
                <a:spcPts val="800"/>
              </a:spcAft>
              <a:buNone/>
            </a:pPr>
            <a:r>
              <a:rPr lang="en" sz="1400"/>
              <a:t>Mercury is the closest planet to the Sun</a:t>
            </a:r>
            <a:endParaRPr sz="1400"/>
          </a:p>
        </p:txBody>
      </p:sp>
      <p:sp>
        <p:nvSpPr>
          <p:cNvPr id="467" name="Google Shape;467;p36"/>
          <p:cNvSpPr txBox="1">
            <a:spLocks noGrp="1"/>
          </p:cNvSpPr>
          <p:nvPr>
            <p:ph type="subTitle" idx="4294967295"/>
          </p:nvPr>
        </p:nvSpPr>
        <p:spPr>
          <a:xfrm>
            <a:off x="6365975" y="1567175"/>
            <a:ext cx="2063100" cy="3657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600" b="1">
                <a:solidFill>
                  <a:schemeClr val="accent5"/>
                </a:solidFill>
                <a:latin typeface="Raleway"/>
                <a:ea typeface="Raleway"/>
                <a:cs typeface="Raleway"/>
                <a:sym typeface="Raleway"/>
              </a:rPr>
              <a:t>VENUS</a:t>
            </a:r>
            <a:endParaRPr sz="1600" b="1">
              <a:solidFill>
                <a:schemeClr val="accent5"/>
              </a:solidFill>
              <a:latin typeface="Raleway"/>
              <a:ea typeface="Raleway"/>
              <a:cs typeface="Raleway"/>
              <a:sym typeface="Raleway"/>
            </a:endParaRPr>
          </a:p>
        </p:txBody>
      </p:sp>
      <p:sp>
        <p:nvSpPr>
          <p:cNvPr id="468" name="Google Shape;468;p36"/>
          <p:cNvSpPr txBox="1">
            <a:spLocks noGrp="1"/>
          </p:cNvSpPr>
          <p:nvPr>
            <p:ph type="subTitle" idx="4294967295"/>
          </p:nvPr>
        </p:nvSpPr>
        <p:spPr>
          <a:xfrm>
            <a:off x="6365997" y="1932876"/>
            <a:ext cx="2066400" cy="619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a:t>Venus is the second planet from the Sun</a:t>
            </a:r>
            <a:endParaRPr sz="1400"/>
          </a:p>
        </p:txBody>
      </p:sp>
      <p:sp>
        <p:nvSpPr>
          <p:cNvPr id="469" name="Google Shape;469;p36"/>
          <p:cNvSpPr txBox="1">
            <a:spLocks noGrp="1"/>
          </p:cNvSpPr>
          <p:nvPr>
            <p:ph type="subTitle" idx="4294967295"/>
          </p:nvPr>
        </p:nvSpPr>
        <p:spPr>
          <a:xfrm>
            <a:off x="6365975" y="3114225"/>
            <a:ext cx="2063100" cy="3657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600" b="1">
                <a:solidFill>
                  <a:schemeClr val="accent5"/>
                </a:solidFill>
                <a:latin typeface="Raleway"/>
                <a:ea typeface="Raleway"/>
                <a:cs typeface="Raleway"/>
                <a:sym typeface="Raleway"/>
              </a:rPr>
              <a:t>JUPITER</a:t>
            </a:r>
            <a:endParaRPr sz="1600" b="1">
              <a:solidFill>
                <a:schemeClr val="accent5"/>
              </a:solidFill>
              <a:latin typeface="Raleway"/>
              <a:ea typeface="Raleway"/>
              <a:cs typeface="Raleway"/>
              <a:sym typeface="Raleway"/>
            </a:endParaRPr>
          </a:p>
        </p:txBody>
      </p:sp>
      <p:sp>
        <p:nvSpPr>
          <p:cNvPr id="470" name="Google Shape;470;p36"/>
          <p:cNvSpPr txBox="1">
            <a:spLocks noGrp="1"/>
          </p:cNvSpPr>
          <p:nvPr>
            <p:ph type="subTitle" idx="4294967295"/>
          </p:nvPr>
        </p:nvSpPr>
        <p:spPr>
          <a:xfrm>
            <a:off x="6365997" y="3479926"/>
            <a:ext cx="2066400" cy="619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a:t>Jupiter is the biggest planet of them all</a:t>
            </a:r>
            <a:endParaRPr sz="1400"/>
          </a:p>
        </p:txBody>
      </p:sp>
      <p:cxnSp>
        <p:nvCxnSpPr>
          <p:cNvPr id="471" name="Google Shape;471;p36"/>
          <p:cNvCxnSpPr>
            <a:stCxn id="460" idx="3"/>
            <a:endCxn id="461" idx="3"/>
          </p:cNvCxnSpPr>
          <p:nvPr/>
        </p:nvCxnSpPr>
        <p:spPr>
          <a:xfrm>
            <a:off x="3024925" y="2062600"/>
            <a:ext cx="600" cy="1547100"/>
          </a:xfrm>
          <a:prstGeom prst="bentConnector3">
            <a:avLst>
              <a:gd name="adj1" fmla="val 31629167"/>
            </a:avLst>
          </a:prstGeom>
          <a:noFill/>
          <a:ln w="19050" cap="flat" cmpd="sng">
            <a:solidFill>
              <a:schemeClr val="accent3"/>
            </a:solidFill>
            <a:prstDash val="solid"/>
            <a:round/>
            <a:headEnd type="none" w="med" len="med"/>
            <a:tailEnd type="none" w="med" len="med"/>
          </a:ln>
        </p:spPr>
      </p:cxnSp>
      <p:cxnSp>
        <p:nvCxnSpPr>
          <p:cNvPr id="472" name="Google Shape;472;p36"/>
          <p:cNvCxnSpPr>
            <a:stCxn id="458" idx="1"/>
            <a:endCxn id="459" idx="1"/>
          </p:cNvCxnSpPr>
          <p:nvPr/>
        </p:nvCxnSpPr>
        <p:spPr>
          <a:xfrm>
            <a:off x="6119100" y="2062600"/>
            <a:ext cx="600" cy="1547100"/>
          </a:xfrm>
          <a:prstGeom prst="bentConnector3">
            <a:avLst>
              <a:gd name="adj1" fmla="val -31920833"/>
            </a:avLst>
          </a:prstGeom>
          <a:noFill/>
          <a:ln w="19050" cap="flat" cmpd="sng">
            <a:solidFill>
              <a:schemeClr val="accent3"/>
            </a:solidFill>
            <a:prstDash val="solid"/>
            <a:round/>
            <a:headEnd type="none" w="med" len="med"/>
            <a:tailEnd type="none" w="med" len="med"/>
          </a:ln>
        </p:spPr>
      </p:cxnSp>
      <p:cxnSp>
        <p:nvCxnSpPr>
          <p:cNvPr id="473" name="Google Shape;473;p36"/>
          <p:cNvCxnSpPr/>
          <p:nvPr/>
        </p:nvCxnSpPr>
        <p:spPr>
          <a:xfrm>
            <a:off x="3222525" y="2827075"/>
            <a:ext cx="737100" cy="0"/>
          </a:xfrm>
          <a:prstGeom prst="straightConnector1">
            <a:avLst/>
          </a:prstGeom>
          <a:noFill/>
          <a:ln w="19050" cap="flat" cmpd="sng">
            <a:solidFill>
              <a:schemeClr val="accent3"/>
            </a:solidFill>
            <a:prstDash val="solid"/>
            <a:round/>
            <a:headEnd type="none" w="med" len="med"/>
            <a:tailEnd type="none" w="med" len="med"/>
          </a:ln>
        </p:spPr>
      </p:cxnSp>
      <p:cxnSp>
        <p:nvCxnSpPr>
          <p:cNvPr id="474" name="Google Shape;474;p36"/>
          <p:cNvCxnSpPr/>
          <p:nvPr/>
        </p:nvCxnSpPr>
        <p:spPr>
          <a:xfrm>
            <a:off x="5190475" y="2827075"/>
            <a:ext cx="737100" cy="0"/>
          </a:xfrm>
          <a:prstGeom prst="straightConnector1">
            <a:avLst/>
          </a:prstGeom>
          <a:noFill/>
          <a:ln w="19050" cap="flat" cmpd="sng">
            <a:solidFill>
              <a:schemeClr val="accent3"/>
            </a:solidFill>
            <a:prstDash val="solid"/>
            <a:round/>
            <a:headEnd type="none" w="med" len="med"/>
            <a:tailEnd type="none" w="med" len="med"/>
          </a:ln>
        </p:spPr>
      </p:cxnSp>
      <p:sp>
        <p:nvSpPr>
          <p:cNvPr id="475" name="Google Shape;475;p36"/>
          <p:cNvSpPr/>
          <p:nvPr/>
        </p:nvSpPr>
        <p:spPr>
          <a:xfrm>
            <a:off x="3414600" y="1784925"/>
            <a:ext cx="2314800" cy="231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 name="Google Shape;476;p36"/>
          <p:cNvGrpSpPr/>
          <p:nvPr/>
        </p:nvGrpSpPr>
        <p:grpSpPr>
          <a:xfrm>
            <a:off x="3577768" y="1632686"/>
            <a:ext cx="1988465" cy="2388779"/>
            <a:chOff x="3443900" y="1677625"/>
            <a:chExt cx="1926994" cy="2314933"/>
          </a:xfrm>
        </p:grpSpPr>
        <p:sp>
          <p:nvSpPr>
            <p:cNvPr id="477" name="Google Shape;477;p36"/>
            <p:cNvSpPr/>
            <p:nvPr/>
          </p:nvSpPr>
          <p:spPr>
            <a:xfrm>
              <a:off x="3443900" y="1677625"/>
              <a:ext cx="1926994" cy="2314933"/>
            </a:xfrm>
            <a:custGeom>
              <a:avLst/>
              <a:gdLst/>
              <a:ahLst/>
              <a:cxnLst/>
              <a:rect l="l" t="t" r="r" b="b"/>
              <a:pathLst>
                <a:path w="24732" h="29711" extrusionOk="0">
                  <a:moveTo>
                    <a:pt x="13156" y="0"/>
                  </a:moveTo>
                  <a:cubicBezTo>
                    <a:pt x="11075" y="0"/>
                    <a:pt x="8987" y="351"/>
                    <a:pt x="7044" y="1060"/>
                  </a:cubicBezTo>
                  <a:cubicBezTo>
                    <a:pt x="1423" y="3124"/>
                    <a:pt x="1284" y="10935"/>
                    <a:pt x="1284" y="10935"/>
                  </a:cubicBezTo>
                  <a:lnTo>
                    <a:pt x="2413" y="11005"/>
                  </a:lnTo>
                  <a:cubicBezTo>
                    <a:pt x="2107" y="12274"/>
                    <a:pt x="2483" y="12609"/>
                    <a:pt x="1911" y="13725"/>
                  </a:cubicBezTo>
                  <a:cubicBezTo>
                    <a:pt x="1423" y="14659"/>
                    <a:pt x="168" y="17226"/>
                    <a:pt x="168" y="17226"/>
                  </a:cubicBezTo>
                  <a:cubicBezTo>
                    <a:pt x="0" y="17449"/>
                    <a:pt x="84" y="17770"/>
                    <a:pt x="349" y="17882"/>
                  </a:cubicBezTo>
                  <a:lnTo>
                    <a:pt x="1883" y="18565"/>
                  </a:lnTo>
                  <a:cubicBezTo>
                    <a:pt x="1883" y="18565"/>
                    <a:pt x="1437" y="23628"/>
                    <a:pt x="2665" y="24075"/>
                  </a:cubicBezTo>
                  <a:cubicBezTo>
                    <a:pt x="2916" y="24170"/>
                    <a:pt x="3280" y="24206"/>
                    <a:pt x="3703" y="24206"/>
                  </a:cubicBezTo>
                  <a:cubicBezTo>
                    <a:pt x="4940" y="24206"/>
                    <a:pt x="6672" y="23901"/>
                    <a:pt x="7493" y="23901"/>
                  </a:cubicBezTo>
                  <a:cubicBezTo>
                    <a:pt x="7746" y="23901"/>
                    <a:pt x="7912" y="23930"/>
                    <a:pt x="7951" y="24005"/>
                  </a:cubicBezTo>
                  <a:cubicBezTo>
                    <a:pt x="8132" y="24410"/>
                    <a:pt x="8258" y="28524"/>
                    <a:pt x="8258" y="28524"/>
                  </a:cubicBezTo>
                  <a:lnTo>
                    <a:pt x="7742" y="29208"/>
                  </a:lnTo>
                  <a:cubicBezTo>
                    <a:pt x="8997" y="29529"/>
                    <a:pt x="10336" y="29710"/>
                    <a:pt x="11717" y="29710"/>
                  </a:cubicBezTo>
                  <a:cubicBezTo>
                    <a:pt x="14744" y="29710"/>
                    <a:pt x="17590" y="28831"/>
                    <a:pt x="19989" y="27339"/>
                  </a:cubicBezTo>
                  <a:cubicBezTo>
                    <a:pt x="19291" y="26502"/>
                    <a:pt x="18622" y="25609"/>
                    <a:pt x="18622" y="25609"/>
                  </a:cubicBezTo>
                  <a:cubicBezTo>
                    <a:pt x="18510" y="25163"/>
                    <a:pt x="18454" y="24675"/>
                    <a:pt x="18440" y="24200"/>
                  </a:cubicBezTo>
                  <a:cubicBezTo>
                    <a:pt x="20965" y="23754"/>
                    <a:pt x="23099" y="23377"/>
                    <a:pt x="23099" y="23377"/>
                  </a:cubicBezTo>
                  <a:lnTo>
                    <a:pt x="23113" y="23294"/>
                  </a:lnTo>
                  <a:cubicBezTo>
                    <a:pt x="23364" y="22303"/>
                    <a:pt x="23573" y="21271"/>
                    <a:pt x="23755" y="20267"/>
                  </a:cubicBezTo>
                  <a:cubicBezTo>
                    <a:pt x="24104" y="18342"/>
                    <a:pt x="24383" y="16403"/>
                    <a:pt x="24550" y="14478"/>
                  </a:cubicBezTo>
                  <a:cubicBezTo>
                    <a:pt x="24703" y="12344"/>
                    <a:pt x="24731" y="10182"/>
                    <a:pt x="24438" y="8076"/>
                  </a:cubicBezTo>
                  <a:cubicBezTo>
                    <a:pt x="24285" y="7099"/>
                    <a:pt x="24076" y="6095"/>
                    <a:pt x="23685" y="5174"/>
                  </a:cubicBezTo>
                  <a:cubicBezTo>
                    <a:pt x="23169" y="3891"/>
                    <a:pt x="22220" y="2496"/>
                    <a:pt x="20798" y="2120"/>
                  </a:cubicBezTo>
                  <a:cubicBezTo>
                    <a:pt x="20463" y="2050"/>
                    <a:pt x="20128" y="2092"/>
                    <a:pt x="19779" y="2050"/>
                  </a:cubicBezTo>
                  <a:cubicBezTo>
                    <a:pt x="19770" y="2048"/>
                    <a:pt x="19761" y="2048"/>
                    <a:pt x="19753" y="2048"/>
                  </a:cubicBezTo>
                  <a:cubicBezTo>
                    <a:pt x="19716" y="2048"/>
                    <a:pt x="19695" y="2061"/>
                    <a:pt x="19670" y="2061"/>
                  </a:cubicBezTo>
                  <a:cubicBezTo>
                    <a:pt x="19654" y="2061"/>
                    <a:pt x="19636" y="2055"/>
                    <a:pt x="19612" y="2036"/>
                  </a:cubicBezTo>
                  <a:cubicBezTo>
                    <a:pt x="19570" y="2008"/>
                    <a:pt x="19501" y="1757"/>
                    <a:pt x="19487" y="1701"/>
                  </a:cubicBezTo>
                  <a:cubicBezTo>
                    <a:pt x="19389" y="1464"/>
                    <a:pt x="19291" y="1283"/>
                    <a:pt x="19068" y="1129"/>
                  </a:cubicBezTo>
                  <a:cubicBezTo>
                    <a:pt x="18287" y="557"/>
                    <a:pt x="17269" y="432"/>
                    <a:pt x="16348" y="278"/>
                  </a:cubicBezTo>
                  <a:cubicBezTo>
                    <a:pt x="15300" y="93"/>
                    <a:pt x="14229" y="0"/>
                    <a:pt x="131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6"/>
            <p:cNvSpPr/>
            <p:nvPr/>
          </p:nvSpPr>
          <p:spPr>
            <a:xfrm>
              <a:off x="4308982" y="1976425"/>
              <a:ext cx="235927" cy="237017"/>
            </a:xfrm>
            <a:custGeom>
              <a:avLst/>
              <a:gdLst/>
              <a:ahLst/>
              <a:cxnLst/>
              <a:rect l="l" t="t" r="r" b="b"/>
              <a:pathLst>
                <a:path w="3028" h="3042" extrusionOk="0">
                  <a:moveTo>
                    <a:pt x="1521" y="363"/>
                  </a:moveTo>
                  <a:cubicBezTo>
                    <a:pt x="2162" y="363"/>
                    <a:pt x="2679" y="893"/>
                    <a:pt x="2679" y="1535"/>
                  </a:cubicBezTo>
                  <a:cubicBezTo>
                    <a:pt x="2679" y="2176"/>
                    <a:pt x="2162" y="2706"/>
                    <a:pt x="1521" y="2706"/>
                  </a:cubicBezTo>
                  <a:cubicBezTo>
                    <a:pt x="865" y="2706"/>
                    <a:pt x="349" y="2176"/>
                    <a:pt x="349" y="1535"/>
                  </a:cubicBezTo>
                  <a:cubicBezTo>
                    <a:pt x="349" y="893"/>
                    <a:pt x="865" y="363"/>
                    <a:pt x="1521" y="363"/>
                  </a:cubicBezTo>
                  <a:close/>
                  <a:moveTo>
                    <a:pt x="1521" y="0"/>
                  </a:moveTo>
                  <a:cubicBezTo>
                    <a:pt x="684" y="0"/>
                    <a:pt x="0" y="684"/>
                    <a:pt x="0" y="1521"/>
                  </a:cubicBezTo>
                  <a:cubicBezTo>
                    <a:pt x="0" y="2358"/>
                    <a:pt x="670" y="3041"/>
                    <a:pt x="1521" y="3041"/>
                  </a:cubicBezTo>
                  <a:cubicBezTo>
                    <a:pt x="2358" y="3041"/>
                    <a:pt x="3027" y="2358"/>
                    <a:pt x="3027" y="1521"/>
                  </a:cubicBezTo>
                  <a:cubicBezTo>
                    <a:pt x="3027" y="684"/>
                    <a:pt x="2358" y="0"/>
                    <a:pt x="15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6"/>
            <p:cNvSpPr/>
            <p:nvPr/>
          </p:nvSpPr>
          <p:spPr>
            <a:xfrm>
              <a:off x="4207927" y="2232917"/>
              <a:ext cx="665160" cy="662979"/>
            </a:xfrm>
            <a:custGeom>
              <a:avLst/>
              <a:gdLst/>
              <a:ahLst/>
              <a:cxnLst/>
              <a:rect l="l" t="t" r="r" b="b"/>
              <a:pathLst>
                <a:path w="8537" h="8509" extrusionOk="0">
                  <a:moveTo>
                    <a:pt x="4255" y="335"/>
                  </a:moveTo>
                  <a:cubicBezTo>
                    <a:pt x="6417" y="335"/>
                    <a:pt x="8160" y="2092"/>
                    <a:pt x="8160" y="4241"/>
                  </a:cubicBezTo>
                  <a:cubicBezTo>
                    <a:pt x="8160" y="6389"/>
                    <a:pt x="6417" y="8146"/>
                    <a:pt x="4255" y="8146"/>
                  </a:cubicBezTo>
                  <a:cubicBezTo>
                    <a:pt x="2120" y="8146"/>
                    <a:pt x="349" y="6389"/>
                    <a:pt x="349" y="4241"/>
                  </a:cubicBezTo>
                  <a:cubicBezTo>
                    <a:pt x="349" y="2092"/>
                    <a:pt x="2093" y="335"/>
                    <a:pt x="4255" y="335"/>
                  </a:cubicBezTo>
                  <a:close/>
                  <a:moveTo>
                    <a:pt x="4255" y="0"/>
                  </a:moveTo>
                  <a:cubicBezTo>
                    <a:pt x="1925" y="0"/>
                    <a:pt x="0" y="1897"/>
                    <a:pt x="0" y="4255"/>
                  </a:cubicBezTo>
                  <a:cubicBezTo>
                    <a:pt x="0" y="6598"/>
                    <a:pt x="1911" y="8509"/>
                    <a:pt x="4255" y="8509"/>
                  </a:cubicBezTo>
                  <a:cubicBezTo>
                    <a:pt x="6612" y="8509"/>
                    <a:pt x="8537" y="6612"/>
                    <a:pt x="8509" y="4255"/>
                  </a:cubicBezTo>
                  <a:cubicBezTo>
                    <a:pt x="8509" y="1925"/>
                    <a:pt x="6598" y="0"/>
                    <a:pt x="42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6"/>
            <p:cNvSpPr/>
            <p:nvPr/>
          </p:nvSpPr>
          <p:spPr>
            <a:xfrm>
              <a:off x="4016648" y="2056832"/>
              <a:ext cx="898827" cy="752113"/>
            </a:xfrm>
            <a:custGeom>
              <a:avLst/>
              <a:gdLst/>
              <a:ahLst/>
              <a:cxnLst/>
              <a:rect l="l" t="t" r="r" b="b"/>
              <a:pathLst>
                <a:path w="11536" h="9653" extrusionOk="0">
                  <a:moveTo>
                    <a:pt x="3278" y="1"/>
                  </a:moveTo>
                  <a:cubicBezTo>
                    <a:pt x="2483" y="1"/>
                    <a:pt x="1730" y="307"/>
                    <a:pt x="1172" y="865"/>
                  </a:cubicBezTo>
                  <a:cubicBezTo>
                    <a:pt x="0" y="2023"/>
                    <a:pt x="0" y="3906"/>
                    <a:pt x="1172" y="5078"/>
                  </a:cubicBezTo>
                  <a:lnTo>
                    <a:pt x="5789" y="9653"/>
                  </a:lnTo>
                  <a:lnTo>
                    <a:pt x="10378" y="5078"/>
                  </a:lnTo>
                  <a:cubicBezTo>
                    <a:pt x="11536" y="3920"/>
                    <a:pt x="11536" y="2037"/>
                    <a:pt x="10378" y="865"/>
                  </a:cubicBezTo>
                  <a:cubicBezTo>
                    <a:pt x="9792" y="307"/>
                    <a:pt x="9067" y="1"/>
                    <a:pt x="8258" y="1"/>
                  </a:cubicBezTo>
                  <a:cubicBezTo>
                    <a:pt x="7463" y="1"/>
                    <a:pt x="6710" y="307"/>
                    <a:pt x="6152" y="865"/>
                  </a:cubicBezTo>
                  <a:lnTo>
                    <a:pt x="5775" y="1256"/>
                  </a:lnTo>
                  <a:lnTo>
                    <a:pt x="5384" y="865"/>
                  </a:lnTo>
                  <a:cubicBezTo>
                    <a:pt x="4813" y="307"/>
                    <a:pt x="4073" y="1"/>
                    <a:pt x="3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6"/>
            <p:cNvSpPr/>
            <p:nvPr/>
          </p:nvSpPr>
          <p:spPr>
            <a:xfrm>
              <a:off x="4092692" y="2506785"/>
              <a:ext cx="27270" cy="132611"/>
            </a:xfrm>
            <a:custGeom>
              <a:avLst/>
              <a:gdLst/>
              <a:ahLst/>
              <a:cxnLst/>
              <a:rect l="l" t="t" r="r" b="b"/>
              <a:pathLst>
                <a:path w="350" h="1702" extrusionOk="0">
                  <a:moveTo>
                    <a:pt x="1" y="0"/>
                  </a:moveTo>
                  <a:lnTo>
                    <a:pt x="1" y="1702"/>
                  </a:lnTo>
                  <a:lnTo>
                    <a:pt x="349" y="1702"/>
                  </a:lnTo>
                  <a:lnTo>
                    <a:pt x="3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6"/>
            <p:cNvSpPr/>
            <p:nvPr/>
          </p:nvSpPr>
          <p:spPr>
            <a:xfrm>
              <a:off x="4039476" y="2558909"/>
              <a:ext cx="133702" cy="27270"/>
            </a:xfrm>
            <a:custGeom>
              <a:avLst/>
              <a:gdLst/>
              <a:ahLst/>
              <a:cxnLst/>
              <a:rect l="l" t="t" r="r" b="b"/>
              <a:pathLst>
                <a:path w="1716" h="350" extrusionOk="0">
                  <a:moveTo>
                    <a:pt x="0" y="1"/>
                  </a:moveTo>
                  <a:lnTo>
                    <a:pt x="0" y="349"/>
                  </a:lnTo>
                  <a:lnTo>
                    <a:pt x="1716" y="349"/>
                  </a:lnTo>
                  <a:lnTo>
                    <a:pt x="17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6"/>
            <p:cNvSpPr/>
            <p:nvPr/>
          </p:nvSpPr>
          <p:spPr>
            <a:xfrm>
              <a:off x="3932968" y="2082933"/>
              <a:ext cx="328256" cy="327165"/>
            </a:xfrm>
            <a:custGeom>
              <a:avLst/>
              <a:gdLst/>
              <a:ahLst/>
              <a:cxnLst/>
              <a:rect l="l" t="t" r="r" b="b"/>
              <a:pathLst>
                <a:path w="4213" h="4199" extrusionOk="0">
                  <a:moveTo>
                    <a:pt x="2106" y="0"/>
                  </a:moveTo>
                  <a:lnTo>
                    <a:pt x="2106" y="349"/>
                  </a:lnTo>
                  <a:cubicBezTo>
                    <a:pt x="2260" y="349"/>
                    <a:pt x="2413" y="363"/>
                    <a:pt x="2553" y="391"/>
                  </a:cubicBezTo>
                  <a:lnTo>
                    <a:pt x="2650" y="70"/>
                  </a:lnTo>
                  <a:cubicBezTo>
                    <a:pt x="2469" y="14"/>
                    <a:pt x="2274" y="0"/>
                    <a:pt x="2106" y="0"/>
                  </a:cubicBezTo>
                  <a:close/>
                  <a:moveTo>
                    <a:pt x="1549" y="56"/>
                  </a:moveTo>
                  <a:cubicBezTo>
                    <a:pt x="1367" y="112"/>
                    <a:pt x="1200" y="182"/>
                    <a:pt x="1046" y="279"/>
                  </a:cubicBezTo>
                  <a:lnTo>
                    <a:pt x="1214" y="572"/>
                  </a:lnTo>
                  <a:cubicBezTo>
                    <a:pt x="1353" y="502"/>
                    <a:pt x="1493" y="433"/>
                    <a:pt x="1632" y="391"/>
                  </a:cubicBezTo>
                  <a:lnTo>
                    <a:pt x="1549" y="56"/>
                  </a:lnTo>
                  <a:close/>
                  <a:moveTo>
                    <a:pt x="3153" y="279"/>
                  </a:moveTo>
                  <a:lnTo>
                    <a:pt x="2971" y="572"/>
                  </a:lnTo>
                  <a:cubicBezTo>
                    <a:pt x="3111" y="642"/>
                    <a:pt x="3236" y="740"/>
                    <a:pt x="3348" y="851"/>
                  </a:cubicBezTo>
                  <a:lnTo>
                    <a:pt x="3585" y="600"/>
                  </a:lnTo>
                  <a:cubicBezTo>
                    <a:pt x="3459" y="488"/>
                    <a:pt x="3306" y="363"/>
                    <a:pt x="3153" y="279"/>
                  </a:cubicBezTo>
                  <a:close/>
                  <a:moveTo>
                    <a:pt x="600" y="600"/>
                  </a:moveTo>
                  <a:cubicBezTo>
                    <a:pt x="488" y="726"/>
                    <a:pt x="363" y="879"/>
                    <a:pt x="279" y="1046"/>
                  </a:cubicBezTo>
                  <a:lnTo>
                    <a:pt x="572" y="1214"/>
                  </a:lnTo>
                  <a:cubicBezTo>
                    <a:pt x="656" y="1088"/>
                    <a:pt x="739" y="977"/>
                    <a:pt x="851" y="851"/>
                  </a:cubicBezTo>
                  <a:lnTo>
                    <a:pt x="600" y="600"/>
                  </a:lnTo>
                  <a:close/>
                  <a:moveTo>
                    <a:pt x="3920" y="1046"/>
                  </a:moveTo>
                  <a:lnTo>
                    <a:pt x="3627" y="1214"/>
                  </a:lnTo>
                  <a:cubicBezTo>
                    <a:pt x="3697" y="1339"/>
                    <a:pt x="3766" y="1493"/>
                    <a:pt x="3794" y="1632"/>
                  </a:cubicBezTo>
                  <a:lnTo>
                    <a:pt x="4129" y="1549"/>
                  </a:lnTo>
                  <a:cubicBezTo>
                    <a:pt x="4073" y="1367"/>
                    <a:pt x="4003" y="1200"/>
                    <a:pt x="3920" y="1046"/>
                  </a:cubicBezTo>
                  <a:close/>
                  <a:moveTo>
                    <a:pt x="70" y="1563"/>
                  </a:moveTo>
                  <a:cubicBezTo>
                    <a:pt x="14" y="1744"/>
                    <a:pt x="0" y="1911"/>
                    <a:pt x="0" y="2107"/>
                  </a:cubicBezTo>
                  <a:lnTo>
                    <a:pt x="349" y="2107"/>
                  </a:lnTo>
                  <a:cubicBezTo>
                    <a:pt x="349" y="1953"/>
                    <a:pt x="363" y="1786"/>
                    <a:pt x="391" y="1646"/>
                  </a:cubicBezTo>
                  <a:lnTo>
                    <a:pt x="70" y="1563"/>
                  </a:lnTo>
                  <a:close/>
                  <a:moveTo>
                    <a:pt x="3864" y="2107"/>
                  </a:moveTo>
                  <a:cubicBezTo>
                    <a:pt x="3864" y="2260"/>
                    <a:pt x="3850" y="2413"/>
                    <a:pt x="3808" y="2553"/>
                  </a:cubicBezTo>
                  <a:lnTo>
                    <a:pt x="4143" y="2651"/>
                  </a:lnTo>
                  <a:cubicBezTo>
                    <a:pt x="4199" y="2469"/>
                    <a:pt x="4213" y="2274"/>
                    <a:pt x="4213" y="2107"/>
                  </a:cubicBezTo>
                  <a:close/>
                  <a:moveTo>
                    <a:pt x="391" y="2553"/>
                  </a:moveTo>
                  <a:lnTo>
                    <a:pt x="70" y="2651"/>
                  </a:lnTo>
                  <a:cubicBezTo>
                    <a:pt x="112" y="2818"/>
                    <a:pt x="182" y="2999"/>
                    <a:pt x="279" y="3153"/>
                  </a:cubicBezTo>
                  <a:lnTo>
                    <a:pt x="572" y="2971"/>
                  </a:lnTo>
                  <a:cubicBezTo>
                    <a:pt x="502" y="2860"/>
                    <a:pt x="433" y="2720"/>
                    <a:pt x="391" y="2553"/>
                  </a:cubicBezTo>
                  <a:close/>
                  <a:moveTo>
                    <a:pt x="3641" y="2971"/>
                  </a:moveTo>
                  <a:cubicBezTo>
                    <a:pt x="3571" y="3111"/>
                    <a:pt x="3459" y="3236"/>
                    <a:pt x="3362" y="3348"/>
                  </a:cubicBezTo>
                  <a:lnTo>
                    <a:pt x="3599" y="3585"/>
                  </a:lnTo>
                  <a:cubicBezTo>
                    <a:pt x="3724" y="3460"/>
                    <a:pt x="3850" y="3306"/>
                    <a:pt x="3934" y="3153"/>
                  </a:cubicBezTo>
                  <a:lnTo>
                    <a:pt x="3641" y="2971"/>
                  </a:lnTo>
                  <a:close/>
                  <a:moveTo>
                    <a:pt x="865" y="3334"/>
                  </a:moveTo>
                  <a:lnTo>
                    <a:pt x="628" y="3585"/>
                  </a:lnTo>
                  <a:cubicBezTo>
                    <a:pt x="739" y="3711"/>
                    <a:pt x="907" y="3836"/>
                    <a:pt x="1060" y="3920"/>
                  </a:cubicBezTo>
                  <a:lnTo>
                    <a:pt x="1228" y="3613"/>
                  </a:lnTo>
                  <a:cubicBezTo>
                    <a:pt x="1088" y="3543"/>
                    <a:pt x="977" y="3446"/>
                    <a:pt x="865" y="3334"/>
                  </a:cubicBezTo>
                  <a:close/>
                  <a:moveTo>
                    <a:pt x="2971" y="3627"/>
                  </a:moveTo>
                  <a:cubicBezTo>
                    <a:pt x="2860" y="3697"/>
                    <a:pt x="2692" y="3766"/>
                    <a:pt x="2553" y="3794"/>
                  </a:cubicBezTo>
                  <a:lnTo>
                    <a:pt x="2650" y="4129"/>
                  </a:lnTo>
                  <a:cubicBezTo>
                    <a:pt x="2832" y="4087"/>
                    <a:pt x="2999" y="4017"/>
                    <a:pt x="3153" y="3920"/>
                  </a:cubicBezTo>
                  <a:lnTo>
                    <a:pt x="2971" y="3627"/>
                  </a:lnTo>
                  <a:close/>
                  <a:moveTo>
                    <a:pt x="1646" y="3794"/>
                  </a:moveTo>
                  <a:lnTo>
                    <a:pt x="1562" y="4129"/>
                  </a:lnTo>
                  <a:cubicBezTo>
                    <a:pt x="1744" y="4185"/>
                    <a:pt x="1911" y="4199"/>
                    <a:pt x="2106" y="4199"/>
                  </a:cubicBezTo>
                  <a:lnTo>
                    <a:pt x="2106" y="3850"/>
                  </a:lnTo>
                  <a:cubicBezTo>
                    <a:pt x="1953" y="3850"/>
                    <a:pt x="1786" y="3836"/>
                    <a:pt x="1646" y="37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6"/>
            <p:cNvSpPr/>
            <p:nvPr/>
          </p:nvSpPr>
          <p:spPr>
            <a:xfrm>
              <a:off x="4520909" y="2545898"/>
              <a:ext cx="235927" cy="235927"/>
            </a:xfrm>
            <a:custGeom>
              <a:avLst/>
              <a:gdLst/>
              <a:ahLst/>
              <a:cxnLst/>
              <a:rect l="l" t="t" r="r" b="b"/>
              <a:pathLst>
                <a:path w="3028" h="3028" extrusionOk="0">
                  <a:moveTo>
                    <a:pt x="1521" y="349"/>
                  </a:moveTo>
                  <a:cubicBezTo>
                    <a:pt x="2162" y="349"/>
                    <a:pt x="2679" y="865"/>
                    <a:pt x="2679" y="1521"/>
                  </a:cubicBezTo>
                  <a:cubicBezTo>
                    <a:pt x="2679" y="2162"/>
                    <a:pt x="2162" y="2679"/>
                    <a:pt x="1521" y="2679"/>
                  </a:cubicBezTo>
                  <a:cubicBezTo>
                    <a:pt x="865" y="2679"/>
                    <a:pt x="349" y="2162"/>
                    <a:pt x="349" y="1521"/>
                  </a:cubicBezTo>
                  <a:cubicBezTo>
                    <a:pt x="349" y="865"/>
                    <a:pt x="865" y="349"/>
                    <a:pt x="1521" y="349"/>
                  </a:cubicBezTo>
                  <a:close/>
                  <a:moveTo>
                    <a:pt x="1521" y="0"/>
                  </a:moveTo>
                  <a:cubicBezTo>
                    <a:pt x="684" y="0"/>
                    <a:pt x="0" y="684"/>
                    <a:pt x="0" y="1521"/>
                  </a:cubicBezTo>
                  <a:cubicBezTo>
                    <a:pt x="0" y="2358"/>
                    <a:pt x="670" y="3027"/>
                    <a:pt x="1521" y="3027"/>
                  </a:cubicBezTo>
                  <a:cubicBezTo>
                    <a:pt x="2358" y="3027"/>
                    <a:pt x="3027" y="2358"/>
                    <a:pt x="3027" y="1521"/>
                  </a:cubicBezTo>
                  <a:cubicBezTo>
                    <a:pt x="3027" y="684"/>
                    <a:pt x="2358" y="0"/>
                    <a:pt x="15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6"/>
            <p:cNvSpPr/>
            <p:nvPr/>
          </p:nvSpPr>
          <p:spPr>
            <a:xfrm>
              <a:off x="4223120" y="1871007"/>
              <a:ext cx="125054" cy="125054"/>
            </a:xfrm>
            <a:custGeom>
              <a:avLst/>
              <a:gdLst/>
              <a:ahLst/>
              <a:cxnLst/>
              <a:rect l="l" t="t" r="r" b="b"/>
              <a:pathLst>
                <a:path w="1605" h="1605" extrusionOk="0">
                  <a:moveTo>
                    <a:pt x="810" y="0"/>
                  </a:moveTo>
                  <a:cubicBezTo>
                    <a:pt x="363" y="0"/>
                    <a:pt x="0" y="349"/>
                    <a:pt x="0" y="795"/>
                  </a:cubicBezTo>
                  <a:cubicBezTo>
                    <a:pt x="0" y="1228"/>
                    <a:pt x="349" y="1604"/>
                    <a:pt x="810" y="1604"/>
                  </a:cubicBezTo>
                  <a:cubicBezTo>
                    <a:pt x="1242" y="1604"/>
                    <a:pt x="1605" y="1242"/>
                    <a:pt x="1605" y="795"/>
                  </a:cubicBezTo>
                  <a:cubicBezTo>
                    <a:pt x="1605" y="363"/>
                    <a:pt x="1242" y="0"/>
                    <a:pt x="8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6"/>
            <p:cNvSpPr/>
            <p:nvPr/>
          </p:nvSpPr>
          <p:spPr>
            <a:xfrm>
              <a:off x="4593680" y="1904666"/>
              <a:ext cx="122950" cy="121781"/>
            </a:xfrm>
            <a:custGeom>
              <a:avLst/>
              <a:gdLst/>
              <a:ahLst/>
              <a:cxnLst/>
              <a:rect l="l" t="t" r="r" b="b"/>
              <a:pathLst>
                <a:path w="1578" h="1563" extrusionOk="0">
                  <a:moveTo>
                    <a:pt x="1228" y="349"/>
                  </a:moveTo>
                  <a:lnTo>
                    <a:pt x="1228" y="1214"/>
                  </a:lnTo>
                  <a:lnTo>
                    <a:pt x="350" y="1214"/>
                  </a:lnTo>
                  <a:lnTo>
                    <a:pt x="350" y="349"/>
                  </a:lnTo>
                  <a:close/>
                  <a:moveTo>
                    <a:pt x="1" y="1"/>
                  </a:moveTo>
                  <a:lnTo>
                    <a:pt x="1" y="1563"/>
                  </a:lnTo>
                  <a:lnTo>
                    <a:pt x="1577" y="1563"/>
                  </a:lnTo>
                  <a:lnTo>
                    <a:pt x="15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32"/>
          <p:cNvSpPr txBox="1">
            <a:spLocks noGrp="1"/>
          </p:cNvSpPr>
          <p:nvPr>
            <p:ph type="title"/>
          </p:nvPr>
        </p:nvSpPr>
        <p:spPr>
          <a:xfrm>
            <a:off x="710100" y="445025"/>
            <a:ext cx="238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334" name="Google Shape;334;p32"/>
          <p:cNvSpPr txBox="1">
            <a:spLocks noGrp="1"/>
          </p:cNvSpPr>
          <p:nvPr>
            <p:ph type="subTitle" idx="1"/>
          </p:nvPr>
        </p:nvSpPr>
        <p:spPr>
          <a:xfrm>
            <a:off x="3970788" y="888850"/>
            <a:ext cx="17007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 1</a:t>
            </a:r>
            <a:endParaRPr/>
          </a:p>
        </p:txBody>
      </p:sp>
      <p:sp>
        <p:nvSpPr>
          <p:cNvPr id="335" name="Google Shape;335;p32"/>
          <p:cNvSpPr txBox="1">
            <a:spLocks noGrp="1"/>
          </p:cNvSpPr>
          <p:nvPr>
            <p:ph type="subTitle" idx="2"/>
          </p:nvPr>
        </p:nvSpPr>
        <p:spPr>
          <a:xfrm>
            <a:off x="3961500" y="1254575"/>
            <a:ext cx="2141400" cy="110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336" name="Google Shape;336;p32"/>
          <p:cNvSpPr txBox="1">
            <a:spLocks noGrp="1"/>
          </p:cNvSpPr>
          <p:nvPr>
            <p:ph type="subTitle" idx="3"/>
          </p:nvPr>
        </p:nvSpPr>
        <p:spPr>
          <a:xfrm>
            <a:off x="3961488" y="2782550"/>
            <a:ext cx="1710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 2</a:t>
            </a:r>
            <a:endParaRPr/>
          </a:p>
        </p:txBody>
      </p:sp>
      <p:sp>
        <p:nvSpPr>
          <p:cNvPr id="337" name="Google Shape;337;p32"/>
          <p:cNvSpPr txBox="1">
            <a:spLocks noGrp="1"/>
          </p:cNvSpPr>
          <p:nvPr>
            <p:ph type="subTitle" idx="4"/>
          </p:nvPr>
        </p:nvSpPr>
        <p:spPr>
          <a:xfrm>
            <a:off x="3961503" y="3148259"/>
            <a:ext cx="2141400" cy="110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338" name="Google Shape;338;p32"/>
          <p:cNvSpPr txBox="1">
            <a:spLocks noGrp="1"/>
          </p:cNvSpPr>
          <p:nvPr>
            <p:ph type="subTitle" idx="5"/>
          </p:nvPr>
        </p:nvSpPr>
        <p:spPr>
          <a:xfrm>
            <a:off x="6498088" y="888850"/>
            <a:ext cx="1710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 3</a:t>
            </a:r>
            <a:endParaRPr/>
          </a:p>
        </p:txBody>
      </p:sp>
      <p:sp>
        <p:nvSpPr>
          <p:cNvPr id="339" name="Google Shape;339;p32"/>
          <p:cNvSpPr txBox="1">
            <a:spLocks noGrp="1"/>
          </p:cNvSpPr>
          <p:nvPr>
            <p:ph type="subTitle" idx="6"/>
          </p:nvPr>
        </p:nvSpPr>
        <p:spPr>
          <a:xfrm>
            <a:off x="6498093" y="1254565"/>
            <a:ext cx="2139600" cy="110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in the Solar System</a:t>
            </a:r>
            <a:endParaRPr/>
          </a:p>
        </p:txBody>
      </p:sp>
      <p:sp>
        <p:nvSpPr>
          <p:cNvPr id="340" name="Google Shape;340;p32"/>
          <p:cNvSpPr txBox="1">
            <a:spLocks noGrp="1"/>
          </p:cNvSpPr>
          <p:nvPr>
            <p:ph type="subTitle" idx="7"/>
          </p:nvPr>
        </p:nvSpPr>
        <p:spPr>
          <a:xfrm>
            <a:off x="6498088" y="2782550"/>
            <a:ext cx="1710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 4</a:t>
            </a:r>
            <a:endParaRPr/>
          </a:p>
        </p:txBody>
      </p:sp>
      <p:sp>
        <p:nvSpPr>
          <p:cNvPr id="341" name="Google Shape;341;p32"/>
          <p:cNvSpPr txBox="1">
            <a:spLocks noGrp="1"/>
          </p:cNvSpPr>
          <p:nvPr>
            <p:ph type="subTitle" idx="8"/>
          </p:nvPr>
        </p:nvSpPr>
        <p:spPr>
          <a:xfrm>
            <a:off x="6498088" y="3148250"/>
            <a:ext cx="2139600" cy="110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It’s composed mostly of hydrogen and helium</a:t>
            </a:r>
            <a:endParaRPr/>
          </a:p>
        </p:txBody>
      </p:sp>
      <p:grpSp>
        <p:nvGrpSpPr>
          <p:cNvPr id="342" name="Google Shape;342;p32"/>
          <p:cNvGrpSpPr/>
          <p:nvPr/>
        </p:nvGrpSpPr>
        <p:grpSpPr>
          <a:xfrm>
            <a:off x="356563" y="1794498"/>
            <a:ext cx="2739052" cy="2733395"/>
            <a:chOff x="356563" y="1794498"/>
            <a:chExt cx="2739052" cy="2733395"/>
          </a:xfrm>
        </p:grpSpPr>
        <p:sp>
          <p:nvSpPr>
            <p:cNvPr id="343" name="Google Shape;343;p32"/>
            <p:cNvSpPr/>
            <p:nvPr/>
          </p:nvSpPr>
          <p:spPr>
            <a:xfrm>
              <a:off x="356563" y="1794498"/>
              <a:ext cx="932571" cy="932578"/>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710099" y="1887129"/>
              <a:ext cx="2237373" cy="2237192"/>
            </a:xfrm>
            <a:custGeom>
              <a:avLst/>
              <a:gdLst/>
              <a:ahLst/>
              <a:cxnLst/>
              <a:rect l="l" t="t" r="r" b="b"/>
              <a:pathLst>
                <a:path w="12346" h="12345" extrusionOk="0">
                  <a:moveTo>
                    <a:pt x="6180" y="0"/>
                  </a:moveTo>
                  <a:cubicBezTo>
                    <a:pt x="2777" y="0"/>
                    <a:pt x="1" y="2762"/>
                    <a:pt x="1" y="6166"/>
                  </a:cubicBezTo>
                  <a:cubicBezTo>
                    <a:pt x="1" y="9583"/>
                    <a:pt x="2777" y="12345"/>
                    <a:pt x="6180" y="12345"/>
                  </a:cubicBezTo>
                  <a:cubicBezTo>
                    <a:pt x="9584" y="12345"/>
                    <a:pt x="12346" y="9583"/>
                    <a:pt x="12346" y="6166"/>
                  </a:cubicBezTo>
                  <a:cubicBezTo>
                    <a:pt x="12346" y="2762"/>
                    <a:pt x="9584" y="0"/>
                    <a:pt x="61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 name="Google Shape;345;p32"/>
            <p:cNvGrpSpPr/>
            <p:nvPr/>
          </p:nvGrpSpPr>
          <p:grpSpPr>
            <a:xfrm>
              <a:off x="1405787" y="2438778"/>
              <a:ext cx="845997" cy="1133894"/>
              <a:chOff x="5219675" y="3392600"/>
              <a:chExt cx="315600" cy="423000"/>
            </a:xfrm>
          </p:grpSpPr>
          <p:sp>
            <p:nvSpPr>
              <p:cNvPr id="346" name="Google Shape;346;p32"/>
              <p:cNvSpPr/>
              <p:nvPr/>
            </p:nvSpPr>
            <p:spPr>
              <a:xfrm>
                <a:off x="5219675" y="3392600"/>
                <a:ext cx="315600" cy="423000"/>
              </a:xfrm>
              <a:custGeom>
                <a:avLst/>
                <a:gdLst/>
                <a:ahLst/>
                <a:cxnLst/>
                <a:rect l="l" t="t" r="r" b="b"/>
                <a:pathLst>
                  <a:path w="12624" h="16920" extrusionOk="0">
                    <a:moveTo>
                      <a:pt x="11996" y="684"/>
                    </a:moveTo>
                    <a:lnTo>
                      <a:pt x="11996" y="12247"/>
                    </a:lnTo>
                    <a:lnTo>
                      <a:pt x="2511" y="12247"/>
                    </a:lnTo>
                    <a:lnTo>
                      <a:pt x="2511" y="2915"/>
                    </a:lnTo>
                    <a:cubicBezTo>
                      <a:pt x="2511" y="2748"/>
                      <a:pt x="2372" y="2581"/>
                      <a:pt x="2176" y="2581"/>
                    </a:cubicBezTo>
                    <a:cubicBezTo>
                      <a:pt x="2009" y="2581"/>
                      <a:pt x="1841" y="2720"/>
                      <a:pt x="1841" y="2915"/>
                    </a:cubicBezTo>
                    <a:lnTo>
                      <a:pt x="1841" y="12247"/>
                    </a:lnTo>
                    <a:lnTo>
                      <a:pt x="1395" y="12247"/>
                    </a:lnTo>
                    <a:cubicBezTo>
                      <a:pt x="1381" y="12247"/>
                      <a:pt x="1353" y="12247"/>
                      <a:pt x="1339" y="12261"/>
                    </a:cubicBezTo>
                    <a:lnTo>
                      <a:pt x="1325" y="12261"/>
                    </a:lnTo>
                    <a:cubicBezTo>
                      <a:pt x="1311" y="12261"/>
                      <a:pt x="1270" y="12275"/>
                      <a:pt x="1256" y="12275"/>
                    </a:cubicBezTo>
                    <a:lnTo>
                      <a:pt x="1242" y="12275"/>
                    </a:lnTo>
                    <a:cubicBezTo>
                      <a:pt x="1214" y="12275"/>
                      <a:pt x="1200" y="12303"/>
                      <a:pt x="1186" y="12303"/>
                    </a:cubicBezTo>
                    <a:lnTo>
                      <a:pt x="1172" y="12303"/>
                    </a:lnTo>
                    <a:cubicBezTo>
                      <a:pt x="1144" y="12303"/>
                      <a:pt x="1130" y="12317"/>
                      <a:pt x="1116" y="12317"/>
                    </a:cubicBezTo>
                    <a:cubicBezTo>
                      <a:pt x="1116" y="12317"/>
                      <a:pt x="1102" y="12317"/>
                      <a:pt x="1102" y="12331"/>
                    </a:cubicBezTo>
                    <a:cubicBezTo>
                      <a:pt x="1074" y="12331"/>
                      <a:pt x="1060" y="12345"/>
                      <a:pt x="1046" y="12345"/>
                    </a:cubicBezTo>
                    <a:cubicBezTo>
                      <a:pt x="1046" y="12345"/>
                      <a:pt x="1032" y="12345"/>
                      <a:pt x="1032" y="12373"/>
                    </a:cubicBezTo>
                    <a:cubicBezTo>
                      <a:pt x="1005" y="12387"/>
                      <a:pt x="977" y="12387"/>
                      <a:pt x="963" y="12400"/>
                    </a:cubicBezTo>
                    <a:cubicBezTo>
                      <a:pt x="935" y="12414"/>
                      <a:pt x="921" y="12414"/>
                      <a:pt x="893" y="12442"/>
                    </a:cubicBezTo>
                    <a:cubicBezTo>
                      <a:pt x="893" y="12442"/>
                      <a:pt x="865" y="12442"/>
                      <a:pt x="865" y="12456"/>
                    </a:cubicBezTo>
                    <a:cubicBezTo>
                      <a:pt x="851" y="12456"/>
                      <a:pt x="837" y="12470"/>
                      <a:pt x="837" y="12470"/>
                    </a:cubicBezTo>
                    <a:lnTo>
                      <a:pt x="823" y="12484"/>
                    </a:lnTo>
                    <a:cubicBezTo>
                      <a:pt x="795" y="12484"/>
                      <a:pt x="781" y="12512"/>
                      <a:pt x="781" y="12512"/>
                    </a:cubicBezTo>
                    <a:lnTo>
                      <a:pt x="767" y="12526"/>
                    </a:lnTo>
                    <a:cubicBezTo>
                      <a:pt x="740" y="12540"/>
                      <a:pt x="726" y="12540"/>
                      <a:pt x="712" y="12554"/>
                    </a:cubicBezTo>
                    <a:cubicBezTo>
                      <a:pt x="712" y="12554"/>
                      <a:pt x="698" y="12554"/>
                      <a:pt x="698" y="12582"/>
                    </a:cubicBezTo>
                    <a:lnTo>
                      <a:pt x="698" y="1660"/>
                    </a:lnTo>
                    <a:cubicBezTo>
                      <a:pt x="698" y="1116"/>
                      <a:pt x="1130" y="684"/>
                      <a:pt x="1674" y="684"/>
                    </a:cubicBezTo>
                    <a:close/>
                    <a:moveTo>
                      <a:pt x="2190" y="14228"/>
                    </a:moveTo>
                    <a:lnTo>
                      <a:pt x="2190" y="14855"/>
                    </a:lnTo>
                    <a:lnTo>
                      <a:pt x="1632" y="14855"/>
                    </a:lnTo>
                    <a:cubicBezTo>
                      <a:pt x="1214" y="14855"/>
                      <a:pt x="851" y="14604"/>
                      <a:pt x="712" y="14228"/>
                    </a:cubicBezTo>
                    <a:close/>
                    <a:moveTo>
                      <a:pt x="11954" y="12931"/>
                    </a:moveTo>
                    <a:lnTo>
                      <a:pt x="11954" y="14855"/>
                    </a:lnTo>
                    <a:lnTo>
                      <a:pt x="5649" y="14855"/>
                    </a:lnTo>
                    <a:lnTo>
                      <a:pt x="5649" y="14228"/>
                    </a:lnTo>
                    <a:lnTo>
                      <a:pt x="9443" y="14228"/>
                    </a:lnTo>
                    <a:cubicBezTo>
                      <a:pt x="9625" y="14228"/>
                      <a:pt x="9778" y="14088"/>
                      <a:pt x="9778" y="13907"/>
                    </a:cubicBezTo>
                    <a:cubicBezTo>
                      <a:pt x="9778" y="13726"/>
                      <a:pt x="9639" y="13572"/>
                      <a:pt x="9443" y="13572"/>
                    </a:cubicBezTo>
                    <a:lnTo>
                      <a:pt x="712" y="13572"/>
                    </a:lnTo>
                    <a:cubicBezTo>
                      <a:pt x="851" y="13182"/>
                      <a:pt x="1214" y="12931"/>
                      <a:pt x="1632" y="12931"/>
                    </a:cubicBezTo>
                    <a:close/>
                    <a:moveTo>
                      <a:pt x="4994" y="14228"/>
                    </a:moveTo>
                    <a:lnTo>
                      <a:pt x="4994" y="15190"/>
                    </a:lnTo>
                    <a:lnTo>
                      <a:pt x="4980" y="15190"/>
                    </a:lnTo>
                    <a:lnTo>
                      <a:pt x="4980" y="16097"/>
                    </a:lnTo>
                    <a:lnTo>
                      <a:pt x="4073" y="15664"/>
                    </a:lnTo>
                    <a:cubicBezTo>
                      <a:pt x="4031" y="15644"/>
                      <a:pt x="3983" y="15633"/>
                      <a:pt x="3934" y="15633"/>
                    </a:cubicBezTo>
                    <a:cubicBezTo>
                      <a:pt x="3885" y="15633"/>
                      <a:pt x="3836" y="15644"/>
                      <a:pt x="3794" y="15664"/>
                    </a:cubicBezTo>
                    <a:lnTo>
                      <a:pt x="2888" y="16097"/>
                    </a:lnTo>
                    <a:lnTo>
                      <a:pt x="2888" y="15190"/>
                    </a:lnTo>
                    <a:lnTo>
                      <a:pt x="2888" y="14228"/>
                    </a:lnTo>
                    <a:close/>
                    <a:moveTo>
                      <a:pt x="1632" y="0"/>
                    </a:moveTo>
                    <a:cubicBezTo>
                      <a:pt x="726" y="0"/>
                      <a:pt x="0" y="739"/>
                      <a:pt x="0" y="1646"/>
                    </a:cubicBezTo>
                    <a:lnTo>
                      <a:pt x="0" y="13851"/>
                    </a:lnTo>
                    <a:lnTo>
                      <a:pt x="0" y="13865"/>
                    </a:lnTo>
                    <a:lnTo>
                      <a:pt x="0" y="13879"/>
                    </a:lnTo>
                    <a:lnTo>
                      <a:pt x="0" y="13935"/>
                    </a:lnTo>
                    <a:lnTo>
                      <a:pt x="0" y="13949"/>
                    </a:lnTo>
                    <a:lnTo>
                      <a:pt x="0" y="14019"/>
                    </a:lnTo>
                    <a:lnTo>
                      <a:pt x="0" y="14046"/>
                    </a:lnTo>
                    <a:cubicBezTo>
                      <a:pt x="0" y="14060"/>
                      <a:pt x="0" y="14088"/>
                      <a:pt x="14" y="14116"/>
                    </a:cubicBezTo>
                    <a:cubicBezTo>
                      <a:pt x="14" y="14130"/>
                      <a:pt x="28" y="14158"/>
                      <a:pt x="28" y="14186"/>
                    </a:cubicBezTo>
                    <a:cubicBezTo>
                      <a:pt x="84" y="14465"/>
                      <a:pt x="223" y="14744"/>
                      <a:pt x="433" y="14953"/>
                    </a:cubicBezTo>
                    <a:lnTo>
                      <a:pt x="475" y="14981"/>
                    </a:lnTo>
                    <a:cubicBezTo>
                      <a:pt x="767" y="15302"/>
                      <a:pt x="1186" y="15483"/>
                      <a:pt x="1660" y="15483"/>
                    </a:cubicBezTo>
                    <a:lnTo>
                      <a:pt x="2232" y="15483"/>
                    </a:lnTo>
                    <a:lnTo>
                      <a:pt x="2232" y="16585"/>
                    </a:lnTo>
                    <a:cubicBezTo>
                      <a:pt x="2232" y="16711"/>
                      <a:pt x="2274" y="16808"/>
                      <a:pt x="2385" y="16864"/>
                    </a:cubicBezTo>
                    <a:cubicBezTo>
                      <a:pt x="2440" y="16895"/>
                      <a:pt x="2500" y="16913"/>
                      <a:pt x="2558" y="16913"/>
                    </a:cubicBezTo>
                    <a:cubicBezTo>
                      <a:pt x="2604" y="16913"/>
                      <a:pt x="2650" y="16902"/>
                      <a:pt x="2692" y="16878"/>
                    </a:cubicBezTo>
                    <a:lnTo>
                      <a:pt x="3934" y="16292"/>
                    </a:lnTo>
                    <a:lnTo>
                      <a:pt x="5175" y="16878"/>
                    </a:lnTo>
                    <a:cubicBezTo>
                      <a:pt x="5231" y="16906"/>
                      <a:pt x="5259" y="16920"/>
                      <a:pt x="5315" y="16920"/>
                    </a:cubicBezTo>
                    <a:cubicBezTo>
                      <a:pt x="5384" y="16920"/>
                      <a:pt x="5440" y="16906"/>
                      <a:pt x="5482" y="16864"/>
                    </a:cubicBezTo>
                    <a:cubicBezTo>
                      <a:pt x="5594" y="16808"/>
                      <a:pt x="5649" y="16697"/>
                      <a:pt x="5649" y="16585"/>
                    </a:cubicBezTo>
                    <a:lnTo>
                      <a:pt x="5649" y="15483"/>
                    </a:lnTo>
                    <a:lnTo>
                      <a:pt x="12289" y="15483"/>
                    </a:lnTo>
                    <a:cubicBezTo>
                      <a:pt x="12456" y="15483"/>
                      <a:pt x="12624" y="15344"/>
                      <a:pt x="12624" y="15162"/>
                    </a:cubicBezTo>
                    <a:lnTo>
                      <a:pt x="12624" y="12554"/>
                    </a:lnTo>
                    <a:lnTo>
                      <a:pt x="12624" y="321"/>
                    </a:lnTo>
                    <a:cubicBezTo>
                      <a:pt x="12624" y="168"/>
                      <a:pt x="12484" y="0"/>
                      <a:pt x="12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5481900" y="3731550"/>
                <a:ext cx="16775" cy="16400"/>
              </a:xfrm>
              <a:custGeom>
                <a:avLst/>
                <a:gdLst/>
                <a:ahLst/>
                <a:cxnLst/>
                <a:rect l="l" t="t" r="r" b="b"/>
                <a:pathLst>
                  <a:path w="671" h="656" extrusionOk="0">
                    <a:moveTo>
                      <a:pt x="266" y="0"/>
                    </a:moveTo>
                    <a:cubicBezTo>
                      <a:pt x="252" y="0"/>
                      <a:pt x="238" y="14"/>
                      <a:pt x="196" y="14"/>
                    </a:cubicBezTo>
                    <a:cubicBezTo>
                      <a:pt x="182" y="14"/>
                      <a:pt x="168" y="28"/>
                      <a:pt x="140" y="42"/>
                    </a:cubicBezTo>
                    <a:cubicBezTo>
                      <a:pt x="126" y="70"/>
                      <a:pt x="112" y="70"/>
                      <a:pt x="98" y="84"/>
                    </a:cubicBezTo>
                    <a:cubicBezTo>
                      <a:pt x="70" y="98"/>
                      <a:pt x="56" y="112"/>
                      <a:pt x="56" y="140"/>
                    </a:cubicBezTo>
                    <a:cubicBezTo>
                      <a:pt x="42" y="154"/>
                      <a:pt x="42" y="168"/>
                      <a:pt x="29" y="182"/>
                    </a:cubicBezTo>
                    <a:cubicBezTo>
                      <a:pt x="29" y="209"/>
                      <a:pt x="1" y="223"/>
                      <a:pt x="1" y="251"/>
                    </a:cubicBezTo>
                    <a:lnTo>
                      <a:pt x="1" y="321"/>
                    </a:lnTo>
                    <a:lnTo>
                      <a:pt x="1" y="391"/>
                    </a:lnTo>
                    <a:cubicBezTo>
                      <a:pt x="1" y="419"/>
                      <a:pt x="29" y="433"/>
                      <a:pt x="29" y="461"/>
                    </a:cubicBezTo>
                    <a:cubicBezTo>
                      <a:pt x="29" y="488"/>
                      <a:pt x="42" y="502"/>
                      <a:pt x="56" y="516"/>
                    </a:cubicBezTo>
                    <a:cubicBezTo>
                      <a:pt x="70" y="530"/>
                      <a:pt x="70" y="544"/>
                      <a:pt x="98" y="572"/>
                    </a:cubicBezTo>
                    <a:cubicBezTo>
                      <a:pt x="112" y="586"/>
                      <a:pt x="126" y="600"/>
                      <a:pt x="140" y="600"/>
                    </a:cubicBezTo>
                    <a:cubicBezTo>
                      <a:pt x="168" y="614"/>
                      <a:pt x="182" y="614"/>
                      <a:pt x="196" y="642"/>
                    </a:cubicBezTo>
                    <a:cubicBezTo>
                      <a:pt x="210" y="642"/>
                      <a:pt x="238" y="656"/>
                      <a:pt x="266" y="656"/>
                    </a:cubicBezTo>
                    <a:lnTo>
                      <a:pt x="405" y="656"/>
                    </a:lnTo>
                    <a:cubicBezTo>
                      <a:pt x="419" y="656"/>
                      <a:pt x="447" y="642"/>
                      <a:pt x="475" y="642"/>
                    </a:cubicBezTo>
                    <a:cubicBezTo>
                      <a:pt x="489" y="642"/>
                      <a:pt x="517" y="614"/>
                      <a:pt x="531" y="600"/>
                    </a:cubicBezTo>
                    <a:cubicBezTo>
                      <a:pt x="545" y="586"/>
                      <a:pt x="559" y="586"/>
                      <a:pt x="573" y="572"/>
                    </a:cubicBezTo>
                    <a:cubicBezTo>
                      <a:pt x="600" y="544"/>
                      <a:pt x="614" y="530"/>
                      <a:pt x="614" y="516"/>
                    </a:cubicBezTo>
                    <a:cubicBezTo>
                      <a:pt x="628" y="502"/>
                      <a:pt x="628" y="474"/>
                      <a:pt x="656" y="461"/>
                    </a:cubicBezTo>
                    <a:cubicBezTo>
                      <a:pt x="656" y="447"/>
                      <a:pt x="670" y="433"/>
                      <a:pt x="670" y="391"/>
                    </a:cubicBezTo>
                    <a:lnTo>
                      <a:pt x="670" y="321"/>
                    </a:lnTo>
                    <a:cubicBezTo>
                      <a:pt x="670" y="307"/>
                      <a:pt x="670" y="293"/>
                      <a:pt x="656" y="251"/>
                    </a:cubicBezTo>
                    <a:cubicBezTo>
                      <a:pt x="656" y="237"/>
                      <a:pt x="628" y="223"/>
                      <a:pt x="628" y="182"/>
                    </a:cubicBezTo>
                    <a:cubicBezTo>
                      <a:pt x="628" y="168"/>
                      <a:pt x="614" y="154"/>
                      <a:pt x="600" y="140"/>
                    </a:cubicBezTo>
                    <a:cubicBezTo>
                      <a:pt x="586" y="112"/>
                      <a:pt x="586" y="98"/>
                      <a:pt x="559" y="84"/>
                    </a:cubicBezTo>
                    <a:cubicBezTo>
                      <a:pt x="545" y="70"/>
                      <a:pt x="531" y="42"/>
                      <a:pt x="517" y="42"/>
                    </a:cubicBezTo>
                    <a:cubicBezTo>
                      <a:pt x="489" y="28"/>
                      <a:pt x="475" y="28"/>
                      <a:pt x="461" y="14"/>
                    </a:cubicBezTo>
                    <a:cubicBezTo>
                      <a:pt x="447" y="14"/>
                      <a:pt x="419"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5266400" y="3422925"/>
                <a:ext cx="16400" cy="16425"/>
              </a:xfrm>
              <a:custGeom>
                <a:avLst/>
                <a:gdLst/>
                <a:ahLst/>
                <a:cxnLst/>
                <a:rect l="l" t="t" r="r" b="b"/>
                <a:pathLst>
                  <a:path w="656" h="657" extrusionOk="0">
                    <a:moveTo>
                      <a:pt x="251" y="1"/>
                    </a:moveTo>
                    <a:cubicBezTo>
                      <a:pt x="238" y="1"/>
                      <a:pt x="224" y="15"/>
                      <a:pt x="182" y="15"/>
                    </a:cubicBezTo>
                    <a:cubicBezTo>
                      <a:pt x="168" y="15"/>
                      <a:pt x="154" y="29"/>
                      <a:pt x="140" y="43"/>
                    </a:cubicBezTo>
                    <a:cubicBezTo>
                      <a:pt x="112" y="70"/>
                      <a:pt x="98" y="70"/>
                      <a:pt x="84" y="84"/>
                    </a:cubicBezTo>
                    <a:cubicBezTo>
                      <a:pt x="70" y="98"/>
                      <a:pt x="42" y="112"/>
                      <a:pt x="42" y="140"/>
                    </a:cubicBezTo>
                    <a:cubicBezTo>
                      <a:pt x="28" y="154"/>
                      <a:pt x="28" y="168"/>
                      <a:pt x="14" y="182"/>
                    </a:cubicBezTo>
                    <a:cubicBezTo>
                      <a:pt x="14" y="210"/>
                      <a:pt x="0" y="224"/>
                      <a:pt x="0" y="252"/>
                    </a:cubicBezTo>
                    <a:lnTo>
                      <a:pt x="0" y="322"/>
                    </a:lnTo>
                    <a:lnTo>
                      <a:pt x="0" y="391"/>
                    </a:lnTo>
                    <a:cubicBezTo>
                      <a:pt x="0" y="433"/>
                      <a:pt x="14" y="433"/>
                      <a:pt x="14" y="461"/>
                    </a:cubicBezTo>
                    <a:cubicBezTo>
                      <a:pt x="14" y="489"/>
                      <a:pt x="28" y="503"/>
                      <a:pt x="42" y="517"/>
                    </a:cubicBezTo>
                    <a:cubicBezTo>
                      <a:pt x="70" y="531"/>
                      <a:pt x="70" y="559"/>
                      <a:pt x="84" y="573"/>
                    </a:cubicBezTo>
                    <a:cubicBezTo>
                      <a:pt x="98" y="587"/>
                      <a:pt x="112" y="600"/>
                      <a:pt x="140" y="600"/>
                    </a:cubicBezTo>
                    <a:cubicBezTo>
                      <a:pt x="154" y="628"/>
                      <a:pt x="168" y="628"/>
                      <a:pt x="182" y="642"/>
                    </a:cubicBezTo>
                    <a:cubicBezTo>
                      <a:pt x="210" y="642"/>
                      <a:pt x="224" y="656"/>
                      <a:pt x="251" y="656"/>
                    </a:cubicBezTo>
                    <a:lnTo>
                      <a:pt x="391" y="656"/>
                    </a:lnTo>
                    <a:cubicBezTo>
                      <a:pt x="433" y="656"/>
                      <a:pt x="433" y="642"/>
                      <a:pt x="461" y="642"/>
                    </a:cubicBezTo>
                    <a:cubicBezTo>
                      <a:pt x="489" y="642"/>
                      <a:pt x="503" y="628"/>
                      <a:pt x="516" y="600"/>
                    </a:cubicBezTo>
                    <a:cubicBezTo>
                      <a:pt x="530" y="587"/>
                      <a:pt x="558" y="587"/>
                      <a:pt x="572" y="573"/>
                    </a:cubicBezTo>
                    <a:cubicBezTo>
                      <a:pt x="586" y="545"/>
                      <a:pt x="600" y="531"/>
                      <a:pt x="600" y="517"/>
                    </a:cubicBezTo>
                    <a:cubicBezTo>
                      <a:pt x="614" y="503"/>
                      <a:pt x="614" y="475"/>
                      <a:pt x="642" y="461"/>
                    </a:cubicBezTo>
                    <a:cubicBezTo>
                      <a:pt x="642" y="447"/>
                      <a:pt x="656" y="433"/>
                      <a:pt x="656" y="391"/>
                    </a:cubicBezTo>
                    <a:lnTo>
                      <a:pt x="656" y="322"/>
                    </a:lnTo>
                    <a:cubicBezTo>
                      <a:pt x="656" y="308"/>
                      <a:pt x="656" y="294"/>
                      <a:pt x="642" y="252"/>
                    </a:cubicBezTo>
                    <a:cubicBezTo>
                      <a:pt x="642" y="238"/>
                      <a:pt x="628" y="224"/>
                      <a:pt x="628" y="182"/>
                    </a:cubicBezTo>
                    <a:cubicBezTo>
                      <a:pt x="628" y="168"/>
                      <a:pt x="600" y="154"/>
                      <a:pt x="586" y="140"/>
                    </a:cubicBezTo>
                    <a:cubicBezTo>
                      <a:pt x="572" y="112"/>
                      <a:pt x="572" y="98"/>
                      <a:pt x="558" y="84"/>
                    </a:cubicBezTo>
                    <a:cubicBezTo>
                      <a:pt x="530" y="70"/>
                      <a:pt x="516" y="43"/>
                      <a:pt x="503" y="43"/>
                    </a:cubicBezTo>
                    <a:cubicBezTo>
                      <a:pt x="489" y="29"/>
                      <a:pt x="461" y="29"/>
                      <a:pt x="447" y="15"/>
                    </a:cubicBezTo>
                    <a:cubicBezTo>
                      <a:pt x="433" y="15"/>
                      <a:pt x="419"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5411475" y="3490225"/>
                <a:ext cx="39775" cy="39775"/>
              </a:xfrm>
              <a:custGeom>
                <a:avLst/>
                <a:gdLst/>
                <a:ahLst/>
                <a:cxnLst/>
                <a:rect l="l" t="t" r="r" b="b"/>
                <a:pathLst>
                  <a:path w="1591" h="1591" extrusionOk="0">
                    <a:moveTo>
                      <a:pt x="1255" y="1"/>
                    </a:moveTo>
                    <a:cubicBezTo>
                      <a:pt x="558" y="1"/>
                      <a:pt x="0" y="559"/>
                      <a:pt x="0" y="1256"/>
                    </a:cubicBezTo>
                    <a:cubicBezTo>
                      <a:pt x="0" y="1437"/>
                      <a:pt x="139" y="1591"/>
                      <a:pt x="335" y="1591"/>
                    </a:cubicBezTo>
                    <a:cubicBezTo>
                      <a:pt x="502" y="1591"/>
                      <a:pt x="656" y="1451"/>
                      <a:pt x="656" y="1256"/>
                    </a:cubicBezTo>
                    <a:cubicBezTo>
                      <a:pt x="656" y="935"/>
                      <a:pt x="921" y="670"/>
                      <a:pt x="1255" y="670"/>
                    </a:cubicBezTo>
                    <a:cubicBezTo>
                      <a:pt x="1423" y="670"/>
                      <a:pt x="1576" y="531"/>
                      <a:pt x="1576" y="336"/>
                    </a:cubicBezTo>
                    <a:cubicBezTo>
                      <a:pt x="1590" y="140"/>
                      <a:pt x="1451" y="1"/>
                      <a:pt x="12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5415300" y="3554750"/>
                <a:ext cx="39775" cy="39775"/>
              </a:xfrm>
              <a:custGeom>
                <a:avLst/>
                <a:gdLst/>
                <a:ahLst/>
                <a:cxnLst/>
                <a:rect l="l" t="t" r="r" b="b"/>
                <a:pathLst>
                  <a:path w="1591" h="1591" extrusionOk="0">
                    <a:moveTo>
                      <a:pt x="1256" y="0"/>
                    </a:moveTo>
                    <a:cubicBezTo>
                      <a:pt x="558" y="0"/>
                      <a:pt x="0" y="558"/>
                      <a:pt x="0" y="1256"/>
                    </a:cubicBezTo>
                    <a:cubicBezTo>
                      <a:pt x="0" y="1437"/>
                      <a:pt x="140" y="1590"/>
                      <a:pt x="335" y="1590"/>
                    </a:cubicBezTo>
                    <a:cubicBezTo>
                      <a:pt x="503" y="1590"/>
                      <a:pt x="656" y="1451"/>
                      <a:pt x="656" y="1256"/>
                    </a:cubicBezTo>
                    <a:cubicBezTo>
                      <a:pt x="656" y="935"/>
                      <a:pt x="921" y="670"/>
                      <a:pt x="1256" y="670"/>
                    </a:cubicBezTo>
                    <a:cubicBezTo>
                      <a:pt x="1423" y="670"/>
                      <a:pt x="1591" y="530"/>
                      <a:pt x="1591" y="335"/>
                    </a:cubicBezTo>
                    <a:cubicBezTo>
                      <a:pt x="1591" y="168"/>
                      <a:pt x="1451" y="0"/>
                      <a:pt x="1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5293600" y="3445925"/>
                <a:ext cx="214125" cy="212750"/>
              </a:xfrm>
              <a:custGeom>
                <a:avLst/>
                <a:gdLst/>
                <a:ahLst/>
                <a:cxnLst/>
                <a:rect l="l" t="t" r="r" b="b"/>
                <a:pathLst>
                  <a:path w="8565" h="8510" extrusionOk="0">
                    <a:moveTo>
                      <a:pt x="5008" y="643"/>
                    </a:moveTo>
                    <a:cubicBezTo>
                      <a:pt x="5426" y="657"/>
                      <a:pt x="5747" y="866"/>
                      <a:pt x="5887" y="1257"/>
                    </a:cubicBezTo>
                    <a:cubicBezTo>
                      <a:pt x="5926" y="1386"/>
                      <a:pt x="6048" y="1467"/>
                      <a:pt x="6199" y="1467"/>
                    </a:cubicBezTo>
                    <a:cubicBezTo>
                      <a:pt x="6211" y="1467"/>
                      <a:pt x="6223" y="1467"/>
                      <a:pt x="6235" y="1466"/>
                    </a:cubicBezTo>
                    <a:cubicBezTo>
                      <a:pt x="6284" y="1460"/>
                      <a:pt x="6332" y="1457"/>
                      <a:pt x="6378" y="1457"/>
                    </a:cubicBezTo>
                    <a:cubicBezTo>
                      <a:pt x="6747" y="1457"/>
                      <a:pt x="7052" y="1651"/>
                      <a:pt x="7226" y="2010"/>
                    </a:cubicBezTo>
                    <a:cubicBezTo>
                      <a:pt x="7296" y="2177"/>
                      <a:pt x="7309" y="2387"/>
                      <a:pt x="7254" y="2568"/>
                    </a:cubicBezTo>
                    <a:cubicBezTo>
                      <a:pt x="7159" y="2534"/>
                      <a:pt x="7061" y="2516"/>
                      <a:pt x="6963" y="2516"/>
                    </a:cubicBezTo>
                    <a:cubicBezTo>
                      <a:pt x="6741" y="2516"/>
                      <a:pt x="6521" y="2603"/>
                      <a:pt x="6347" y="2777"/>
                    </a:cubicBezTo>
                    <a:cubicBezTo>
                      <a:pt x="6235" y="2889"/>
                      <a:pt x="6235" y="3098"/>
                      <a:pt x="6347" y="3237"/>
                    </a:cubicBezTo>
                    <a:cubicBezTo>
                      <a:pt x="6410" y="3300"/>
                      <a:pt x="6493" y="3332"/>
                      <a:pt x="6579" y="3332"/>
                    </a:cubicBezTo>
                    <a:cubicBezTo>
                      <a:pt x="6664" y="3332"/>
                      <a:pt x="6752" y="3300"/>
                      <a:pt x="6821" y="3237"/>
                    </a:cubicBezTo>
                    <a:cubicBezTo>
                      <a:pt x="6877" y="3196"/>
                      <a:pt x="6947" y="3168"/>
                      <a:pt x="6975" y="3168"/>
                    </a:cubicBezTo>
                    <a:cubicBezTo>
                      <a:pt x="7044" y="3168"/>
                      <a:pt x="7100" y="3209"/>
                      <a:pt x="7156" y="3237"/>
                    </a:cubicBezTo>
                    <a:lnTo>
                      <a:pt x="7170" y="3237"/>
                    </a:lnTo>
                    <a:lnTo>
                      <a:pt x="7184" y="3265"/>
                    </a:lnTo>
                    <a:lnTo>
                      <a:pt x="7212" y="3279"/>
                    </a:lnTo>
                    <a:lnTo>
                      <a:pt x="7226" y="3279"/>
                    </a:lnTo>
                    <a:lnTo>
                      <a:pt x="7240" y="3293"/>
                    </a:lnTo>
                    <a:cubicBezTo>
                      <a:pt x="7254" y="3293"/>
                      <a:pt x="7254" y="3307"/>
                      <a:pt x="7282" y="3307"/>
                    </a:cubicBezTo>
                    <a:cubicBezTo>
                      <a:pt x="7644" y="3474"/>
                      <a:pt x="7881" y="3823"/>
                      <a:pt x="7881" y="4200"/>
                    </a:cubicBezTo>
                    <a:cubicBezTo>
                      <a:pt x="7909" y="4493"/>
                      <a:pt x="7812" y="4730"/>
                      <a:pt x="7644" y="4897"/>
                    </a:cubicBezTo>
                    <a:cubicBezTo>
                      <a:pt x="7491" y="4674"/>
                      <a:pt x="7226" y="4535"/>
                      <a:pt x="6933" y="4535"/>
                    </a:cubicBezTo>
                    <a:cubicBezTo>
                      <a:pt x="6752" y="4535"/>
                      <a:pt x="6598" y="4674"/>
                      <a:pt x="6598" y="4869"/>
                    </a:cubicBezTo>
                    <a:cubicBezTo>
                      <a:pt x="6598" y="5037"/>
                      <a:pt x="6738" y="5190"/>
                      <a:pt x="6933" y="5190"/>
                    </a:cubicBezTo>
                    <a:cubicBezTo>
                      <a:pt x="7044" y="5190"/>
                      <a:pt x="7156" y="5302"/>
                      <a:pt x="7156" y="5413"/>
                    </a:cubicBezTo>
                    <a:lnTo>
                      <a:pt x="7156" y="5441"/>
                    </a:lnTo>
                    <a:lnTo>
                      <a:pt x="7156" y="5455"/>
                    </a:lnTo>
                    <a:lnTo>
                      <a:pt x="7156" y="5469"/>
                    </a:lnTo>
                    <a:lnTo>
                      <a:pt x="7156" y="5497"/>
                    </a:lnTo>
                    <a:lnTo>
                      <a:pt x="7156" y="5511"/>
                    </a:lnTo>
                    <a:lnTo>
                      <a:pt x="7156" y="5525"/>
                    </a:lnTo>
                    <a:lnTo>
                      <a:pt x="7156" y="5539"/>
                    </a:lnTo>
                    <a:cubicBezTo>
                      <a:pt x="7156" y="5539"/>
                      <a:pt x="7156" y="5567"/>
                      <a:pt x="7170" y="5567"/>
                    </a:cubicBezTo>
                    <a:lnTo>
                      <a:pt x="7184" y="5581"/>
                    </a:lnTo>
                    <a:cubicBezTo>
                      <a:pt x="7421" y="5916"/>
                      <a:pt x="7421" y="6334"/>
                      <a:pt x="7184" y="6655"/>
                    </a:cubicBezTo>
                    <a:cubicBezTo>
                      <a:pt x="7017" y="6906"/>
                      <a:pt x="6738" y="7059"/>
                      <a:pt x="6417" y="7073"/>
                    </a:cubicBezTo>
                    <a:cubicBezTo>
                      <a:pt x="6305" y="6752"/>
                      <a:pt x="5970" y="6501"/>
                      <a:pt x="5580" y="6501"/>
                    </a:cubicBezTo>
                    <a:cubicBezTo>
                      <a:pt x="5412" y="6501"/>
                      <a:pt x="5259" y="6641"/>
                      <a:pt x="5259" y="6836"/>
                    </a:cubicBezTo>
                    <a:cubicBezTo>
                      <a:pt x="5259" y="7003"/>
                      <a:pt x="5398" y="7171"/>
                      <a:pt x="5580" y="7171"/>
                    </a:cubicBezTo>
                    <a:cubicBezTo>
                      <a:pt x="5705" y="7171"/>
                      <a:pt x="5789" y="7241"/>
                      <a:pt x="5831" y="7338"/>
                    </a:cubicBezTo>
                    <a:cubicBezTo>
                      <a:pt x="5719" y="7534"/>
                      <a:pt x="5566" y="7687"/>
                      <a:pt x="5343" y="7757"/>
                    </a:cubicBezTo>
                    <a:cubicBezTo>
                      <a:pt x="5215" y="7795"/>
                      <a:pt x="5099" y="7813"/>
                      <a:pt x="4990" y="7813"/>
                    </a:cubicBezTo>
                    <a:cubicBezTo>
                      <a:pt x="4862" y="7813"/>
                      <a:pt x="4745" y="7788"/>
                      <a:pt x="4631" y="7743"/>
                    </a:cubicBezTo>
                    <a:lnTo>
                      <a:pt x="4631" y="727"/>
                    </a:lnTo>
                    <a:cubicBezTo>
                      <a:pt x="4743" y="685"/>
                      <a:pt x="4868" y="643"/>
                      <a:pt x="5008" y="643"/>
                    </a:cubicBezTo>
                    <a:close/>
                    <a:moveTo>
                      <a:pt x="3651" y="670"/>
                    </a:moveTo>
                    <a:cubicBezTo>
                      <a:pt x="3783" y="670"/>
                      <a:pt x="3904" y="695"/>
                      <a:pt x="4018" y="741"/>
                    </a:cubicBezTo>
                    <a:lnTo>
                      <a:pt x="4018" y="7757"/>
                    </a:lnTo>
                    <a:lnTo>
                      <a:pt x="4004" y="7757"/>
                    </a:lnTo>
                    <a:cubicBezTo>
                      <a:pt x="3878" y="7813"/>
                      <a:pt x="3753" y="7840"/>
                      <a:pt x="3613" y="7840"/>
                    </a:cubicBezTo>
                    <a:cubicBezTo>
                      <a:pt x="3195" y="7826"/>
                      <a:pt x="2888" y="7617"/>
                      <a:pt x="2748" y="7241"/>
                    </a:cubicBezTo>
                    <a:cubicBezTo>
                      <a:pt x="2692" y="7115"/>
                      <a:pt x="2567" y="7031"/>
                      <a:pt x="2427" y="7031"/>
                    </a:cubicBezTo>
                    <a:lnTo>
                      <a:pt x="2400" y="7031"/>
                    </a:lnTo>
                    <a:cubicBezTo>
                      <a:pt x="2358" y="7035"/>
                      <a:pt x="2317" y="7037"/>
                      <a:pt x="2276" y="7037"/>
                    </a:cubicBezTo>
                    <a:cubicBezTo>
                      <a:pt x="1887" y="7037"/>
                      <a:pt x="1572" y="6854"/>
                      <a:pt x="1395" y="6487"/>
                    </a:cubicBezTo>
                    <a:cubicBezTo>
                      <a:pt x="1325" y="6306"/>
                      <a:pt x="1312" y="6097"/>
                      <a:pt x="1367" y="5929"/>
                    </a:cubicBezTo>
                    <a:lnTo>
                      <a:pt x="1367" y="5929"/>
                    </a:lnTo>
                    <a:cubicBezTo>
                      <a:pt x="1451" y="5957"/>
                      <a:pt x="1563" y="5957"/>
                      <a:pt x="1646" y="5957"/>
                    </a:cubicBezTo>
                    <a:cubicBezTo>
                      <a:pt x="1869" y="5957"/>
                      <a:pt x="2093" y="5874"/>
                      <a:pt x="2274" y="5692"/>
                    </a:cubicBezTo>
                    <a:cubicBezTo>
                      <a:pt x="2400" y="5581"/>
                      <a:pt x="2400" y="5372"/>
                      <a:pt x="2274" y="5232"/>
                    </a:cubicBezTo>
                    <a:cubicBezTo>
                      <a:pt x="2211" y="5169"/>
                      <a:pt x="2128" y="5138"/>
                      <a:pt x="2042" y="5138"/>
                    </a:cubicBezTo>
                    <a:cubicBezTo>
                      <a:pt x="1957" y="5138"/>
                      <a:pt x="1869" y="5169"/>
                      <a:pt x="1800" y="5232"/>
                    </a:cubicBezTo>
                    <a:cubicBezTo>
                      <a:pt x="1761" y="5271"/>
                      <a:pt x="1707" y="5292"/>
                      <a:pt x="1651" y="5292"/>
                    </a:cubicBezTo>
                    <a:cubicBezTo>
                      <a:pt x="1586" y="5292"/>
                      <a:pt x="1517" y="5264"/>
                      <a:pt x="1465" y="5204"/>
                    </a:cubicBezTo>
                    <a:lnTo>
                      <a:pt x="1451" y="5204"/>
                    </a:lnTo>
                    <a:lnTo>
                      <a:pt x="1437" y="5190"/>
                    </a:lnTo>
                    <a:lnTo>
                      <a:pt x="1409" y="5176"/>
                    </a:lnTo>
                    <a:lnTo>
                      <a:pt x="1395" y="5176"/>
                    </a:lnTo>
                    <a:lnTo>
                      <a:pt x="1381" y="5162"/>
                    </a:lnTo>
                    <a:cubicBezTo>
                      <a:pt x="1367" y="5162"/>
                      <a:pt x="1367" y="5134"/>
                      <a:pt x="1339" y="5134"/>
                    </a:cubicBezTo>
                    <a:cubicBezTo>
                      <a:pt x="977" y="4981"/>
                      <a:pt x="740" y="4632"/>
                      <a:pt x="740" y="4256"/>
                    </a:cubicBezTo>
                    <a:cubicBezTo>
                      <a:pt x="740" y="4005"/>
                      <a:pt x="823" y="3781"/>
                      <a:pt x="991" y="3600"/>
                    </a:cubicBezTo>
                    <a:cubicBezTo>
                      <a:pt x="1158" y="3837"/>
                      <a:pt x="1409" y="3977"/>
                      <a:pt x="1716" y="3977"/>
                    </a:cubicBezTo>
                    <a:cubicBezTo>
                      <a:pt x="1883" y="3977"/>
                      <a:pt x="2037" y="3837"/>
                      <a:pt x="2037" y="3642"/>
                    </a:cubicBezTo>
                    <a:cubicBezTo>
                      <a:pt x="2037" y="3461"/>
                      <a:pt x="1897" y="3307"/>
                      <a:pt x="1716" y="3307"/>
                    </a:cubicBezTo>
                    <a:cubicBezTo>
                      <a:pt x="1591" y="3307"/>
                      <a:pt x="1479" y="3209"/>
                      <a:pt x="1479" y="3084"/>
                    </a:cubicBezTo>
                    <a:lnTo>
                      <a:pt x="1479" y="3070"/>
                    </a:lnTo>
                    <a:lnTo>
                      <a:pt x="1479" y="3042"/>
                    </a:lnTo>
                    <a:lnTo>
                      <a:pt x="1479" y="3028"/>
                    </a:lnTo>
                    <a:lnTo>
                      <a:pt x="1479" y="3014"/>
                    </a:lnTo>
                    <a:lnTo>
                      <a:pt x="1479" y="3000"/>
                    </a:lnTo>
                    <a:lnTo>
                      <a:pt x="1479" y="2972"/>
                    </a:lnTo>
                    <a:lnTo>
                      <a:pt x="1479" y="2958"/>
                    </a:lnTo>
                    <a:cubicBezTo>
                      <a:pt x="1479" y="2958"/>
                      <a:pt x="1479" y="2944"/>
                      <a:pt x="1465" y="2944"/>
                    </a:cubicBezTo>
                    <a:lnTo>
                      <a:pt x="1465" y="2930"/>
                    </a:lnTo>
                    <a:cubicBezTo>
                      <a:pt x="1465" y="2930"/>
                      <a:pt x="1465" y="2903"/>
                      <a:pt x="1451" y="2903"/>
                    </a:cubicBezTo>
                    <a:cubicBezTo>
                      <a:pt x="1228" y="2582"/>
                      <a:pt x="1228" y="2163"/>
                      <a:pt x="1451" y="1829"/>
                    </a:cubicBezTo>
                    <a:cubicBezTo>
                      <a:pt x="1618" y="1577"/>
                      <a:pt x="1897" y="1424"/>
                      <a:pt x="2218" y="1410"/>
                    </a:cubicBezTo>
                    <a:cubicBezTo>
                      <a:pt x="2344" y="1745"/>
                      <a:pt x="2665" y="1982"/>
                      <a:pt x="3055" y="1982"/>
                    </a:cubicBezTo>
                    <a:cubicBezTo>
                      <a:pt x="3223" y="1982"/>
                      <a:pt x="3390" y="1843"/>
                      <a:pt x="3390" y="1647"/>
                    </a:cubicBezTo>
                    <a:cubicBezTo>
                      <a:pt x="3390" y="1480"/>
                      <a:pt x="3250" y="1326"/>
                      <a:pt x="3055" y="1326"/>
                    </a:cubicBezTo>
                    <a:cubicBezTo>
                      <a:pt x="2930" y="1326"/>
                      <a:pt x="2846" y="1257"/>
                      <a:pt x="2804" y="1145"/>
                    </a:cubicBezTo>
                    <a:cubicBezTo>
                      <a:pt x="2916" y="950"/>
                      <a:pt x="3069" y="796"/>
                      <a:pt x="3292" y="727"/>
                    </a:cubicBezTo>
                    <a:cubicBezTo>
                      <a:pt x="3420" y="688"/>
                      <a:pt x="3539" y="670"/>
                      <a:pt x="3651" y="670"/>
                    </a:cubicBezTo>
                    <a:close/>
                    <a:moveTo>
                      <a:pt x="3612" y="0"/>
                    </a:moveTo>
                    <a:cubicBezTo>
                      <a:pt x="3429" y="0"/>
                      <a:pt x="3239" y="33"/>
                      <a:pt x="3041" y="99"/>
                    </a:cubicBezTo>
                    <a:lnTo>
                      <a:pt x="3013" y="99"/>
                    </a:lnTo>
                    <a:cubicBezTo>
                      <a:pt x="2692" y="224"/>
                      <a:pt x="2413" y="448"/>
                      <a:pt x="2218" y="755"/>
                    </a:cubicBezTo>
                    <a:lnTo>
                      <a:pt x="2204" y="755"/>
                    </a:lnTo>
                    <a:cubicBezTo>
                      <a:pt x="1660" y="755"/>
                      <a:pt x="1130" y="1006"/>
                      <a:pt x="823" y="1452"/>
                    </a:cubicBezTo>
                    <a:cubicBezTo>
                      <a:pt x="503" y="1898"/>
                      <a:pt x="433" y="2470"/>
                      <a:pt x="642" y="2972"/>
                    </a:cubicBezTo>
                    <a:cubicBezTo>
                      <a:pt x="251" y="3279"/>
                      <a:pt x="0" y="3740"/>
                      <a:pt x="0" y="4256"/>
                    </a:cubicBezTo>
                    <a:cubicBezTo>
                      <a:pt x="0" y="4786"/>
                      <a:pt x="265" y="5274"/>
                      <a:pt x="712" y="5581"/>
                    </a:cubicBezTo>
                    <a:cubicBezTo>
                      <a:pt x="572" y="5943"/>
                      <a:pt x="572" y="6362"/>
                      <a:pt x="740" y="6725"/>
                    </a:cubicBezTo>
                    <a:lnTo>
                      <a:pt x="740" y="6738"/>
                    </a:lnTo>
                    <a:cubicBezTo>
                      <a:pt x="1019" y="7324"/>
                      <a:pt x="1535" y="7673"/>
                      <a:pt x="2162" y="7687"/>
                    </a:cubicBezTo>
                    <a:cubicBezTo>
                      <a:pt x="2441" y="8189"/>
                      <a:pt x="2930" y="8482"/>
                      <a:pt x="3543" y="8510"/>
                    </a:cubicBezTo>
                    <a:lnTo>
                      <a:pt x="3557" y="8510"/>
                    </a:lnTo>
                    <a:cubicBezTo>
                      <a:pt x="3808" y="8510"/>
                      <a:pt x="4045" y="8454"/>
                      <a:pt x="4269" y="8329"/>
                    </a:cubicBezTo>
                    <a:cubicBezTo>
                      <a:pt x="4478" y="8440"/>
                      <a:pt x="4729" y="8510"/>
                      <a:pt x="4966" y="8510"/>
                    </a:cubicBezTo>
                    <a:cubicBezTo>
                      <a:pt x="5147" y="8510"/>
                      <a:pt x="5343" y="8468"/>
                      <a:pt x="5524" y="8426"/>
                    </a:cubicBezTo>
                    <a:lnTo>
                      <a:pt x="5552" y="8426"/>
                    </a:lnTo>
                    <a:cubicBezTo>
                      <a:pt x="5873" y="8301"/>
                      <a:pt x="6152" y="8078"/>
                      <a:pt x="6347" y="7771"/>
                    </a:cubicBezTo>
                    <a:cubicBezTo>
                      <a:pt x="6905" y="7771"/>
                      <a:pt x="7421" y="7506"/>
                      <a:pt x="7728" y="7073"/>
                    </a:cubicBezTo>
                    <a:cubicBezTo>
                      <a:pt x="8035" y="6627"/>
                      <a:pt x="8118" y="6041"/>
                      <a:pt x="7895" y="5539"/>
                    </a:cubicBezTo>
                    <a:cubicBezTo>
                      <a:pt x="8342" y="5232"/>
                      <a:pt x="8565" y="4772"/>
                      <a:pt x="8565" y="4256"/>
                    </a:cubicBezTo>
                    <a:cubicBezTo>
                      <a:pt x="8565" y="3712"/>
                      <a:pt x="8300" y="3223"/>
                      <a:pt x="7853" y="2930"/>
                    </a:cubicBezTo>
                    <a:cubicBezTo>
                      <a:pt x="7993" y="2554"/>
                      <a:pt x="7993" y="2149"/>
                      <a:pt x="7839" y="1773"/>
                    </a:cubicBezTo>
                    <a:lnTo>
                      <a:pt x="7839" y="1759"/>
                    </a:lnTo>
                    <a:cubicBezTo>
                      <a:pt x="7547" y="1187"/>
                      <a:pt x="7030" y="838"/>
                      <a:pt x="6403" y="810"/>
                    </a:cubicBezTo>
                    <a:cubicBezTo>
                      <a:pt x="6124" y="308"/>
                      <a:pt x="5636" y="15"/>
                      <a:pt x="5022" y="1"/>
                    </a:cubicBezTo>
                    <a:lnTo>
                      <a:pt x="5008" y="1"/>
                    </a:lnTo>
                    <a:cubicBezTo>
                      <a:pt x="4757" y="1"/>
                      <a:pt x="4520" y="43"/>
                      <a:pt x="4297" y="169"/>
                    </a:cubicBezTo>
                    <a:cubicBezTo>
                      <a:pt x="4082" y="57"/>
                      <a:pt x="3854" y="0"/>
                      <a:pt x="3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5352175" y="3574975"/>
                <a:ext cx="39775" cy="39425"/>
              </a:xfrm>
              <a:custGeom>
                <a:avLst/>
                <a:gdLst/>
                <a:ahLst/>
                <a:cxnLst/>
                <a:rect l="l" t="t" r="r" b="b"/>
                <a:pathLst>
                  <a:path w="1591" h="1577" extrusionOk="0">
                    <a:moveTo>
                      <a:pt x="1256" y="0"/>
                    </a:moveTo>
                    <a:cubicBezTo>
                      <a:pt x="1075" y="0"/>
                      <a:pt x="921" y="140"/>
                      <a:pt x="921" y="335"/>
                    </a:cubicBezTo>
                    <a:cubicBezTo>
                      <a:pt x="921" y="656"/>
                      <a:pt x="656" y="921"/>
                      <a:pt x="336" y="921"/>
                    </a:cubicBezTo>
                    <a:cubicBezTo>
                      <a:pt x="154" y="921"/>
                      <a:pt x="1" y="1060"/>
                      <a:pt x="1" y="1256"/>
                    </a:cubicBezTo>
                    <a:cubicBezTo>
                      <a:pt x="1" y="1423"/>
                      <a:pt x="140" y="1576"/>
                      <a:pt x="336" y="1576"/>
                    </a:cubicBezTo>
                    <a:cubicBezTo>
                      <a:pt x="1033" y="1576"/>
                      <a:pt x="1591" y="1019"/>
                      <a:pt x="1591" y="321"/>
                    </a:cubicBezTo>
                    <a:cubicBezTo>
                      <a:pt x="1591" y="140"/>
                      <a:pt x="1451" y="0"/>
                      <a:pt x="1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5348350" y="3510100"/>
                <a:ext cx="39425" cy="39450"/>
              </a:xfrm>
              <a:custGeom>
                <a:avLst/>
                <a:gdLst/>
                <a:ahLst/>
                <a:cxnLst/>
                <a:rect l="l" t="t" r="r" b="b"/>
                <a:pathLst>
                  <a:path w="1577" h="1578" extrusionOk="0">
                    <a:moveTo>
                      <a:pt x="1256" y="1"/>
                    </a:moveTo>
                    <a:cubicBezTo>
                      <a:pt x="1074" y="1"/>
                      <a:pt x="921" y="140"/>
                      <a:pt x="921" y="322"/>
                    </a:cubicBezTo>
                    <a:cubicBezTo>
                      <a:pt x="921" y="656"/>
                      <a:pt x="656" y="921"/>
                      <a:pt x="321" y="921"/>
                    </a:cubicBezTo>
                    <a:cubicBezTo>
                      <a:pt x="154" y="921"/>
                      <a:pt x="0" y="1061"/>
                      <a:pt x="0" y="1256"/>
                    </a:cubicBezTo>
                    <a:cubicBezTo>
                      <a:pt x="0" y="1424"/>
                      <a:pt x="140" y="1577"/>
                      <a:pt x="321" y="1577"/>
                    </a:cubicBezTo>
                    <a:cubicBezTo>
                      <a:pt x="1019" y="1577"/>
                      <a:pt x="1577" y="1019"/>
                      <a:pt x="1577" y="322"/>
                    </a:cubicBezTo>
                    <a:cubicBezTo>
                      <a:pt x="1577" y="154"/>
                      <a:pt x="1437" y="1"/>
                      <a:pt x="12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32"/>
            <p:cNvSpPr/>
            <p:nvPr/>
          </p:nvSpPr>
          <p:spPr>
            <a:xfrm>
              <a:off x="2291495" y="3719475"/>
              <a:ext cx="804120" cy="808418"/>
            </a:xfrm>
            <a:custGeom>
              <a:avLst/>
              <a:gdLst/>
              <a:ahLst/>
              <a:cxnLst/>
              <a:rect l="l" t="t" r="r" b="b"/>
              <a:pathLst>
                <a:path w="2623" h="2637" extrusionOk="0">
                  <a:moveTo>
                    <a:pt x="2274" y="349"/>
                  </a:moveTo>
                  <a:lnTo>
                    <a:pt x="2274" y="2288"/>
                  </a:lnTo>
                  <a:lnTo>
                    <a:pt x="349" y="2288"/>
                  </a:lnTo>
                  <a:lnTo>
                    <a:pt x="349" y="349"/>
                  </a:lnTo>
                  <a:close/>
                  <a:moveTo>
                    <a:pt x="0" y="0"/>
                  </a:moveTo>
                  <a:lnTo>
                    <a:pt x="0" y="2637"/>
                  </a:lnTo>
                  <a:lnTo>
                    <a:pt x="2623" y="2637"/>
                  </a:lnTo>
                  <a:lnTo>
                    <a:pt x="26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7"/>
          <p:cNvSpPr/>
          <p:nvPr/>
        </p:nvSpPr>
        <p:spPr>
          <a:xfrm>
            <a:off x="4309050" y="539398"/>
            <a:ext cx="876812" cy="1016653"/>
          </a:xfrm>
          <a:custGeom>
            <a:avLst/>
            <a:gdLst/>
            <a:ahLst/>
            <a:cxnLst/>
            <a:rect l="l" t="t" r="r" b="b"/>
            <a:pathLst>
              <a:path w="11447" h="16791" extrusionOk="0">
                <a:moveTo>
                  <a:pt x="1" y="1"/>
                </a:moveTo>
                <a:lnTo>
                  <a:pt x="1" y="16791"/>
                </a:lnTo>
                <a:lnTo>
                  <a:pt x="11447" y="16791"/>
                </a:lnTo>
                <a:lnTo>
                  <a:pt x="114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7"/>
          <p:cNvSpPr/>
          <p:nvPr/>
        </p:nvSpPr>
        <p:spPr>
          <a:xfrm>
            <a:off x="4309050" y="1555982"/>
            <a:ext cx="876812" cy="1015018"/>
          </a:xfrm>
          <a:custGeom>
            <a:avLst/>
            <a:gdLst/>
            <a:ahLst/>
            <a:cxnLst/>
            <a:rect l="l" t="t" r="r" b="b"/>
            <a:pathLst>
              <a:path w="11447" h="16764" extrusionOk="0">
                <a:moveTo>
                  <a:pt x="1" y="1"/>
                </a:moveTo>
                <a:lnTo>
                  <a:pt x="1" y="16763"/>
                </a:lnTo>
                <a:lnTo>
                  <a:pt x="11447" y="16763"/>
                </a:lnTo>
                <a:lnTo>
                  <a:pt x="114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7"/>
          <p:cNvSpPr/>
          <p:nvPr/>
        </p:nvSpPr>
        <p:spPr>
          <a:xfrm>
            <a:off x="4309050" y="2570931"/>
            <a:ext cx="876812" cy="1016593"/>
          </a:xfrm>
          <a:custGeom>
            <a:avLst/>
            <a:gdLst/>
            <a:ahLst/>
            <a:cxnLst/>
            <a:rect l="l" t="t" r="r" b="b"/>
            <a:pathLst>
              <a:path w="11447" h="16790" extrusionOk="0">
                <a:moveTo>
                  <a:pt x="1" y="0"/>
                </a:moveTo>
                <a:lnTo>
                  <a:pt x="1" y="16790"/>
                </a:lnTo>
                <a:lnTo>
                  <a:pt x="11447" y="16790"/>
                </a:lnTo>
                <a:lnTo>
                  <a:pt x="11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a:off x="4309050" y="3587454"/>
            <a:ext cx="876812" cy="1016653"/>
          </a:xfrm>
          <a:custGeom>
            <a:avLst/>
            <a:gdLst/>
            <a:ahLst/>
            <a:cxnLst/>
            <a:rect l="l" t="t" r="r" b="b"/>
            <a:pathLst>
              <a:path w="11447" h="16791" extrusionOk="0">
                <a:moveTo>
                  <a:pt x="1" y="1"/>
                </a:moveTo>
                <a:lnTo>
                  <a:pt x="1" y="16790"/>
                </a:lnTo>
                <a:lnTo>
                  <a:pt x="11447" y="16790"/>
                </a:lnTo>
                <a:lnTo>
                  <a:pt x="11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txBox="1">
            <a:spLocks noGrp="1"/>
          </p:cNvSpPr>
          <p:nvPr>
            <p:ph type="title"/>
          </p:nvPr>
        </p:nvSpPr>
        <p:spPr>
          <a:xfrm>
            <a:off x="710100" y="1654950"/>
            <a:ext cx="3143700" cy="183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225" name="Google Shape;225;p27"/>
          <p:cNvSpPr txBox="1">
            <a:spLocks noGrp="1"/>
          </p:cNvSpPr>
          <p:nvPr>
            <p:ph type="title" idx="2"/>
          </p:nvPr>
        </p:nvSpPr>
        <p:spPr>
          <a:xfrm>
            <a:off x="4309050" y="728525"/>
            <a:ext cx="876900" cy="6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01</a:t>
            </a:r>
            <a:endParaRPr/>
          </a:p>
        </p:txBody>
      </p:sp>
      <p:sp>
        <p:nvSpPr>
          <p:cNvPr id="226" name="Google Shape;226;p27"/>
          <p:cNvSpPr txBox="1">
            <a:spLocks noGrp="1"/>
          </p:cNvSpPr>
          <p:nvPr>
            <p:ph type="title" idx="3"/>
          </p:nvPr>
        </p:nvSpPr>
        <p:spPr>
          <a:xfrm>
            <a:off x="4309050" y="1744291"/>
            <a:ext cx="876900" cy="6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02</a:t>
            </a:r>
            <a:endParaRPr/>
          </a:p>
        </p:txBody>
      </p:sp>
      <p:sp>
        <p:nvSpPr>
          <p:cNvPr id="227" name="Google Shape;227;p27"/>
          <p:cNvSpPr txBox="1">
            <a:spLocks noGrp="1"/>
          </p:cNvSpPr>
          <p:nvPr>
            <p:ph type="title" idx="4"/>
          </p:nvPr>
        </p:nvSpPr>
        <p:spPr>
          <a:xfrm>
            <a:off x="4309050" y="2760037"/>
            <a:ext cx="876900" cy="6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t>03</a:t>
            </a:r>
            <a:endParaRPr/>
          </a:p>
        </p:txBody>
      </p:sp>
      <p:sp>
        <p:nvSpPr>
          <p:cNvPr id="228" name="Google Shape;228;p27"/>
          <p:cNvSpPr txBox="1">
            <a:spLocks noGrp="1"/>
          </p:cNvSpPr>
          <p:nvPr>
            <p:ph type="title" idx="5"/>
          </p:nvPr>
        </p:nvSpPr>
        <p:spPr>
          <a:xfrm>
            <a:off x="4309050" y="3776587"/>
            <a:ext cx="876900" cy="6384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04</a:t>
            </a:r>
            <a:endParaRPr dirty="0"/>
          </a:p>
        </p:txBody>
      </p:sp>
      <p:sp>
        <p:nvSpPr>
          <p:cNvPr id="229" name="Google Shape;229;p27"/>
          <p:cNvSpPr txBox="1">
            <a:spLocks noGrp="1"/>
          </p:cNvSpPr>
          <p:nvPr>
            <p:ph type="subTitle" idx="6"/>
          </p:nvPr>
        </p:nvSpPr>
        <p:spPr>
          <a:xfrm>
            <a:off x="5641112" y="856640"/>
            <a:ext cx="2792700" cy="3702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dirty="0"/>
              <a:t>BUSINESS CASE &amp; DATA</a:t>
            </a:r>
            <a:endParaRPr sz="1600" dirty="0"/>
          </a:p>
        </p:txBody>
      </p:sp>
      <p:sp>
        <p:nvSpPr>
          <p:cNvPr id="231" name="Google Shape;231;p27"/>
          <p:cNvSpPr txBox="1">
            <a:spLocks noGrp="1"/>
          </p:cNvSpPr>
          <p:nvPr>
            <p:ph type="subTitle" idx="8"/>
          </p:nvPr>
        </p:nvSpPr>
        <p:spPr>
          <a:xfrm>
            <a:off x="5641112" y="1873290"/>
            <a:ext cx="2792700" cy="370200"/>
          </a:xfrm>
          <a:prstGeom prst="rect">
            <a:avLst/>
          </a:prstGeom>
        </p:spPr>
        <p:txBody>
          <a:bodyPr spcFirstLastPara="1" wrap="square" lIns="91425" tIns="91425" rIns="91425" bIns="91425" anchor="t" anchorCtr="0">
            <a:noAutofit/>
          </a:bodyPr>
          <a:lstStyle/>
          <a:p>
            <a:pPr marL="0" indent="0">
              <a:spcAft>
                <a:spcPts val="800"/>
              </a:spcAft>
            </a:pPr>
            <a:r>
              <a:rPr lang="en-US" dirty="0"/>
              <a:t>TOPICAL EMBBEDDINGS</a:t>
            </a:r>
          </a:p>
          <a:p>
            <a:pPr marL="0" lvl="0" indent="0" algn="l" rtl="0">
              <a:spcBef>
                <a:spcPts val="0"/>
              </a:spcBef>
              <a:spcAft>
                <a:spcPts val="800"/>
              </a:spcAft>
              <a:buNone/>
            </a:pPr>
            <a:endParaRPr sz="1600" dirty="0"/>
          </a:p>
        </p:txBody>
      </p:sp>
      <p:sp>
        <p:nvSpPr>
          <p:cNvPr id="233" name="Google Shape;233;p27"/>
          <p:cNvSpPr txBox="1">
            <a:spLocks noGrp="1"/>
          </p:cNvSpPr>
          <p:nvPr>
            <p:ph type="subTitle" idx="13"/>
          </p:nvPr>
        </p:nvSpPr>
        <p:spPr>
          <a:xfrm>
            <a:off x="5641112" y="2888165"/>
            <a:ext cx="2792700" cy="370200"/>
          </a:xfrm>
          <a:prstGeom prst="rect">
            <a:avLst/>
          </a:prstGeom>
        </p:spPr>
        <p:txBody>
          <a:bodyPr spcFirstLastPara="1" wrap="square" lIns="91425" tIns="91425" rIns="91425" bIns="91425" anchor="t" anchorCtr="0">
            <a:noAutofit/>
          </a:bodyPr>
          <a:lstStyle/>
          <a:p>
            <a:pPr marL="0" lvl="0" indent="0">
              <a:spcAft>
                <a:spcPts val="800"/>
              </a:spcAft>
            </a:pPr>
            <a:r>
              <a:rPr lang="en-US" dirty="0"/>
              <a:t>EMOTIONS OVER TIME</a:t>
            </a:r>
          </a:p>
        </p:txBody>
      </p:sp>
      <p:sp>
        <p:nvSpPr>
          <p:cNvPr id="235" name="Google Shape;235;p27"/>
          <p:cNvSpPr txBox="1">
            <a:spLocks noGrp="1"/>
          </p:cNvSpPr>
          <p:nvPr>
            <p:ph type="subTitle" idx="15"/>
          </p:nvPr>
        </p:nvSpPr>
        <p:spPr>
          <a:xfrm>
            <a:off x="5641112" y="3903040"/>
            <a:ext cx="2792700" cy="370200"/>
          </a:xfrm>
          <a:prstGeom prst="rect">
            <a:avLst/>
          </a:prstGeom>
        </p:spPr>
        <p:txBody>
          <a:bodyPr spcFirstLastPara="1" wrap="square" lIns="91425" tIns="91425" rIns="91425" bIns="91425" anchor="t" anchorCtr="0">
            <a:noAutofit/>
          </a:bodyPr>
          <a:lstStyle/>
          <a:p>
            <a:pPr marL="0" lvl="0" indent="0">
              <a:spcAft>
                <a:spcPts val="800"/>
              </a:spcAft>
            </a:pPr>
            <a:r>
              <a:rPr lang="en" sz="1600" dirty="0"/>
              <a:t>WEB APPLICATION</a:t>
            </a:r>
            <a:endParaRPr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pic>
        <p:nvPicPr>
          <p:cNvPr id="386" name="Google Shape;386;p34"/>
          <p:cNvPicPr preferRelativeResize="0"/>
          <p:nvPr/>
        </p:nvPicPr>
        <p:blipFill>
          <a:blip r:embed="rId3">
            <a:alphaModFix/>
          </a:blip>
          <a:stretch>
            <a:fillRect/>
          </a:stretch>
        </p:blipFill>
        <p:spPr>
          <a:xfrm>
            <a:off x="4000500" y="0"/>
            <a:ext cx="5143500" cy="5143500"/>
          </a:xfrm>
          <a:prstGeom prst="rect">
            <a:avLst/>
          </a:prstGeom>
          <a:noFill/>
          <a:ln>
            <a:noFill/>
          </a:ln>
        </p:spPr>
      </p:pic>
      <p:grpSp>
        <p:nvGrpSpPr>
          <p:cNvPr id="387" name="Google Shape;387;p34"/>
          <p:cNvGrpSpPr/>
          <p:nvPr/>
        </p:nvGrpSpPr>
        <p:grpSpPr>
          <a:xfrm>
            <a:off x="0" y="0"/>
            <a:ext cx="4902259" cy="5147900"/>
            <a:chOff x="0" y="0"/>
            <a:chExt cx="4902259" cy="5147900"/>
          </a:xfrm>
        </p:grpSpPr>
        <p:grpSp>
          <p:nvGrpSpPr>
            <p:cNvPr id="388" name="Google Shape;388;p34"/>
            <p:cNvGrpSpPr/>
            <p:nvPr/>
          </p:nvGrpSpPr>
          <p:grpSpPr>
            <a:xfrm flipH="1">
              <a:off x="0" y="0"/>
              <a:ext cx="4902259" cy="5147900"/>
              <a:chOff x="4241866" y="0"/>
              <a:chExt cx="4902259" cy="5147900"/>
            </a:xfrm>
          </p:grpSpPr>
          <p:sp>
            <p:nvSpPr>
              <p:cNvPr id="389" name="Google Shape;389;p34"/>
              <p:cNvSpPr/>
              <p:nvPr/>
            </p:nvSpPr>
            <p:spPr>
              <a:xfrm>
                <a:off x="5112125" y="0"/>
                <a:ext cx="4032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flipH="1">
                <a:off x="4241866" y="4400"/>
                <a:ext cx="878100" cy="5143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391;p34"/>
            <p:cNvSpPr/>
            <p:nvPr/>
          </p:nvSpPr>
          <p:spPr>
            <a:xfrm flipH="1">
              <a:off x="3561559" y="1244625"/>
              <a:ext cx="1340700" cy="38988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rot="10800000" flipH="1">
              <a:off x="0" y="50"/>
              <a:ext cx="405000" cy="2340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34"/>
          <p:cNvGrpSpPr/>
          <p:nvPr/>
        </p:nvGrpSpPr>
        <p:grpSpPr>
          <a:xfrm>
            <a:off x="477413" y="459151"/>
            <a:ext cx="3521379" cy="4282628"/>
            <a:chOff x="477413" y="459151"/>
            <a:chExt cx="3521379" cy="4282628"/>
          </a:xfrm>
        </p:grpSpPr>
        <p:sp>
          <p:nvSpPr>
            <p:cNvPr id="394" name="Google Shape;394;p34"/>
            <p:cNvSpPr/>
            <p:nvPr/>
          </p:nvSpPr>
          <p:spPr>
            <a:xfrm>
              <a:off x="2803774" y="3548661"/>
              <a:ext cx="1195018" cy="1193118"/>
            </a:xfrm>
            <a:custGeom>
              <a:avLst/>
              <a:gdLst/>
              <a:ahLst/>
              <a:cxnLst/>
              <a:rect l="l" t="t" r="r" b="b"/>
              <a:pathLst>
                <a:path w="8174" h="8161" extrusionOk="0">
                  <a:moveTo>
                    <a:pt x="4073" y="321"/>
                  </a:moveTo>
                  <a:cubicBezTo>
                    <a:pt x="6137" y="321"/>
                    <a:pt x="7825" y="1995"/>
                    <a:pt x="7811" y="4059"/>
                  </a:cubicBezTo>
                  <a:cubicBezTo>
                    <a:pt x="7811" y="6110"/>
                    <a:pt x="6137" y="7784"/>
                    <a:pt x="4073" y="7784"/>
                  </a:cubicBezTo>
                  <a:cubicBezTo>
                    <a:pt x="2023" y="7784"/>
                    <a:pt x="349" y="6110"/>
                    <a:pt x="349" y="4059"/>
                  </a:cubicBezTo>
                  <a:cubicBezTo>
                    <a:pt x="349" y="1995"/>
                    <a:pt x="2023" y="321"/>
                    <a:pt x="4073" y="321"/>
                  </a:cubicBezTo>
                  <a:close/>
                  <a:moveTo>
                    <a:pt x="4073" y="0"/>
                  </a:moveTo>
                  <a:cubicBezTo>
                    <a:pt x="1827" y="0"/>
                    <a:pt x="0" y="1828"/>
                    <a:pt x="0" y="4073"/>
                  </a:cubicBezTo>
                  <a:cubicBezTo>
                    <a:pt x="0" y="6319"/>
                    <a:pt x="1827" y="8160"/>
                    <a:pt x="4073" y="8160"/>
                  </a:cubicBezTo>
                  <a:cubicBezTo>
                    <a:pt x="6333" y="8160"/>
                    <a:pt x="8174" y="6305"/>
                    <a:pt x="8160" y="4073"/>
                  </a:cubicBezTo>
                  <a:cubicBezTo>
                    <a:pt x="8160" y="1828"/>
                    <a:pt x="6333" y="0"/>
                    <a:pt x="4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4"/>
            <p:cNvSpPr/>
            <p:nvPr/>
          </p:nvSpPr>
          <p:spPr>
            <a:xfrm>
              <a:off x="477413" y="772261"/>
              <a:ext cx="796487" cy="796494"/>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4"/>
            <p:cNvSpPr/>
            <p:nvPr/>
          </p:nvSpPr>
          <p:spPr>
            <a:xfrm>
              <a:off x="945880" y="459151"/>
              <a:ext cx="686780" cy="690452"/>
            </a:xfrm>
            <a:custGeom>
              <a:avLst/>
              <a:gdLst/>
              <a:ahLst/>
              <a:cxnLst/>
              <a:rect l="l" t="t" r="r" b="b"/>
              <a:pathLst>
                <a:path w="2623" h="2637" extrusionOk="0">
                  <a:moveTo>
                    <a:pt x="2274" y="349"/>
                  </a:moveTo>
                  <a:lnTo>
                    <a:pt x="2274" y="2288"/>
                  </a:lnTo>
                  <a:lnTo>
                    <a:pt x="349" y="2288"/>
                  </a:lnTo>
                  <a:lnTo>
                    <a:pt x="349" y="349"/>
                  </a:lnTo>
                  <a:close/>
                  <a:moveTo>
                    <a:pt x="0" y="0"/>
                  </a:moveTo>
                  <a:lnTo>
                    <a:pt x="0" y="2637"/>
                  </a:lnTo>
                  <a:lnTo>
                    <a:pt x="2623" y="2637"/>
                  </a:lnTo>
                  <a:lnTo>
                    <a:pt x="26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2858671" y="1344025"/>
              <a:ext cx="407326" cy="407326"/>
            </a:xfrm>
            <a:custGeom>
              <a:avLst/>
              <a:gdLst/>
              <a:ahLst/>
              <a:cxnLst/>
              <a:rect l="l" t="t" r="r" b="b"/>
              <a:pathLst>
                <a:path w="1954" h="1954" extrusionOk="0">
                  <a:moveTo>
                    <a:pt x="977" y="350"/>
                  </a:moveTo>
                  <a:cubicBezTo>
                    <a:pt x="1325" y="350"/>
                    <a:pt x="1604" y="629"/>
                    <a:pt x="1604" y="977"/>
                  </a:cubicBezTo>
                  <a:cubicBezTo>
                    <a:pt x="1604" y="1326"/>
                    <a:pt x="1325" y="1605"/>
                    <a:pt x="977" y="1605"/>
                  </a:cubicBezTo>
                  <a:cubicBezTo>
                    <a:pt x="628" y="1605"/>
                    <a:pt x="349" y="1326"/>
                    <a:pt x="349" y="977"/>
                  </a:cubicBezTo>
                  <a:cubicBezTo>
                    <a:pt x="349" y="629"/>
                    <a:pt x="628" y="350"/>
                    <a:pt x="977" y="350"/>
                  </a:cubicBezTo>
                  <a:close/>
                  <a:moveTo>
                    <a:pt x="977" y="1"/>
                  </a:moveTo>
                  <a:cubicBezTo>
                    <a:pt x="433" y="1"/>
                    <a:pt x="0" y="433"/>
                    <a:pt x="0" y="977"/>
                  </a:cubicBezTo>
                  <a:cubicBezTo>
                    <a:pt x="0" y="1521"/>
                    <a:pt x="433" y="1954"/>
                    <a:pt x="977" y="1954"/>
                  </a:cubicBezTo>
                  <a:cubicBezTo>
                    <a:pt x="1521" y="1954"/>
                    <a:pt x="1953" y="1521"/>
                    <a:pt x="1953" y="977"/>
                  </a:cubicBezTo>
                  <a:cubicBezTo>
                    <a:pt x="1953" y="433"/>
                    <a:pt x="1521" y="1"/>
                    <a:pt x="9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 name="Google Shape;398;p34"/>
            <p:cNvGrpSpPr/>
            <p:nvPr/>
          </p:nvGrpSpPr>
          <p:grpSpPr>
            <a:xfrm>
              <a:off x="3265995" y="1803983"/>
              <a:ext cx="270578" cy="267659"/>
              <a:chOff x="7759507" y="1703733"/>
              <a:chExt cx="270578" cy="267659"/>
            </a:xfrm>
          </p:grpSpPr>
          <p:sp>
            <p:nvSpPr>
              <p:cNvPr id="399" name="Google Shape;399;p34"/>
              <p:cNvSpPr/>
              <p:nvPr/>
            </p:nvSpPr>
            <p:spPr>
              <a:xfrm>
                <a:off x="7759507" y="1706651"/>
                <a:ext cx="267659" cy="264741"/>
              </a:xfrm>
              <a:custGeom>
                <a:avLst/>
                <a:gdLst/>
                <a:ahLst/>
                <a:cxnLst/>
                <a:rect l="l" t="t" r="r" b="b"/>
                <a:pathLst>
                  <a:path w="1284" h="1270" extrusionOk="0">
                    <a:moveTo>
                      <a:pt x="1046" y="0"/>
                    </a:moveTo>
                    <a:lnTo>
                      <a:pt x="0" y="1033"/>
                    </a:lnTo>
                    <a:lnTo>
                      <a:pt x="251" y="1270"/>
                    </a:lnTo>
                    <a:lnTo>
                      <a:pt x="1283" y="238"/>
                    </a:lnTo>
                    <a:lnTo>
                      <a:pt x="10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p:nvPr/>
            </p:nvSpPr>
            <p:spPr>
              <a:xfrm>
                <a:off x="7762425" y="1703733"/>
                <a:ext cx="267659" cy="267659"/>
              </a:xfrm>
              <a:custGeom>
                <a:avLst/>
                <a:gdLst/>
                <a:ahLst/>
                <a:cxnLst/>
                <a:rect l="l" t="t" r="r" b="b"/>
                <a:pathLst>
                  <a:path w="1284" h="1284" extrusionOk="0">
                    <a:moveTo>
                      <a:pt x="237" y="0"/>
                    </a:moveTo>
                    <a:lnTo>
                      <a:pt x="0" y="252"/>
                    </a:lnTo>
                    <a:lnTo>
                      <a:pt x="1032" y="1284"/>
                    </a:lnTo>
                    <a:lnTo>
                      <a:pt x="1283" y="1047"/>
                    </a:lnTo>
                    <a:lnTo>
                      <a:pt x="2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34"/>
            <p:cNvGrpSpPr/>
            <p:nvPr/>
          </p:nvGrpSpPr>
          <p:grpSpPr>
            <a:xfrm>
              <a:off x="506436" y="3548646"/>
              <a:ext cx="407333" cy="401470"/>
              <a:chOff x="710099" y="3687347"/>
              <a:chExt cx="501827" cy="494604"/>
            </a:xfrm>
          </p:grpSpPr>
          <p:sp>
            <p:nvSpPr>
              <p:cNvPr id="402" name="Google Shape;402;p34"/>
              <p:cNvSpPr/>
              <p:nvPr/>
            </p:nvSpPr>
            <p:spPr>
              <a:xfrm>
                <a:off x="710099" y="4077960"/>
                <a:ext cx="501827" cy="103990"/>
              </a:xfrm>
              <a:custGeom>
                <a:avLst/>
                <a:gdLst/>
                <a:ahLst/>
                <a:cxnLst/>
                <a:rect l="l" t="t" r="r" b="b"/>
                <a:pathLst>
                  <a:path w="1689" h="350" extrusionOk="0">
                    <a:moveTo>
                      <a:pt x="1" y="1"/>
                    </a:moveTo>
                    <a:lnTo>
                      <a:pt x="1" y="350"/>
                    </a:lnTo>
                    <a:lnTo>
                      <a:pt x="1689" y="350"/>
                    </a:lnTo>
                    <a:lnTo>
                      <a:pt x="16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710099" y="3687347"/>
                <a:ext cx="501827" cy="103990"/>
              </a:xfrm>
              <a:custGeom>
                <a:avLst/>
                <a:gdLst/>
                <a:ahLst/>
                <a:cxnLst/>
                <a:rect l="l" t="t" r="r" b="b"/>
                <a:pathLst>
                  <a:path w="1689" h="350" extrusionOk="0">
                    <a:moveTo>
                      <a:pt x="1" y="1"/>
                    </a:moveTo>
                    <a:lnTo>
                      <a:pt x="1" y="350"/>
                    </a:lnTo>
                    <a:lnTo>
                      <a:pt x="1689" y="350"/>
                    </a:lnTo>
                    <a:lnTo>
                      <a:pt x="16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710099" y="3882653"/>
                <a:ext cx="501827" cy="103990"/>
              </a:xfrm>
              <a:custGeom>
                <a:avLst/>
                <a:gdLst/>
                <a:ahLst/>
                <a:cxnLst/>
                <a:rect l="l" t="t" r="r" b="b"/>
                <a:pathLst>
                  <a:path w="1689" h="350" extrusionOk="0">
                    <a:moveTo>
                      <a:pt x="1" y="1"/>
                    </a:moveTo>
                    <a:lnTo>
                      <a:pt x="1" y="350"/>
                    </a:lnTo>
                    <a:lnTo>
                      <a:pt x="1689" y="350"/>
                    </a:lnTo>
                    <a:lnTo>
                      <a:pt x="16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5" name="Google Shape;405;p34"/>
          <p:cNvSpPr txBox="1">
            <a:spLocks noGrp="1"/>
          </p:cNvSpPr>
          <p:nvPr>
            <p:ph type="title"/>
          </p:nvPr>
        </p:nvSpPr>
        <p:spPr>
          <a:xfrm>
            <a:off x="714375" y="1647825"/>
            <a:ext cx="2771700" cy="18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pic>
        <p:nvPicPr>
          <p:cNvPr id="491" name="Google Shape;491;p37"/>
          <p:cNvPicPr preferRelativeResize="0"/>
          <p:nvPr/>
        </p:nvPicPr>
        <p:blipFill>
          <a:blip r:embed="rId3">
            <a:alphaModFix/>
          </a:blip>
          <a:stretch>
            <a:fillRect/>
          </a:stretch>
        </p:blipFill>
        <p:spPr>
          <a:xfrm>
            <a:off x="0" y="0"/>
            <a:ext cx="9144000" cy="5143522"/>
          </a:xfrm>
          <a:prstGeom prst="rect">
            <a:avLst/>
          </a:prstGeom>
          <a:noFill/>
          <a:ln>
            <a:noFill/>
          </a:ln>
        </p:spPr>
      </p:pic>
      <p:sp>
        <p:nvSpPr>
          <p:cNvPr id="492" name="Google Shape;492;p37"/>
          <p:cNvSpPr/>
          <p:nvPr/>
        </p:nvSpPr>
        <p:spPr>
          <a:xfrm>
            <a:off x="0" y="2709775"/>
            <a:ext cx="2258100" cy="24435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txBox="1">
            <a:spLocks noGrp="1"/>
          </p:cNvSpPr>
          <p:nvPr>
            <p:ph type="title"/>
          </p:nvPr>
        </p:nvSpPr>
        <p:spPr>
          <a:xfrm>
            <a:off x="710100" y="3645175"/>
            <a:ext cx="3665100" cy="89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A PICTURE IS WORTH A THOUSAND WORDS</a:t>
            </a: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38"/>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COMPARISON</a:t>
            </a:r>
            <a:endParaRPr/>
          </a:p>
        </p:txBody>
      </p:sp>
      <p:graphicFrame>
        <p:nvGraphicFramePr>
          <p:cNvPr id="499" name="Google Shape;499;p38"/>
          <p:cNvGraphicFramePr/>
          <p:nvPr/>
        </p:nvGraphicFramePr>
        <p:xfrm>
          <a:off x="717250" y="1404875"/>
          <a:ext cx="7717725" cy="3054500"/>
        </p:xfrm>
        <a:graphic>
          <a:graphicData uri="http://schemas.openxmlformats.org/drawingml/2006/table">
            <a:tbl>
              <a:tblPr>
                <a:noFill/>
                <a:tableStyleId>{94AD3040-0AA3-4E4F-8A7F-9EC8E13ED8FE}</a:tableStyleId>
              </a:tblPr>
              <a:tblGrid>
                <a:gridCol w="1827525">
                  <a:extLst>
                    <a:ext uri="{9D8B030D-6E8A-4147-A177-3AD203B41FA5}">
                      <a16:colId xmlns:a16="http://schemas.microsoft.com/office/drawing/2014/main" val="20000"/>
                    </a:ext>
                  </a:extLst>
                </a:gridCol>
                <a:gridCol w="1472550">
                  <a:extLst>
                    <a:ext uri="{9D8B030D-6E8A-4147-A177-3AD203B41FA5}">
                      <a16:colId xmlns:a16="http://schemas.microsoft.com/office/drawing/2014/main" val="20001"/>
                    </a:ext>
                  </a:extLst>
                </a:gridCol>
                <a:gridCol w="1472550">
                  <a:extLst>
                    <a:ext uri="{9D8B030D-6E8A-4147-A177-3AD203B41FA5}">
                      <a16:colId xmlns:a16="http://schemas.microsoft.com/office/drawing/2014/main" val="20002"/>
                    </a:ext>
                  </a:extLst>
                </a:gridCol>
                <a:gridCol w="1472550">
                  <a:extLst>
                    <a:ext uri="{9D8B030D-6E8A-4147-A177-3AD203B41FA5}">
                      <a16:colId xmlns:a16="http://schemas.microsoft.com/office/drawing/2014/main" val="20003"/>
                    </a:ext>
                  </a:extLst>
                </a:gridCol>
                <a:gridCol w="1472550">
                  <a:extLst>
                    <a:ext uri="{9D8B030D-6E8A-4147-A177-3AD203B41FA5}">
                      <a16:colId xmlns:a16="http://schemas.microsoft.com/office/drawing/2014/main" val="20004"/>
                    </a:ext>
                  </a:extLst>
                </a:gridCol>
              </a:tblGrid>
              <a:tr h="449100">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FFFFF"/>
                          </a:solidFill>
                          <a:latin typeface="Raleway"/>
                          <a:ea typeface="Raleway"/>
                          <a:cs typeface="Raleway"/>
                          <a:sym typeface="Raleway"/>
                        </a:rPr>
                        <a:t>JUPITER</a:t>
                      </a:r>
                      <a:endParaRPr b="1">
                        <a:solidFill>
                          <a:srgbClr val="FFFFFF"/>
                        </a:solidFill>
                        <a:latin typeface="Raleway"/>
                        <a:ea typeface="Raleway"/>
                        <a:cs typeface="Raleway"/>
                        <a:sym typeface="Raleway"/>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rgbClr val="FFFFFF"/>
                          </a:solidFill>
                          <a:latin typeface="Raleway"/>
                          <a:ea typeface="Raleway"/>
                          <a:cs typeface="Raleway"/>
                          <a:sym typeface="Raleway"/>
                        </a:rPr>
                        <a:t>MERCURY</a:t>
                      </a:r>
                      <a:endParaRPr b="1">
                        <a:solidFill>
                          <a:srgbClr val="FFFFFF"/>
                        </a:solidFill>
                        <a:latin typeface="Raleway"/>
                        <a:ea typeface="Raleway"/>
                        <a:cs typeface="Raleway"/>
                        <a:sym typeface="Raleway"/>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rgbClr val="FFFFFF"/>
                          </a:solidFill>
                          <a:latin typeface="Raleway"/>
                          <a:ea typeface="Raleway"/>
                          <a:cs typeface="Raleway"/>
                          <a:sym typeface="Raleway"/>
                        </a:rPr>
                        <a:t>VENUS</a:t>
                      </a:r>
                      <a:endParaRPr b="1">
                        <a:solidFill>
                          <a:srgbClr val="FFFFFF"/>
                        </a:solidFill>
                        <a:latin typeface="Raleway"/>
                        <a:ea typeface="Raleway"/>
                        <a:cs typeface="Raleway"/>
                        <a:sym typeface="Raleway"/>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b="1">
                          <a:solidFill>
                            <a:srgbClr val="FFFFFF"/>
                          </a:solidFill>
                          <a:latin typeface="Raleway"/>
                          <a:ea typeface="Raleway"/>
                          <a:cs typeface="Raleway"/>
                          <a:sym typeface="Raleway"/>
                        </a:rPr>
                        <a:t>MARS</a:t>
                      </a:r>
                      <a:endParaRPr b="1">
                        <a:solidFill>
                          <a:srgbClr val="FFFFFF"/>
                        </a:solidFill>
                        <a:latin typeface="Raleway"/>
                        <a:ea typeface="Raleway"/>
                        <a:cs typeface="Raleway"/>
                        <a:sym typeface="Raleway"/>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51350">
                <a:tc>
                  <a:txBody>
                    <a:bodyPr/>
                    <a:lstStyle/>
                    <a:p>
                      <a:pPr marL="0" lvl="0" indent="0" algn="l" rtl="0">
                        <a:spcBef>
                          <a:spcPts val="0"/>
                        </a:spcBef>
                        <a:spcAft>
                          <a:spcPts val="0"/>
                        </a:spcAft>
                        <a:buNone/>
                      </a:pPr>
                      <a:r>
                        <a:rPr lang="en" sz="1200">
                          <a:latin typeface="Roboto"/>
                          <a:ea typeface="Roboto"/>
                          <a:cs typeface="Roboto"/>
                          <a:sym typeface="Roboto"/>
                        </a:rPr>
                        <a:t>Add a characteristic here</a:t>
                      </a:r>
                      <a:endParaRPr sz="1200">
                        <a:solidFill>
                          <a:srgbClr val="000000"/>
                        </a:solidFill>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651350">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Add a characteristic here</a:t>
                      </a:r>
                      <a:endParaRPr sz="1200">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651350">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Add a characteristic here</a:t>
                      </a:r>
                      <a:endParaRPr sz="1200">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651350">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Add a characteristic here</a:t>
                      </a:r>
                      <a:endParaRPr sz="1200">
                        <a:latin typeface="Roboto"/>
                        <a:ea typeface="Roboto"/>
                        <a:cs typeface="Roboto"/>
                        <a:sym typeface="Robot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500" name="Google Shape;500;p38"/>
          <p:cNvGrpSpPr/>
          <p:nvPr/>
        </p:nvGrpSpPr>
        <p:grpSpPr>
          <a:xfrm>
            <a:off x="3119097" y="2055809"/>
            <a:ext cx="347098" cy="347432"/>
            <a:chOff x="1007075" y="1260575"/>
            <a:chExt cx="700500" cy="701175"/>
          </a:xfrm>
        </p:grpSpPr>
        <p:sp>
          <p:nvSpPr>
            <p:cNvPr id="501" name="Google Shape;501;p38"/>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8"/>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38"/>
          <p:cNvGrpSpPr/>
          <p:nvPr/>
        </p:nvGrpSpPr>
        <p:grpSpPr>
          <a:xfrm>
            <a:off x="3118930" y="2680809"/>
            <a:ext cx="347432" cy="347432"/>
            <a:chOff x="1886575" y="1260575"/>
            <a:chExt cx="701175" cy="701175"/>
          </a:xfrm>
        </p:grpSpPr>
        <p:sp>
          <p:nvSpPr>
            <p:cNvPr id="504" name="Google Shape;504;p38"/>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8"/>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38"/>
          <p:cNvGrpSpPr/>
          <p:nvPr/>
        </p:nvGrpSpPr>
        <p:grpSpPr>
          <a:xfrm>
            <a:off x="3118930" y="3305809"/>
            <a:ext cx="347432" cy="347432"/>
            <a:chOff x="1886575" y="1260575"/>
            <a:chExt cx="701175" cy="701175"/>
          </a:xfrm>
        </p:grpSpPr>
        <p:sp>
          <p:nvSpPr>
            <p:cNvPr id="507" name="Google Shape;507;p38"/>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38"/>
          <p:cNvGrpSpPr/>
          <p:nvPr/>
        </p:nvGrpSpPr>
        <p:grpSpPr>
          <a:xfrm>
            <a:off x="3118930" y="3930809"/>
            <a:ext cx="347432" cy="347432"/>
            <a:chOff x="1886575" y="1260575"/>
            <a:chExt cx="701175" cy="701175"/>
          </a:xfrm>
        </p:grpSpPr>
        <p:sp>
          <p:nvSpPr>
            <p:cNvPr id="510" name="Google Shape;510;p38"/>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38"/>
          <p:cNvGrpSpPr/>
          <p:nvPr/>
        </p:nvGrpSpPr>
        <p:grpSpPr>
          <a:xfrm>
            <a:off x="4575501" y="3305809"/>
            <a:ext cx="347098" cy="347432"/>
            <a:chOff x="1007075" y="1260575"/>
            <a:chExt cx="700500" cy="701175"/>
          </a:xfrm>
        </p:grpSpPr>
        <p:sp>
          <p:nvSpPr>
            <p:cNvPr id="513" name="Google Shape;513;p38"/>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8"/>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38"/>
          <p:cNvGrpSpPr/>
          <p:nvPr/>
        </p:nvGrpSpPr>
        <p:grpSpPr>
          <a:xfrm>
            <a:off x="4575334" y="2680809"/>
            <a:ext cx="347432" cy="347432"/>
            <a:chOff x="1886575" y="1260575"/>
            <a:chExt cx="701175" cy="701175"/>
          </a:xfrm>
        </p:grpSpPr>
        <p:sp>
          <p:nvSpPr>
            <p:cNvPr id="516" name="Google Shape;516;p38"/>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8"/>
          <p:cNvGrpSpPr/>
          <p:nvPr/>
        </p:nvGrpSpPr>
        <p:grpSpPr>
          <a:xfrm>
            <a:off x="4575334" y="2055809"/>
            <a:ext cx="347432" cy="347432"/>
            <a:chOff x="1886575" y="1260575"/>
            <a:chExt cx="701175" cy="701175"/>
          </a:xfrm>
        </p:grpSpPr>
        <p:sp>
          <p:nvSpPr>
            <p:cNvPr id="519" name="Google Shape;519;p38"/>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38"/>
          <p:cNvGrpSpPr/>
          <p:nvPr/>
        </p:nvGrpSpPr>
        <p:grpSpPr>
          <a:xfrm>
            <a:off x="4575501" y="3930809"/>
            <a:ext cx="347098" cy="347432"/>
            <a:chOff x="1007075" y="1260575"/>
            <a:chExt cx="700500" cy="701175"/>
          </a:xfrm>
        </p:grpSpPr>
        <p:sp>
          <p:nvSpPr>
            <p:cNvPr id="522" name="Google Shape;522;p38"/>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38"/>
          <p:cNvGrpSpPr/>
          <p:nvPr/>
        </p:nvGrpSpPr>
        <p:grpSpPr>
          <a:xfrm>
            <a:off x="6034434" y="2055809"/>
            <a:ext cx="347432" cy="347432"/>
            <a:chOff x="1886575" y="1260575"/>
            <a:chExt cx="701175" cy="701175"/>
          </a:xfrm>
        </p:grpSpPr>
        <p:sp>
          <p:nvSpPr>
            <p:cNvPr id="525" name="Google Shape;525;p38"/>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38"/>
          <p:cNvGrpSpPr/>
          <p:nvPr/>
        </p:nvGrpSpPr>
        <p:grpSpPr>
          <a:xfrm>
            <a:off x="6034601" y="2680809"/>
            <a:ext cx="347098" cy="347432"/>
            <a:chOff x="1007075" y="1260575"/>
            <a:chExt cx="700500" cy="701175"/>
          </a:xfrm>
        </p:grpSpPr>
        <p:sp>
          <p:nvSpPr>
            <p:cNvPr id="528" name="Google Shape;528;p38"/>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8"/>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 name="Google Shape;530;p38"/>
          <p:cNvGrpSpPr/>
          <p:nvPr/>
        </p:nvGrpSpPr>
        <p:grpSpPr>
          <a:xfrm>
            <a:off x="6034434" y="3305809"/>
            <a:ext cx="347432" cy="347432"/>
            <a:chOff x="1886575" y="1260575"/>
            <a:chExt cx="701175" cy="701175"/>
          </a:xfrm>
        </p:grpSpPr>
        <p:sp>
          <p:nvSpPr>
            <p:cNvPr id="531" name="Google Shape;531;p38"/>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8"/>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38"/>
          <p:cNvGrpSpPr/>
          <p:nvPr/>
        </p:nvGrpSpPr>
        <p:grpSpPr>
          <a:xfrm>
            <a:off x="6034601" y="3930809"/>
            <a:ext cx="347098" cy="347432"/>
            <a:chOff x="1007075" y="1260575"/>
            <a:chExt cx="700500" cy="701175"/>
          </a:xfrm>
        </p:grpSpPr>
        <p:sp>
          <p:nvSpPr>
            <p:cNvPr id="534" name="Google Shape;534;p38"/>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8"/>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38"/>
          <p:cNvGrpSpPr/>
          <p:nvPr/>
        </p:nvGrpSpPr>
        <p:grpSpPr>
          <a:xfrm>
            <a:off x="7491543" y="2055809"/>
            <a:ext cx="347098" cy="347432"/>
            <a:chOff x="1007075" y="1260575"/>
            <a:chExt cx="700500" cy="701175"/>
          </a:xfrm>
        </p:grpSpPr>
        <p:sp>
          <p:nvSpPr>
            <p:cNvPr id="537" name="Google Shape;537;p38"/>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8"/>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 name="Google Shape;539;p38"/>
          <p:cNvGrpSpPr/>
          <p:nvPr/>
        </p:nvGrpSpPr>
        <p:grpSpPr>
          <a:xfrm>
            <a:off x="7491543" y="2680809"/>
            <a:ext cx="347098" cy="347432"/>
            <a:chOff x="1007075" y="1260575"/>
            <a:chExt cx="700500" cy="701175"/>
          </a:xfrm>
        </p:grpSpPr>
        <p:sp>
          <p:nvSpPr>
            <p:cNvPr id="540" name="Google Shape;540;p38"/>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8"/>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38"/>
          <p:cNvGrpSpPr/>
          <p:nvPr/>
        </p:nvGrpSpPr>
        <p:grpSpPr>
          <a:xfrm>
            <a:off x="7491543" y="3305809"/>
            <a:ext cx="347098" cy="347432"/>
            <a:chOff x="1007075" y="1260575"/>
            <a:chExt cx="700500" cy="701175"/>
          </a:xfrm>
        </p:grpSpPr>
        <p:sp>
          <p:nvSpPr>
            <p:cNvPr id="543" name="Google Shape;543;p38"/>
            <p:cNvSpPr/>
            <p:nvPr/>
          </p:nvSpPr>
          <p:spPr>
            <a:xfrm>
              <a:off x="1007075" y="1260575"/>
              <a:ext cx="700500" cy="701175"/>
            </a:xfrm>
            <a:custGeom>
              <a:avLst/>
              <a:gdLst/>
              <a:ahLst/>
              <a:cxnLst/>
              <a:rect l="l" t="t" r="r" b="b"/>
              <a:pathLst>
                <a:path w="28020" h="28047" extrusionOk="0">
                  <a:moveTo>
                    <a:pt x="0" y="0"/>
                  </a:moveTo>
                  <a:lnTo>
                    <a:pt x="0" y="28046"/>
                  </a:lnTo>
                  <a:lnTo>
                    <a:pt x="28019" y="28046"/>
                  </a:lnTo>
                  <a:lnTo>
                    <a:pt x="280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8"/>
            <p:cNvSpPr/>
            <p:nvPr/>
          </p:nvSpPr>
          <p:spPr>
            <a:xfrm>
              <a:off x="1211175" y="1466025"/>
              <a:ext cx="291625" cy="290950"/>
            </a:xfrm>
            <a:custGeom>
              <a:avLst/>
              <a:gdLst/>
              <a:ahLst/>
              <a:cxnLst/>
              <a:rect l="l" t="t" r="r" b="b"/>
              <a:pathLst>
                <a:path w="11665" h="11638" extrusionOk="0">
                  <a:moveTo>
                    <a:pt x="1465" y="1"/>
                  </a:moveTo>
                  <a:lnTo>
                    <a:pt x="1" y="1466"/>
                  </a:lnTo>
                  <a:lnTo>
                    <a:pt x="4422" y="5833"/>
                  </a:lnTo>
                  <a:lnTo>
                    <a:pt x="1" y="10200"/>
                  </a:lnTo>
                  <a:lnTo>
                    <a:pt x="1465" y="11637"/>
                  </a:lnTo>
                  <a:lnTo>
                    <a:pt x="5832" y="7270"/>
                  </a:lnTo>
                  <a:lnTo>
                    <a:pt x="10199" y="11637"/>
                  </a:lnTo>
                  <a:lnTo>
                    <a:pt x="11664" y="10200"/>
                  </a:lnTo>
                  <a:lnTo>
                    <a:pt x="7243" y="5833"/>
                  </a:lnTo>
                  <a:lnTo>
                    <a:pt x="11664" y="1466"/>
                  </a:lnTo>
                  <a:lnTo>
                    <a:pt x="10199" y="1"/>
                  </a:lnTo>
                  <a:lnTo>
                    <a:pt x="5832" y="4368"/>
                  </a:lnTo>
                  <a:lnTo>
                    <a:pt x="1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38"/>
          <p:cNvGrpSpPr/>
          <p:nvPr/>
        </p:nvGrpSpPr>
        <p:grpSpPr>
          <a:xfrm>
            <a:off x="7491376" y="3930809"/>
            <a:ext cx="347432" cy="347432"/>
            <a:chOff x="1886575" y="1260575"/>
            <a:chExt cx="701175" cy="701175"/>
          </a:xfrm>
        </p:grpSpPr>
        <p:sp>
          <p:nvSpPr>
            <p:cNvPr id="546" name="Google Shape;546;p38"/>
            <p:cNvSpPr/>
            <p:nvPr/>
          </p:nvSpPr>
          <p:spPr>
            <a:xfrm>
              <a:off x="1886575" y="1260575"/>
              <a:ext cx="701175" cy="701175"/>
            </a:xfrm>
            <a:custGeom>
              <a:avLst/>
              <a:gdLst/>
              <a:ahLst/>
              <a:cxnLst/>
              <a:rect l="l" t="t" r="r" b="b"/>
              <a:pathLst>
                <a:path w="28047" h="28047" extrusionOk="0">
                  <a:moveTo>
                    <a:pt x="0" y="0"/>
                  </a:moveTo>
                  <a:lnTo>
                    <a:pt x="0" y="28046"/>
                  </a:lnTo>
                  <a:lnTo>
                    <a:pt x="28046" y="28046"/>
                  </a:lnTo>
                  <a:lnTo>
                    <a:pt x="280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8"/>
            <p:cNvSpPr/>
            <p:nvPr/>
          </p:nvSpPr>
          <p:spPr>
            <a:xfrm>
              <a:off x="2071675" y="1490450"/>
              <a:ext cx="330275" cy="242100"/>
            </a:xfrm>
            <a:custGeom>
              <a:avLst/>
              <a:gdLst/>
              <a:ahLst/>
              <a:cxnLst/>
              <a:rect l="l" t="t" r="r" b="b"/>
              <a:pathLst>
                <a:path w="13211" h="9684" extrusionOk="0">
                  <a:moveTo>
                    <a:pt x="11800" y="0"/>
                  </a:moveTo>
                  <a:lnTo>
                    <a:pt x="4992" y="6836"/>
                  </a:lnTo>
                  <a:lnTo>
                    <a:pt x="1411" y="3255"/>
                  </a:lnTo>
                  <a:lnTo>
                    <a:pt x="1" y="4693"/>
                  </a:lnTo>
                  <a:lnTo>
                    <a:pt x="4992" y="9684"/>
                  </a:lnTo>
                  <a:lnTo>
                    <a:pt x="13210" y="1438"/>
                  </a:lnTo>
                  <a:lnTo>
                    <a:pt x="118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39"/>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ABOUT SOME PERCENTAGES?</a:t>
            </a:r>
            <a:endParaRPr/>
          </a:p>
        </p:txBody>
      </p:sp>
      <p:grpSp>
        <p:nvGrpSpPr>
          <p:cNvPr id="553" name="Google Shape;553;p39"/>
          <p:cNvGrpSpPr/>
          <p:nvPr/>
        </p:nvGrpSpPr>
        <p:grpSpPr>
          <a:xfrm>
            <a:off x="1406656" y="2029350"/>
            <a:ext cx="1572900" cy="1572900"/>
            <a:chOff x="882925" y="1716025"/>
            <a:chExt cx="1572900" cy="1572900"/>
          </a:xfrm>
        </p:grpSpPr>
        <p:sp>
          <p:nvSpPr>
            <p:cNvPr id="554" name="Google Shape;554;p39"/>
            <p:cNvSpPr/>
            <p:nvPr/>
          </p:nvSpPr>
          <p:spPr>
            <a:xfrm>
              <a:off x="883825" y="1716925"/>
              <a:ext cx="1572000" cy="157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882925" y="1716025"/>
              <a:ext cx="1572900" cy="1572900"/>
            </a:xfrm>
            <a:prstGeom prst="pie">
              <a:avLst>
                <a:gd name="adj1" fmla="val 16218093"/>
                <a:gd name="adj2" fmla="val 2028524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1162675" y="1995775"/>
              <a:ext cx="1014300" cy="101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39"/>
          <p:cNvGrpSpPr/>
          <p:nvPr/>
        </p:nvGrpSpPr>
        <p:grpSpPr>
          <a:xfrm>
            <a:off x="3785550" y="2029350"/>
            <a:ext cx="1572900" cy="1572900"/>
            <a:chOff x="3261788" y="1716025"/>
            <a:chExt cx="1572900" cy="1572900"/>
          </a:xfrm>
        </p:grpSpPr>
        <p:sp>
          <p:nvSpPr>
            <p:cNvPr id="558" name="Google Shape;558;p39"/>
            <p:cNvSpPr/>
            <p:nvPr/>
          </p:nvSpPr>
          <p:spPr>
            <a:xfrm>
              <a:off x="3262688" y="1716925"/>
              <a:ext cx="1572000" cy="157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p:cNvSpPr/>
            <p:nvPr/>
          </p:nvSpPr>
          <p:spPr>
            <a:xfrm>
              <a:off x="3261788" y="1716025"/>
              <a:ext cx="1572900" cy="1572900"/>
            </a:xfrm>
            <a:prstGeom prst="pie">
              <a:avLst>
                <a:gd name="adj1" fmla="val 16218093"/>
                <a:gd name="adj2" fmla="val 1678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p:cNvSpPr/>
            <p:nvPr/>
          </p:nvSpPr>
          <p:spPr>
            <a:xfrm>
              <a:off x="3541538" y="1995775"/>
              <a:ext cx="1014300" cy="101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39"/>
          <p:cNvGrpSpPr/>
          <p:nvPr/>
        </p:nvGrpSpPr>
        <p:grpSpPr>
          <a:xfrm>
            <a:off x="6164444" y="2029350"/>
            <a:ext cx="1572900" cy="1572900"/>
            <a:chOff x="5640713" y="1716025"/>
            <a:chExt cx="1572900" cy="1572900"/>
          </a:xfrm>
        </p:grpSpPr>
        <p:sp>
          <p:nvSpPr>
            <p:cNvPr id="562" name="Google Shape;562;p39"/>
            <p:cNvSpPr/>
            <p:nvPr/>
          </p:nvSpPr>
          <p:spPr>
            <a:xfrm>
              <a:off x="5641613" y="1716925"/>
              <a:ext cx="1572000" cy="157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a:off x="5640713" y="1716025"/>
              <a:ext cx="1572900" cy="1572900"/>
            </a:xfrm>
            <a:prstGeom prst="pie">
              <a:avLst>
                <a:gd name="adj1" fmla="val 16218093"/>
                <a:gd name="adj2" fmla="val 662291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5920463" y="1995775"/>
              <a:ext cx="1014300" cy="1014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 name="Google Shape;565;p39"/>
          <p:cNvSpPr txBox="1"/>
          <p:nvPr/>
        </p:nvSpPr>
        <p:spPr>
          <a:xfrm>
            <a:off x="1449250" y="1415775"/>
            <a:ext cx="1490400" cy="365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accent5"/>
                </a:solidFill>
                <a:latin typeface="Raleway"/>
                <a:ea typeface="Raleway"/>
                <a:cs typeface="Raleway"/>
                <a:sym typeface="Raleway"/>
              </a:rPr>
              <a:t>Mercury</a:t>
            </a:r>
            <a:endParaRPr sz="1600" b="1">
              <a:solidFill>
                <a:schemeClr val="accent5"/>
              </a:solidFill>
              <a:latin typeface="Raleway"/>
              <a:ea typeface="Raleway"/>
              <a:cs typeface="Raleway"/>
              <a:sym typeface="Raleway"/>
            </a:endParaRPr>
          </a:p>
        </p:txBody>
      </p:sp>
      <p:sp>
        <p:nvSpPr>
          <p:cNvPr id="566" name="Google Shape;566;p39"/>
          <p:cNvSpPr txBox="1"/>
          <p:nvPr/>
        </p:nvSpPr>
        <p:spPr>
          <a:xfrm>
            <a:off x="3828150" y="1415775"/>
            <a:ext cx="1490400" cy="365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accent5"/>
                </a:solidFill>
                <a:latin typeface="Raleway"/>
                <a:ea typeface="Raleway"/>
                <a:cs typeface="Raleway"/>
                <a:sym typeface="Raleway"/>
              </a:rPr>
              <a:t>Saturn</a:t>
            </a:r>
            <a:endParaRPr sz="1600" b="1">
              <a:solidFill>
                <a:schemeClr val="accent5"/>
              </a:solidFill>
              <a:latin typeface="Raleway"/>
              <a:ea typeface="Raleway"/>
              <a:cs typeface="Raleway"/>
              <a:sym typeface="Raleway"/>
            </a:endParaRPr>
          </a:p>
        </p:txBody>
      </p:sp>
      <p:sp>
        <p:nvSpPr>
          <p:cNvPr id="567" name="Google Shape;567;p39"/>
          <p:cNvSpPr txBox="1"/>
          <p:nvPr/>
        </p:nvSpPr>
        <p:spPr>
          <a:xfrm>
            <a:off x="6207038" y="1415775"/>
            <a:ext cx="1490400" cy="365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b="1">
                <a:solidFill>
                  <a:schemeClr val="accent5"/>
                </a:solidFill>
                <a:latin typeface="Raleway"/>
                <a:ea typeface="Raleway"/>
                <a:cs typeface="Raleway"/>
                <a:sym typeface="Raleway"/>
              </a:rPr>
              <a:t>Venus</a:t>
            </a:r>
            <a:endParaRPr sz="1600" b="1">
              <a:solidFill>
                <a:schemeClr val="accent5"/>
              </a:solidFill>
              <a:latin typeface="Raleway"/>
              <a:ea typeface="Raleway"/>
              <a:cs typeface="Raleway"/>
              <a:sym typeface="Raleway"/>
            </a:endParaRPr>
          </a:p>
        </p:txBody>
      </p:sp>
      <p:sp>
        <p:nvSpPr>
          <p:cNvPr id="568" name="Google Shape;568;p39"/>
          <p:cNvSpPr txBox="1"/>
          <p:nvPr/>
        </p:nvSpPr>
        <p:spPr>
          <a:xfrm>
            <a:off x="1363150" y="3754650"/>
            <a:ext cx="1659900" cy="80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chemeClr val="accent5"/>
                </a:solidFill>
                <a:latin typeface="Roboto"/>
                <a:ea typeface="Roboto"/>
                <a:cs typeface="Roboto"/>
                <a:sym typeface="Roboto"/>
              </a:rPr>
              <a:t>Mercury is the closest planet to the Sun </a:t>
            </a:r>
            <a:endParaRPr>
              <a:solidFill>
                <a:schemeClr val="accent5"/>
              </a:solidFill>
              <a:latin typeface="Roboto"/>
              <a:ea typeface="Roboto"/>
              <a:cs typeface="Roboto"/>
              <a:sym typeface="Roboto"/>
            </a:endParaRPr>
          </a:p>
        </p:txBody>
      </p:sp>
      <p:sp>
        <p:nvSpPr>
          <p:cNvPr id="569" name="Google Shape;569;p39"/>
          <p:cNvSpPr txBox="1"/>
          <p:nvPr/>
        </p:nvSpPr>
        <p:spPr>
          <a:xfrm>
            <a:off x="3686763" y="3754650"/>
            <a:ext cx="1770600" cy="80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chemeClr val="accent5"/>
                </a:solidFill>
                <a:latin typeface="Roboto"/>
                <a:ea typeface="Roboto"/>
                <a:cs typeface="Roboto"/>
                <a:sym typeface="Roboto"/>
              </a:rPr>
              <a:t>Saturn is composed of hydrogen and helium</a:t>
            </a:r>
            <a:endParaRPr>
              <a:solidFill>
                <a:schemeClr val="accent5"/>
              </a:solidFill>
              <a:latin typeface="Roboto"/>
              <a:ea typeface="Roboto"/>
              <a:cs typeface="Roboto"/>
              <a:sym typeface="Roboto"/>
            </a:endParaRPr>
          </a:p>
        </p:txBody>
      </p:sp>
      <p:sp>
        <p:nvSpPr>
          <p:cNvPr id="570" name="Google Shape;570;p39"/>
          <p:cNvSpPr txBox="1"/>
          <p:nvPr/>
        </p:nvSpPr>
        <p:spPr>
          <a:xfrm>
            <a:off x="6120938" y="3754650"/>
            <a:ext cx="1659900" cy="801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chemeClr val="accent5"/>
                </a:solidFill>
                <a:latin typeface="Roboto"/>
                <a:ea typeface="Roboto"/>
                <a:cs typeface="Roboto"/>
                <a:sym typeface="Roboto"/>
              </a:rPr>
              <a:t>Venus is the second planet from the Sun</a:t>
            </a:r>
            <a:endParaRPr>
              <a:solidFill>
                <a:schemeClr val="accent5"/>
              </a:solidFill>
              <a:latin typeface="Roboto"/>
              <a:ea typeface="Roboto"/>
              <a:cs typeface="Roboto"/>
              <a:sym typeface="Roboto"/>
            </a:endParaRPr>
          </a:p>
        </p:txBody>
      </p:sp>
      <p:sp>
        <p:nvSpPr>
          <p:cNvPr id="571" name="Google Shape;571;p39"/>
          <p:cNvSpPr txBox="1"/>
          <p:nvPr/>
        </p:nvSpPr>
        <p:spPr>
          <a:xfrm>
            <a:off x="1764700" y="2546250"/>
            <a:ext cx="859500" cy="5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5"/>
                </a:solidFill>
                <a:latin typeface="Raleway"/>
                <a:ea typeface="Raleway"/>
                <a:cs typeface="Raleway"/>
                <a:sym typeface="Raleway"/>
              </a:rPr>
              <a:t>20%</a:t>
            </a:r>
            <a:endParaRPr sz="2400" b="1">
              <a:solidFill>
                <a:schemeClr val="accent5"/>
              </a:solidFill>
              <a:latin typeface="Raleway"/>
              <a:ea typeface="Raleway"/>
              <a:cs typeface="Raleway"/>
              <a:sym typeface="Raleway"/>
            </a:endParaRPr>
          </a:p>
        </p:txBody>
      </p:sp>
      <p:sp>
        <p:nvSpPr>
          <p:cNvPr id="572" name="Google Shape;572;p39"/>
          <p:cNvSpPr txBox="1"/>
          <p:nvPr/>
        </p:nvSpPr>
        <p:spPr>
          <a:xfrm>
            <a:off x="4168488" y="2546250"/>
            <a:ext cx="859500" cy="5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5"/>
                </a:solidFill>
                <a:latin typeface="Raleway"/>
                <a:ea typeface="Raleway"/>
                <a:cs typeface="Raleway"/>
                <a:sym typeface="Raleway"/>
              </a:rPr>
              <a:t>25%</a:t>
            </a:r>
            <a:endParaRPr sz="2400" b="1">
              <a:solidFill>
                <a:schemeClr val="accent5"/>
              </a:solidFill>
              <a:latin typeface="Raleway"/>
              <a:ea typeface="Raleway"/>
              <a:cs typeface="Raleway"/>
              <a:sym typeface="Raleway"/>
            </a:endParaRPr>
          </a:p>
        </p:txBody>
      </p:sp>
      <p:sp>
        <p:nvSpPr>
          <p:cNvPr id="573" name="Google Shape;573;p39"/>
          <p:cNvSpPr txBox="1"/>
          <p:nvPr/>
        </p:nvSpPr>
        <p:spPr>
          <a:xfrm>
            <a:off x="6522494" y="2546250"/>
            <a:ext cx="859500" cy="53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5"/>
                </a:solidFill>
                <a:latin typeface="Raleway"/>
                <a:ea typeface="Raleway"/>
                <a:cs typeface="Raleway"/>
                <a:sym typeface="Raleway"/>
              </a:rPr>
              <a:t>55%</a:t>
            </a:r>
            <a:endParaRPr sz="2400" b="1">
              <a:solidFill>
                <a:schemeClr val="accent5"/>
              </a:solidFill>
              <a:latin typeface="Raleway"/>
              <a:ea typeface="Raleway"/>
              <a:cs typeface="Raleway"/>
              <a:sym typeface="Raleway"/>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40"/>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ANALYSIS</a:t>
            </a:r>
            <a:endParaRPr/>
          </a:p>
        </p:txBody>
      </p:sp>
      <p:pic>
        <p:nvPicPr>
          <p:cNvPr id="579" name="Google Shape;579;p40" title="Chart">
            <a:hlinkClick r:id="rId3"/>
          </p:cNvPr>
          <p:cNvPicPr preferRelativeResize="0"/>
          <p:nvPr/>
        </p:nvPicPr>
        <p:blipFill>
          <a:blip r:embed="rId4">
            <a:alphaModFix/>
          </a:blip>
          <a:stretch>
            <a:fillRect/>
          </a:stretch>
        </p:blipFill>
        <p:spPr>
          <a:xfrm>
            <a:off x="710100" y="1357375"/>
            <a:ext cx="4114050" cy="2543851"/>
          </a:xfrm>
          <a:prstGeom prst="rect">
            <a:avLst/>
          </a:prstGeom>
          <a:noFill/>
          <a:ln>
            <a:noFill/>
          </a:ln>
        </p:spPr>
      </p:pic>
      <p:sp>
        <p:nvSpPr>
          <p:cNvPr id="580" name="Google Shape;580;p40"/>
          <p:cNvSpPr txBox="1"/>
          <p:nvPr/>
        </p:nvSpPr>
        <p:spPr>
          <a:xfrm>
            <a:off x="717200" y="3977525"/>
            <a:ext cx="4107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latin typeface="Roboto"/>
                <a:ea typeface="Roboto"/>
                <a:cs typeface="Roboto"/>
                <a:sym typeface="Roboto"/>
              </a:rPr>
              <a:t>T</a:t>
            </a:r>
            <a:r>
              <a:rPr lang="en" sz="1200">
                <a:solidFill>
                  <a:srgbClr val="000000"/>
                </a:solidFill>
                <a:latin typeface="Roboto"/>
                <a:ea typeface="Roboto"/>
                <a:cs typeface="Roboto"/>
                <a:sym typeface="Roboto"/>
              </a:rPr>
              <a:t>o modify this graph, click on it, follow the link, change the data and </a:t>
            </a:r>
            <a:r>
              <a:rPr lang="en" sz="1200">
                <a:latin typeface="Roboto"/>
                <a:ea typeface="Roboto"/>
                <a:cs typeface="Roboto"/>
                <a:sym typeface="Roboto"/>
              </a:rPr>
              <a:t>paste the new graph here, replacing this one</a:t>
            </a:r>
            <a:endParaRPr sz="1200">
              <a:solidFill>
                <a:srgbClr val="000000"/>
              </a:solidFill>
              <a:latin typeface="Roboto"/>
              <a:ea typeface="Roboto"/>
              <a:cs typeface="Roboto"/>
              <a:sym typeface="Roboto"/>
            </a:endParaRPr>
          </a:p>
        </p:txBody>
      </p:sp>
      <p:sp>
        <p:nvSpPr>
          <p:cNvPr id="581" name="Google Shape;581;p40"/>
          <p:cNvSpPr/>
          <p:nvPr/>
        </p:nvSpPr>
        <p:spPr>
          <a:xfrm>
            <a:off x="5660975" y="0"/>
            <a:ext cx="3483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 name="Google Shape;582;p40"/>
          <p:cNvGrpSpPr/>
          <p:nvPr/>
        </p:nvGrpSpPr>
        <p:grpSpPr>
          <a:xfrm>
            <a:off x="5154570" y="749688"/>
            <a:ext cx="1004637" cy="1676100"/>
            <a:chOff x="5154570" y="749688"/>
            <a:chExt cx="1004637" cy="1676100"/>
          </a:xfrm>
        </p:grpSpPr>
        <p:sp>
          <p:nvSpPr>
            <p:cNvPr id="583" name="Google Shape;583;p40"/>
            <p:cNvSpPr/>
            <p:nvPr/>
          </p:nvSpPr>
          <p:spPr>
            <a:xfrm>
              <a:off x="5154570" y="1093338"/>
              <a:ext cx="988800" cy="988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 name="Google Shape;584;p40"/>
            <p:cNvGrpSpPr/>
            <p:nvPr/>
          </p:nvGrpSpPr>
          <p:grpSpPr>
            <a:xfrm rot="-5400000">
              <a:off x="4826756" y="1093338"/>
              <a:ext cx="1676100" cy="988800"/>
              <a:chOff x="5250125" y="1017725"/>
              <a:chExt cx="1676100" cy="988800"/>
            </a:xfrm>
          </p:grpSpPr>
          <p:sp>
            <p:nvSpPr>
              <p:cNvPr id="585" name="Google Shape;585;p40"/>
              <p:cNvSpPr/>
              <p:nvPr/>
            </p:nvSpPr>
            <p:spPr>
              <a:xfrm flipH="1">
                <a:off x="5250125" y="1017725"/>
                <a:ext cx="343500" cy="4944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0"/>
              <p:cNvSpPr/>
              <p:nvPr/>
            </p:nvSpPr>
            <p:spPr>
              <a:xfrm rot="10800000" flipH="1">
                <a:off x="6582725" y="1512125"/>
                <a:ext cx="343500" cy="4944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7" name="Google Shape;587;p40"/>
          <p:cNvGrpSpPr/>
          <p:nvPr/>
        </p:nvGrpSpPr>
        <p:grpSpPr>
          <a:xfrm>
            <a:off x="5154570" y="2717713"/>
            <a:ext cx="1004637" cy="1676100"/>
            <a:chOff x="5154570" y="2717713"/>
            <a:chExt cx="1004637" cy="1676100"/>
          </a:xfrm>
        </p:grpSpPr>
        <p:sp>
          <p:nvSpPr>
            <p:cNvPr id="588" name="Google Shape;588;p40"/>
            <p:cNvSpPr/>
            <p:nvPr/>
          </p:nvSpPr>
          <p:spPr>
            <a:xfrm>
              <a:off x="5154570" y="3061363"/>
              <a:ext cx="988800" cy="988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40"/>
            <p:cNvGrpSpPr/>
            <p:nvPr/>
          </p:nvGrpSpPr>
          <p:grpSpPr>
            <a:xfrm rot="-5400000">
              <a:off x="4826756" y="3061363"/>
              <a:ext cx="1676100" cy="988800"/>
              <a:chOff x="5250125" y="1017725"/>
              <a:chExt cx="1676100" cy="988800"/>
            </a:xfrm>
          </p:grpSpPr>
          <p:sp>
            <p:nvSpPr>
              <p:cNvPr id="590" name="Google Shape;590;p40"/>
              <p:cNvSpPr/>
              <p:nvPr/>
            </p:nvSpPr>
            <p:spPr>
              <a:xfrm flipH="1">
                <a:off x="5250125" y="1017725"/>
                <a:ext cx="343500" cy="4944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0"/>
              <p:cNvSpPr/>
              <p:nvPr/>
            </p:nvSpPr>
            <p:spPr>
              <a:xfrm rot="10800000" flipH="1">
                <a:off x="6582725" y="1512125"/>
                <a:ext cx="343500" cy="4944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2" name="Google Shape;592;p40"/>
          <p:cNvSpPr txBox="1">
            <a:spLocks noGrp="1"/>
          </p:cNvSpPr>
          <p:nvPr>
            <p:ph type="subTitle" idx="4294967295"/>
          </p:nvPr>
        </p:nvSpPr>
        <p:spPr>
          <a:xfrm>
            <a:off x="6365975" y="1095000"/>
            <a:ext cx="2063100" cy="3657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b="1">
                <a:solidFill>
                  <a:schemeClr val="accent5"/>
                </a:solidFill>
                <a:latin typeface="Raleway"/>
                <a:ea typeface="Raleway"/>
                <a:cs typeface="Raleway"/>
                <a:sym typeface="Raleway"/>
              </a:rPr>
              <a:t>VENUS</a:t>
            </a:r>
            <a:endParaRPr b="1">
              <a:solidFill>
                <a:schemeClr val="accent5"/>
              </a:solidFill>
              <a:latin typeface="Raleway"/>
              <a:ea typeface="Raleway"/>
              <a:cs typeface="Raleway"/>
              <a:sym typeface="Raleway"/>
            </a:endParaRPr>
          </a:p>
        </p:txBody>
      </p:sp>
      <p:sp>
        <p:nvSpPr>
          <p:cNvPr id="593" name="Google Shape;593;p40"/>
          <p:cNvSpPr txBox="1">
            <a:spLocks noGrp="1"/>
          </p:cNvSpPr>
          <p:nvPr>
            <p:ph type="subTitle" idx="4294967295"/>
          </p:nvPr>
        </p:nvSpPr>
        <p:spPr>
          <a:xfrm>
            <a:off x="6365997" y="1460701"/>
            <a:ext cx="2066400" cy="619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a:t>Venus is the second planet from the Sun</a:t>
            </a:r>
            <a:endParaRPr sz="1400"/>
          </a:p>
        </p:txBody>
      </p:sp>
      <p:sp>
        <p:nvSpPr>
          <p:cNvPr id="594" name="Google Shape;594;p40"/>
          <p:cNvSpPr txBox="1">
            <a:spLocks noGrp="1"/>
          </p:cNvSpPr>
          <p:nvPr>
            <p:ph type="subTitle" idx="4294967295"/>
          </p:nvPr>
        </p:nvSpPr>
        <p:spPr>
          <a:xfrm>
            <a:off x="6365975" y="3063025"/>
            <a:ext cx="2063100" cy="3657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b="1">
                <a:solidFill>
                  <a:schemeClr val="accent5"/>
                </a:solidFill>
                <a:latin typeface="Raleway"/>
                <a:ea typeface="Raleway"/>
                <a:cs typeface="Raleway"/>
                <a:sym typeface="Raleway"/>
              </a:rPr>
              <a:t>JUPITER</a:t>
            </a:r>
            <a:endParaRPr b="1">
              <a:solidFill>
                <a:schemeClr val="accent5"/>
              </a:solidFill>
              <a:latin typeface="Raleway"/>
              <a:ea typeface="Raleway"/>
              <a:cs typeface="Raleway"/>
              <a:sym typeface="Raleway"/>
            </a:endParaRPr>
          </a:p>
        </p:txBody>
      </p:sp>
      <p:sp>
        <p:nvSpPr>
          <p:cNvPr id="595" name="Google Shape;595;p40"/>
          <p:cNvSpPr txBox="1">
            <a:spLocks noGrp="1"/>
          </p:cNvSpPr>
          <p:nvPr>
            <p:ph type="subTitle" idx="4294967295"/>
          </p:nvPr>
        </p:nvSpPr>
        <p:spPr>
          <a:xfrm>
            <a:off x="6365997" y="3428726"/>
            <a:ext cx="2066400" cy="619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a:t>Jupiter is the biggest planet of them all</a:t>
            </a:r>
            <a:endParaRPr sz="1400"/>
          </a:p>
        </p:txBody>
      </p:sp>
      <p:grpSp>
        <p:nvGrpSpPr>
          <p:cNvPr id="596" name="Google Shape;596;p40"/>
          <p:cNvGrpSpPr/>
          <p:nvPr/>
        </p:nvGrpSpPr>
        <p:grpSpPr>
          <a:xfrm>
            <a:off x="5418887" y="3294391"/>
            <a:ext cx="460213" cy="522764"/>
            <a:chOff x="2094475" y="1976100"/>
            <a:chExt cx="372100" cy="422675"/>
          </a:xfrm>
        </p:grpSpPr>
        <p:sp>
          <p:nvSpPr>
            <p:cNvPr id="597" name="Google Shape;597;p40"/>
            <p:cNvSpPr/>
            <p:nvPr/>
          </p:nvSpPr>
          <p:spPr>
            <a:xfrm>
              <a:off x="2094475" y="1976100"/>
              <a:ext cx="372100" cy="422675"/>
            </a:xfrm>
            <a:custGeom>
              <a:avLst/>
              <a:gdLst/>
              <a:ahLst/>
              <a:cxnLst/>
              <a:rect l="l" t="t" r="r" b="b"/>
              <a:pathLst>
                <a:path w="14884" h="16907" extrusionOk="0">
                  <a:moveTo>
                    <a:pt x="6891" y="684"/>
                  </a:moveTo>
                  <a:cubicBezTo>
                    <a:pt x="10197" y="698"/>
                    <a:pt x="12471" y="2400"/>
                    <a:pt x="12889" y="5120"/>
                  </a:cubicBezTo>
                  <a:lnTo>
                    <a:pt x="12945" y="5580"/>
                  </a:lnTo>
                  <a:cubicBezTo>
                    <a:pt x="12945" y="5678"/>
                    <a:pt x="12959" y="6082"/>
                    <a:pt x="12959" y="6403"/>
                  </a:cubicBezTo>
                  <a:lnTo>
                    <a:pt x="12248" y="6403"/>
                  </a:lnTo>
                  <a:cubicBezTo>
                    <a:pt x="12080" y="6403"/>
                    <a:pt x="11913" y="6543"/>
                    <a:pt x="11913" y="6724"/>
                  </a:cubicBezTo>
                  <a:cubicBezTo>
                    <a:pt x="11913" y="6919"/>
                    <a:pt x="12052" y="7059"/>
                    <a:pt x="12248" y="7059"/>
                  </a:cubicBezTo>
                  <a:lnTo>
                    <a:pt x="13057" y="7059"/>
                  </a:lnTo>
                  <a:lnTo>
                    <a:pt x="14214" y="9165"/>
                  </a:lnTo>
                  <a:cubicBezTo>
                    <a:pt x="14187" y="9193"/>
                    <a:pt x="14187" y="9221"/>
                    <a:pt x="14187" y="9235"/>
                  </a:cubicBezTo>
                  <a:cubicBezTo>
                    <a:pt x="14159" y="9263"/>
                    <a:pt x="14145" y="9277"/>
                    <a:pt x="14117" y="9291"/>
                  </a:cubicBezTo>
                  <a:lnTo>
                    <a:pt x="13280" y="9430"/>
                  </a:lnTo>
                  <a:cubicBezTo>
                    <a:pt x="13126" y="9472"/>
                    <a:pt x="13001" y="9584"/>
                    <a:pt x="13001" y="9765"/>
                  </a:cubicBezTo>
                  <a:lnTo>
                    <a:pt x="13001" y="13475"/>
                  </a:lnTo>
                  <a:lnTo>
                    <a:pt x="13001" y="13489"/>
                  </a:lnTo>
                  <a:cubicBezTo>
                    <a:pt x="13001" y="13559"/>
                    <a:pt x="12959" y="13615"/>
                    <a:pt x="12945" y="13657"/>
                  </a:cubicBezTo>
                  <a:cubicBezTo>
                    <a:pt x="12903" y="13698"/>
                    <a:pt x="12834" y="13726"/>
                    <a:pt x="12764" y="13726"/>
                  </a:cubicBezTo>
                  <a:cubicBezTo>
                    <a:pt x="12582" y="13698"/>
                    <a:pt x="10225" y="13517"/>
                    <a:pt x="10002" y="13475"/>
                  </a:cubicBezTo>
                  <a:lnTo>
                    <a:pt x="9876" y="13475"/>
                  </a:lnTo>
                  <a:cubicBezTo>
                    <a:pt x="9751" y="13489"/>
                    <a:pt x="9653" y="13601"/>
                    <a:pt x="9639" y="13726"/>
                  </a:cubicBezTo>
                  <a:lnTo>
                    <a:pt x="8956" y="16251"/>
                  </a:lnTo>
                  <a:lnTo>
                    <a:pt x="4409" y="15637"/>
                  </a:lnTo>
                  <a:lnTo>
                    <a:pt x="4911" y="13238"/>
                  </a:lnTo>
                  <a:lnTo>
                    <a:pt x="7198" y="13684"/>
                  </a:lnTo>
                  <a:lnTo>
                    <a:pt x="7268" y="13684"/>
                  </a:lnTo>
                  <a:cubicBezTo>
                    <a:pt x="7421" y="13684"/>
                    <a:pt x="7561" y="13587"/>
                    <a:pt x="7589" y="13419"/>
                  </a:cubicBezTo>
                  <a:cubicBezTo>
                    <a:pt x="7631" y="13252"/>
                    <a:pt x="7505" y="13071"/>
                    <a:pt x="7338" y="13043"/>
                  </a:cubicBezTo>
                  <a:lnTo>
                    <a:pt x="4757" y="12541"/>
                  </a:lnTo>
                  <a:cubicBezTo>
                    <a:pt x="2316" y="11648"/>
                    <a:pt x="684" y="9305"/>
                    <a:pt x="726" y="6710"/>
                  </a:cubicBezTo>
                  <a:cubicBezTo>
                    <a:pt x="754" y="3376"/>
                    <a:pt x="3502" y="684"/>
                    <a:pt x="6850" y="684"/>
                  </a:cubicBezTo>
                  <a:close/>
                  <a:moveTo>
                    <a:pt x="6801" y="0"/>
                  </a:moveTo>
                  <a:cubicBezTo>
                    <a:pt x="3125" y="0"/>
                    <a:pt x="98" y="2984"/>
                    <a:pt x="43" y="6668"/>
                  </a:cubicBezTo>
                  <a:cubicBezTo>
                    <a:pt x="1" y="9458"/>
                    <a:pt x="1703" y="11997"/>
                    <a:pt x="4255" y="13043"/>
                  </a:cubicBezTo>
                  <a:lnTo>
                    <a:pt x="3669" y="15833"/>
                  </a:lnTo>
                  <a:cubicBezTo>
                    <a:pt x="3655" y="15916"/>
                    <a:pt x="3669" y="16028"/>
                    <a:pt x="3725" y="16084"/>
                  </a:cubicBezTo>
                  <a:cubicBezTo>
                    <a:pt x="3767" y="16153"/>
                    <a:pt x="3865" y="16209"/>
                    <a:pt x="3948" y="16223"/>
                  </a:cubicBezTo>
                  <a:lnTo>
                    <a:pt x="9123" y="16907"/>
                  </a:lnTo>
                  <a:lnTo>
                    <a:pt x="9179" y="16907"/>
                  </a:lnTo>
                  <a:cubicBezTo>
                    <a:pt x="9318" y="16907"/>
                    <a:pt x="9458" y="16809"/>
                    <a:pt x="9500" y="16669"/>
                  </a:cubicBezTo>
                  <a:lnTo>
                    <a:pt x="10169" y="14117"/>
                  </a:lnTo>
                  <a:cubicBezTo>
                    <a:pt x="10225" y="14117"/>
                    <a:pt x="10281" y="14131"/>
                    <a:pt x="10323" y="14131"/>
                  </a:cubicBezTo>
                  <a:cubicBezTo>
                    <a:pt x="10644" y="14173"/>
                    <a:pt x="11020" y="14187"/>
                    <a:pt x="11285" y="14228"/>
                  </a:cubicBezTo>
                  <a:cubicBezTo>
                    <a:pt x="11508" y="14242"/>
                    <a:pt x="12680" y="14340"/>
                    <a:pt x="12750" y="14340"/>
                  </a:cubicBezTo>
                  <a:cubicBezTo>
                    <a:pt x="13015" y="14340"/>
                    <a:pt x="13238" y="14242"/>
                    <a:pt x="13419" y="14061"/>
                  </a:cubicBezTo>
                  <a:cubicBezTo>
                    <a:pt x="13573" y="13894"/>
                    <a:pt x="13656" y="13684"/>
                    <a:pt x="13656" y="13433"/>
                  </a:cubicBezTo>
                  <a:lnTo>
                    <a:pt x="13656" y="10016"/>
                  </a:lnTo>
                  <a:lnTo>
                    <a:pt x="14214" y="9932"/>
                  </a:lnTo>
                  <a:cubicBezTo>
                    <a:pt x="14466" y="9904"/>
                    <a:pt x="14675" y="9737"/>
                    <a:pt x="14772" y="9528"/>
                  </a:cubicBezTo>
                  <a:cubicBezTo>
                    <a:pt x="14884" y="9305"/>
                    <a:pt x="14870" y="9054"/>
                    <a:pt x="14758" y="8844"/>
                  </a:cubicBezTo>
                  <a:lnTo>
                    <a:pt x="13587" y="6710"/>
                  </a:lnTo>
                  <a:cubicBezTo>
                    <a:pt x="13587" y="6445"/>
                    <a:pt x="13587" y="5664"/>
                    <a:pt x="13573" y="5511"/>
                  </a:cubicBezTo>
                  <a:lnTo>
                    <a:pt x="13573" y="5497"/>
                  </a:lnTo>
                  <a:lnTo>
                    <a:pt x="13517" y="5036"/>
                  </a:lnTo>
                  <a:lnTo>
                    <a:pt x="13517" y="5022"/>
                  </a:lnTo>
                  <a:cubicBezTo>
                    <a:pt x="13294" y="3446"/>
                    <a:pt x="12513" y="2163"/>
                    <a:pt x="11257" y="1270"/>
                  </a:cubicBezTo>
                  <a:cubicBezTo>
                    <a:pt x="10086" y="447"/>
                    <a:pt x="8565" y="1"/>
                    <a:pt x="6877" y="1"/>
                  </a:cubicBezTo>
                  <a:cubicBezTo>
                    <a:pt x="6852" y="1"/>
                    <a:pt x="6826" y="0"/>
                    <a:pt x="6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a:off x="2299525" y="2307650"/>
              <a:ext cx="17125" cy="16150"/>
            </a:xfrm>
            <a:custGeom>
              <a:avLst/>
              <a:gdLst/>
              <a:ahLst/>
              <a:cxnLst/>
              <a:rect l="l" t="t" r="r" b="b"/>
              <a:pathLst>
                <a:path w="685" h="646" extrusionOk="0">
                  <a:moveTo>
                    <a:pt x="330" y="1"/>
                  </a:moveTo>
                  <a:cubicBezTo>
                    <a:pt x="313" y="1"/>
                    <a:pt x="296" y="2"/>
                    <a:pt x="280" y="4"/>
                  </a:cubicBezTo>
                  <a:cubicBezTo>
                    <a:pt x="266" y="4"/>
                    <a:pt x="252" y="18"/>
                    <a:pt x="210" y="18"/>
                  </a:cubicBezTo>
                  <a:cubicBezTo>
                    <a:pt x="196" y="18"/>
                    <a:pt x="182" y="46"/>
                    <a:pt x="154" y="60"/>
                  </a:cubicBezTo>
                  <a:cubicBezTo>
                    <a:pt x="140" y="74"/>
                    <a:pt x="126" y="74"/>
                    <a:pt x="98" y="88"/>
                  </a:cubicBezTo>
                  <a:cubicBezTo>
                    <a:pt x="28" y="157"/>
                    <a:pt x="1" y="227"/>
                    <a:pt x="1" y="325"/>
                  </a:cubicBezTo>
                  <a:lnTo>
                    <a:pt x="1" y="395"/>
                  </a:lnTo>
                  <a:cubicBezTo>
                    <a:pt x="1" y="409"/>
                    <a:pt x="15" y="422"/>
                    <a:pt x="15" y="464"/>
                  </a:cubicBezTo>
                  <a:cubicBezTo>
                    <a:pt x="15" y="478"/>
                    <a:pt x="28" y="492"/>
                    <a:pt x="56" y="506"/>
                  </a:cubicBezTo>
                  <a:cubicBezTo>
                    <a:pt x="70" y="534"/>
                    <a:pt x="70" y="548"/>
                    <a:pt x="84" y="562"/>
                  </a:cubicBezTo>
                  <a:cubicBezTo>
                    <a:pt x="98" y="576"/>
                    <a:pt x="126" y="604"/>
                    <a:pt x="140" y="604"/>
                  </a:cubicBezTo>
                  <a:cubicBezTo>
                    <a:pt x="154" y="618"/>
                    <a:pt x="168" y="618"/>
                    <a:pt x="196" y="632"/>
                  </a:cubicBezTo>
                  <a:cubicBezTo>
                    <a:pt x="210" y="632"/>
                    <a:pt x="224" y="646"/>
                    <a:pt x="266" y="646"/>
                  </a:cubicBezTo>
                  <a:lnTo>
                    <a:pt x="335" y="646"/>
                  </a:lnTo>
                  <a:cubicBezTo>
                    <a:pt x="419" y="646"/>
                    <a:pt x="503" y="618"/>
                    <a:pt x="559" y="548"/>
                  </a:cubicBezTo>
                  <a:cubicBezTo>
                    <a:pt x="572" y="520"/>
                    <a:pt x="586" y="506"/>
                    <a:pt x="586" y="492"/>
                  </a:cubicBezTo>
                  <a:cubicBezTo>
                    <a:pt x="614" y="478"/>
                    <a:pt x="614" y="464"/>
                    <a:pt x="628" y="436"/>
                  </a:cubicBezTo>
                  <a:cubicBezTo>
                    <a:pt x="628" y="422"/>
                    <a:pt x="642" y="409"/>
                    <a:pt x="642" y="367"/>
                  </a:cubicBezTo>
                  <a:lnTo>
                    <a:pt x="642" y="297"/>
                  </a:lnTo>
                  <a:cubicBezTo>
                    <a:pt x="684" y="255"/>
                    <a:pt x="628" y="157"/>
                    <a:pt x="572" y="88"/>
                  </a:cubicBezTo>
                  <a:cubicBezTo>
                    <a:pt x="514" y="30"/>
                    <a:pt x="417" y="1"/>
                    <a:pt x="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a:off x="2193525" y="2021450"/>
              <a:ext cx="174025" cy="241325"/>
            </a:xfrm>
            <a:custGeom>
              <a:avLst/>
              <a:gdLst/>
              <a:ahLst/>
              <a:cxnLst/>
              <a:rect l="l" t="t" r="r" b="b"/>
              <a:pathLst>
                <a:path w="6961" h="9653" extrusionOk="0">
                  <a:moveTo>
                    <a:pt x="4868" y="656"/>
                  </a:moveTo>
                  <a:lnTo>
                    <a:pt x="4868" y="1409"/>
                  </a:lnTo>
                  <a:cubicBezTo>
                    <a:pt x="4799" y="1395"/>
                    <a:pt x="4729" y="1395"/>
                    <a:pt x="4673" y="1395"/>
                  </a:cubicBezTo>
                  <a:cubicBezTo>
                    <a:pt x="4366" y="1395"/>
                    <a:pt x="4045" y="1535"/>
                    <a:pt x="3822" y="1758"/>
                  </a:cubicBezTo>
                  <a:cubicBezTo>
                    <a:pt x="3599" y="2009"/>
                    <a:pt x="3487" y="2302"/>
                    <a:pt x="3501" y="2636"/>
                  </a:cubicBezTo>
                  <a:cubicBezTo>
                    <a:pt x="3543" y="3208"/>
                    <a:pt x="4017" y="3683"/>
                    <a:pt x="4589" y="3711"/>
                  </a:cubicBezTo>
                  <a:cubicBezTo>
                    <a:pt x="4673" y="3711"/>
                    <a:pt x="4757" y="3711"/>
                    <a:pt x="4854" y="3697"/>
                  </a:cubicBezTo>
                  <a:lnTo>
                    <a:pt x="4854" y="4352"/>
                  </a:lnTo>
                  <a:lnTo>
                    <a:pt x="3348" y="4352"/>
                  </a:lnTo>
                  <a:cubicBezTo>
                    <a:pt x="3334" y="4352"/>
                    <a:pt x="3292" y="4380"/>
                    <a:pt x="3278" y="4380"/>
                  </a:cubicBezTo>
                  <a:lnTo>
                    <a:pt x="3264" y="4380"/>
                  </a:lnTo>
                  <a:cubicBezTo>
                    <a:pt x="3264" y="4380"/>
                    <a:pt x="3250" y="4380"/>
                    <a:pt x="3250" y="4394"/>
                  </a:cubicBezTo>
                  <a:cubicBezTo>
                    <a:pt x="3250" y="4394"/>
                    <a:pt x="3236" y="4394"/>
                    <a:pt x="3236" y="4408"/>
                  </a:cubicBezTo>
                  <a:lnTo>
                    <a:pt x="3194" y="4408"/>
                  </a:lnTo>
                  <a:lnTo>
                    <a:pt x="3180" y="4422"/>
                  </a:lnTo>
                  <a:cubicBezTo>
                    <a:pt x="3180" y="4422"/>
                    <a:pt x="3167" y="4422"/>
                    <a:pt x="3167" y="4450"/>
                  </a:cubicBezTo>
                  <a:cubicBezTo>
                    <a:pt x="3167" y="4450"/>
                    <a:pt x="3139" y="4450"/>
                    <a:pt x="3139" y="4464"/>
                  </a:cubicBezTo>
                  <a:lnTo>
                    <a:pt x="3125" y="4478"/>
                  </a:lnTo>
                  <a:lnTo>
                    <a:pt x="3111" y="4492"/>
                  </a:lnTo>
                  <a:cubicBezTo>
                    <a:pt x="3097" y="4520"/>
                    <a:pt x="3097" y="4534"/>
                    <a:pt x="3097" y="4534"/>
                  </a:cubicBezTo>
                  <a:cubicBezTo>
                    <a:pt x="3097" y="4534"/>
                    <a:pt x="3097" y="4547"/>
                    <a:pt x="3069" y="4547"/>
                  </a:cubicBezTo>
                  <a:cubicBezTo>
                    <a:pt x="3069" y="4547"/>
                    <a:pt x="3069" y="4561"/>
                    <a:pt x="3055" y="4561"/>
                  </a:cubicBezTo>
                  <a:cubicBezTo>
                    <a:pt x="3055" y="4589"/>
                    <a:pt x="3041" y="4617"/>
                    <a:pt x="3041" y="4631"/>
                  </a:cubicBezTo>
                  <a:lnTo>
                    <a:pt x="3041" y="4659"/>
                  </a:lnTo>
                  <a:lnTo>
                    <a:pt x="3041" y="4673"/>
                  </a:lnTo>
                  <a:lnTo>
                    <a:pt x="3041" y="4687"/>
                  </a:lnTo>
                  <a:lnTo>
                    <a:pt x="3041" y="4701"/>
                  </a:lnTo>
                  <a:lnTo>
                    <a:pt x="3041" y="4729"/>
                  </a:lnTo>
                  <a:cubicBezTo>
                    <a:pt x="3055" y="4799"/>
                    <a:pt x="3069" y="4840"/>
                    <a:pt x="3125" y="4896"/>
                  </a:cubicBezTo>
                  <a:lnTo>
                    <a:pt x="3167" y="4938"/>
                  </a:lnTo>
                  <a:cubicBezTo>
                    <a:pt x="3167" y="4938"/>
                    <a:pt x="3167" y="4952"/>
                    <a:pt x="3180" y="4952"/>
                  </a:cubicBezTo>
                  <a:lnTo>
                    <a:pt x="3194" y="4966"/>
                  </a:lnTo>
                  <a:cubicBezTo>
                    <a:pt x="3194" y="4966"/>
                    <a:pt x="3194" y="4980"/>
                    <a:pt x="3208" y="4980"/>
                  </a:cubicBezTo>
                  <a:cubicBezTo>
                    <a:pt x="3208" y="4980"/>
                    <a:pt x="3208" y="5008"/>
                    <a:pt x="3236" y="5008"/>
                  </a:cubicBezTo>
                  <a:cubicBezTo>
                    <a:pt x="3236" y="5008"/>
                    <a:pt x="3236" y="5022"/>
                    <a:pt x="3250" y="5022"/>
                  </a:cubicBezTo>
                  <a:lnTo>
                    <a:pt x="3250" y="5036"/>
                  </a:lnTo>
                  <a:lnTo>
                    <a:pt x="3250" y="5050"/>
                  </a:lnTo>
                  <a:lnTo>
                    <a:pt x="3250" y="5078"/>
                  </a:lnTo>
                  <a:lnTo>
                    <a:pt x="3250" y="5091"/>
                  </a:lnTo>
                  <a:lnTo>
                    <a:pt x="3250" y="5105"/>
                  </a:lnTo>
                  <a:lnTo>
                    <a:pt x="3250" y="5119"/>
                  </a:lnTo>
                  <a:lnTo>
                    <a:pt x="3250" y="5161"/>
                  </a:lnTo>
                  <a:lnTo>
                    <a:pt x="3250" y="5175"/>
                  </a:lnTo>
                  <a:lnTo>
                    <a:pt x="3250" y="5189"/>
                  </a:lnTo>
                  <a:lnTo>
                    <a:pt x="3250" y="5231"/>
                  </a:lnTo>
                  <a:lnTo>
                    <a:pt x="3250" y="5245"/>
                  </a:lnTo>
                  <a:lnTo>
                    <a:pt x="3250" y="5259"/>
                  </a:lnTo>
                  <a:lnTo>
                    <a:pt x="3250" y="5301"/>
                  </a:lnTo>
                  <a:lnTo>
                    <a:pt x="3250" y="5315"/>
                  </a:lnTo>
                  <a:cubicBezTo>
                    <a:pt x="3194" y="5496"/>
                    <a:pt x="3055" y="5649"/>
                    <a:pt x="2860" y="5677"/>
                  </a:cubicBezTo>
                  <a:lnTo>
                    <a:pt x="2650" y="5677"/>
                  </a:lnTo>
                  <a:cubicBezTo>
                    <a:pt x="2483" y="5635"/>
                    <a:pt x="2344" y="5496"/>
                    <a:pt x="2302" y="5329"/>
                  </a:cubicBezTo>
                  <a:lnTo>
                    <a:pt x="2302" y="5315"/>
                  </a:lnTo>
                  <a:lnTo>
                    <a:pt x="2302" y="5287"/>
                  </a:lnTo>
                  <a:lnTo>
                    <a:pt x="2302" y="5259"/>
                  </a:lnTo>
                  <a:lnTo>
                    <a:pt x="2302" y="5245"/>
                  </a:lnTo>
                  <a:lnTo>
                    <a:pt x="2302" y="5217"/>
                  </a:lnTo>
                  <a:lnTo>
                    <a:pt x="2302" y="5189"/>
                  </a:lnTo>
                  <a:lnTo>
                    <a:pt x="2302" y="5175"/>
                  </a:lnTo>
                  <a:lnTo>
                    <a:pt x="2302" y="5147"/>
                  </a:lnTo>
                  <a:lnTo>
                    <a:pt x="2302" y="5119"/>
                  </a:lnTo>
                  <a:lnTo>
                    <a:pt x="2302" y="5105"/>
                  </a:lnTo>
                  <a:lnTo>
                    <a:pt x="2302" y="5091"/>
                  </a:lnTo>
                  <a:lnTo>
                    <a:pt x="2302" y="5078"/>
                  </a:lnTo>
                  <a:lnTo>
                    <a:pt x="2302" y="5050"/>
                  </a:lnTo>
                  <a:lnTo>
                    <a:pt x="2302" y="5036"/>
                  </a:lnTo>
                  <a:cubicBezTo>
                    <a:pt x="2302" y="5036"/>
                    <a:pt x="2302" y="5022"/>
                    <a:pt x="2330" y="5022"/>
                  </a:cubicBezTo>
                  <a:cubicBezTo>
                    <a:pt x="2330" y="5022"/>
                    <a:pt x="2330" y="5008"/>
                    <a:pt x="2344" y="5008"/>
                  </a:cubicBezTo>
                  <a:cubicBezTo>
                    <a:pt x="2344" y="5008"/>
                    <a:pt x="2344" y="4980"/>
                    <a:pt x="2358" y="4980"/>
                  </a:cubicBezTo>
                  <a:lnTo>
                    <a:pt x="2371" y="4966"/>
                  </a:lnTo>
                  <a:cubicBezTo>
                    <a:pt x="2371" y="4966"/>
                    <a:pt x="2371" y="4952"/>
                    <a:pt x="2399" y="4952"/>
                  </a:cubicBezTo>
                  <a:lnTo>
                    <a:pt x="2427" y="4910"/>
                  </a:lnTo>
                  <a:lnTo>
                    <a:pt x="2441" y="4896"/>
                  </a:lnTo>
                  <a:cubicBezTo>
                    <a:pt x="2441" y="4896"/>
                    <a:pt x="2441" y="4882"/>
                    <a:pt x="2469" y="4882"/>
                  </a:cubicBezTo>
                  <a:lnTo>
                    <a:pt x="2469" y="4868"/>
                  </a:lnTo>
                  <a:lnTo>
                    <a:pt x="2469" y="4840"/>
                  </a:lnTo>
                  <a:lnTo>
                    <a:pt x="2469" y="4826"/>
                  </a:lnTo>
                  <a:lnTo>
                    <a:pt x="2469" y="4812"/>
                  </a:lnTo>
                  <a:lnTo>
                    <a:pt x="2469" y="4799"/>
                  </a:lnTo>
                  <a:lnTo>
                    <a:pt x="2469" y="4771"/>
                  </a:lnTo>
                  <a:lnTo>
                    <a:pt x="2469" y="4757"/>
                  </a:lnTo>
                  <a:cubicBezTo>
                    <a:pt x="2483" y="4687"/>
                    <a:pt x="2483" y="4617"/>
                    <a:pt x="2441" y="4561"/>
                  </a:cubicBezTo>
                  <a:cubicBezTo>
                    <a:pt x="2441" y="4561"/>
                    <a:pt x="2441" y="4547"/>
                    <a:pt x="2427" y="4547"/>
                  </a:cubicBezTo>
                  <a:cubicBezTo>
                    <a:pt x="2427" y="4547"/>
                    <a:pt x="2427" y="4534"/>
                    <a:pt x="2413" y="4534"/>
                  </a:cubicBezTo>
                  <a:cubicBezTo>
                    <a:pt x="2413" y="4520"/>
                    <a:pt x="2399" y="4492"/>
                    <a:pt x="2399" y="4492"/>
                  </a:cubicBezTo>
                  <a:cubicBezTo>
                    <a:pt x="2399" y="4492"/>
                    <a:pt x="2399" y="4478"/>
                    <a:pt x="2371" y="4478"/>
                  </a:cubicBezTo>
                  <a:lnTo>
                    <a:pt x="2358" y="4464"/>
                  </a:lnTo>
                  <a:cubicBezTo>
                    <a:pt x="2358" y="4464"/>
                    <a:pt x="2344" y="4464"/>
                    <a:pt x="2344" y="4450"/>
                  </a:cubicBezTo>
                  <a:cubicBezTo>
                    <a:pt x="2344" y="4450"/>
                    <a:pt x="2330" y="4450"/>
                    <a:pt x="2330" y="4422"/>
                  </a:cubicBezTo>
                  <a:lnTo>
                    <a:pt x="2302" y="4408"/>
                  </a:lnTo>
                  <a:lnTo>
                    <a:pt x="2274" y="4408"/>
                  </a:lnTo>
                  <a:cubicBezTo>
                    <a:pt x="2274" y="4408"/>
                    <a:pt x="2260" y="4408"/>
                    <a:pt x="2260" y="4394"/>
                  </a:cubicBezTo>
                  <a:cubicBezTo>
                    <a:pt x="2260" y="4394"/>
                    <a:pt x="2232" y="4394"/>
                    <a:pt x="2232" y="4366"/>
                  </a:cubicBezTo>
                  <a:lnTo>
                    <a:pt x="2218" y="4366"/>
                  </a:lnTo>
                  <a:cubicBezTo>
                    <a:pt x="2204" y="4366"/>
                    <a:pt x="2162" y="4352"/>
                    <a:pt x="2148" y="4352"/>
                  </a:cubicBezTo>
                  <a:lnTo>
                    <a:pt x="684" y="4352"/>
                  </a:lnTo>
                  <a:lnTo>
                    <a:pt x="684" y="656"/>
                  </a:lnTo>
                  <a:close/>
                  <a:moveTo>
                    <a:pt x="4812" y="5008"/>
                  </a:moveTo>
                  <a:lnTo>
                    <a:pt x="4812" y="6333"/>
                  </a:lnTo>
                  <a:cubicBezTo>
                    <a:pt x="4812" y="6472"/>
                    <a:pt x="4896" y="6584"/>
                    <a:pt x="5022" y="6654"/>
                  </a:cubicBezTo>
                  <a:cubicBezTo>
                    <a:pt x="5072" y="6676"/>
                    <a:pt x="5127" y="6687"/>
                    <a:pt x="5181" y="6687"/>
                  </a:cubicBezTo>
                  <a:cubicBezTo>
                    <a:pt x="5263" y="6687"/>
                    <a:pt x="5345" y="6662"/>
                    <a:pt x="5412" y="6612"/>
                  </a:cubicBezTo>
                  <a:cubicBezTo>
                    <a:pt x="5496" y="6514"/>
                    <a:pt x="5622" y="6486"/>
                    <a:pt x="5733" y="6486"/>
                  </a:cubicBezTo>
                  <a:cubicBezTo>
                    <a:pt x="5873" y="6486"/>
                    <a:pt x="5998" y="6542"/>
                    <a:pt x="6110" y="6640"/>
                  </a:cubicBezTo>
                  <a:cubicBezTo>
                    <a:pt x="6249" y="6723"/>
                    <a:pt x="6305" y="6863"/>
                    <a:pt x="6277" y="7002"/>
                  </a:cubicBezTo>
                  <a:cubicBezTo>
                    <a:pt x="6263" y="7253"/>
                    <a:pt x="6054" y="7463"/>
                    <a:pt x="5817" y="7463"/>
                  </a:cubicBezTo>
                  <a:cubicBezTo>
                    <a:pt x="5677" y="7463"/>
                    <a:pt x="5552" y="7421"/>
                    <a:pt x="5440" y="7337"/>
                  </a:cubicBezTo>
                  <a:cubicBezTo>
                    <a:pt x="5377" y="7283"/>
                    <a:pt x="5290" y="7246"/>
                    <a:pt x="5202" y="7246"/>
                  </a:cubicBezTo>
                  <a:cubicBezTo>
                    <a:pt x="5155" y="7246"/>
                    <a:pt x="5108" y="7257"/>
                    <a:pt x="5064" y="7281"/>
                  </a:cubicBezTo>
                  <a:cubicBezTo>
                    <a:pt x="4938" y="7337"/>
                    <a:pt x="4854" y="7477"/>
                    <a:pt x="4854" y="7616"/>
                  </a:cubicBezTo>
                  <a:lnTo>
                    <a:pt x="4854" y="9011"/>
                  </a:lnTo>
                  <a:lnTo>
                    <a:pt x="3892" y="9011"/>
                  </a:lnTo>
                  <a:cubicBezTo>
                    <a:pt x="3906" y="8927"/>
                    <a:pt x="3934" y="8844"/>
                    <a:pt x="3934" y="8746"/>
                  </a:cubicBezTo>
                  <a:cubicBezTo>
                    <a:pt x="3934" y="8439"/>
                    <a:pt x="3794" y="8118"/>
                    <a:pt x="3557" y="7895"/>
                  </a:cubicBezTo>
                  <a:cubicBezTo>
                    <a:pt x="3344" y="7694"/>
                    <a:pt x="3086" y="7584"/>
                    <a:pt x="2792" y="7584"/>
                  </a:cubicBezTo>
                  <a:cubicBezTo>
                    <a:pt x="2760" y="7584"/>
                    <a:pt x="2726" y="7585"/>
                    <a:pt x="2692" y="7588"/>
                  </a:cubicBezTo>
                  <a:cubicBezTo>
                    <a:pt x="2120" y="7616"/>
                    <a:pt x="1646" y="8090"/>
                    <a:pt x="1604" y="8662"/>
                  </a:cubicBezTo>
                  <a:cubicBezTo>
                    <a:pt x="1604" y="8774"/>
                    <a:pt x="1604" y="8885"/>
                    <a:pt x="1646" y="8997"/>
                  </a:cubicBezTo>
                  <a:lnTo>
                    <a:pt x="684" y="8997"/>
                  </a:lnTo>
                  <a:lnTo>
                    <a:pt x="684" y="5008"/>
                  </a:lnTo>
                  <a:lnTo>
                    <a:pt x="1646" y="5008"/>
                  </a:lnTo>
                  <a:lnTo>
                    <a:pt x="1646" y="5036"/>
                  </a:lnTo>
                  <a:lnTo>
                    <a:pt x="1646" y="5078"/>
                  </a:lnTo>
                  <a:lnTo>
                    <a:pt x="1646" y="5105"/>
                  </a:lnTo>
                  <a:lnTo>
                    <a:pt x="1646" y="5147"/>
                  </a:lnTo>
                  <a:lnTo>
                    <a:pt x="1646" y="5175"/>
                  </a:lnTo>
                  <a:lnTo>
                    <a:pt x="1646" y="5231"/>
                  </a:lnTo>
                  <a:lnTo>
                    <a:pt x="1646" y="5245"/>
                  </a:lnTo>
                  <a:lnTo>
                    <a:pt x="1646" y="5315"/>
                  </a:lnTo>
                  <a:cubicBezTo>
                    <a:pt x="1660" y="5538"/>
                    <a:pt x="1730" y="5733"/>
                    <a:pt x="1855" y="5900"/>
                  </a:cubicBezTo>
                  <a:cubicBezTo>
                    <a:pt x="1855" y="5928"/>
                    <a:pt x="1869" y="5928"/>
                    <a:pt x="1869" y="5942"/>
                  </a:cubicBezTo>
                  <a:lnTo>
                    <a:pt x="1883" y="5956"/>
                  </a:lnTo>
                  <a:lnTo>
                    <a:pt x="1897" y="5984"/>
                  </a:lnTo>
                  <a:lnTo>
                    <a:pt x="1925" y="5998"/>
                  </a:lnTo>
                  <a:lnTo>
                    <a:pt x="1939" y="6012"/>
                  </a:lnTo>
                  <a:cubicBezTo>
                    <a:pt x="1939" y="6026"/>
                    <a:pt x="1953" y="6026"/>
                    <a:pt x="1953" y="6026"/>
                  </a:cubicBezTo>
                  <a:lnTo>
                    <a:pt x="1967" y="6054"/>
                  </a:lnTo>
                  <a:lnTo>
                    <a:pt x="1995" y="6068"/>
                  </a:lnTo>
                  <a:cubicBezTo>
                    <a:pt x="2162" y="6221"/>
                    <a:pt x="2371" y="6333"/>
                    <a:pt x="2581" y="6361"/>
                  </a:cubicBezTo>
                  <a:lnTo>
                    <a:pt x="2915" y="6361"/>
                  </a:lnTo>
                  <a:cubicBezTo>
                    <a:pt x="3139" y="6333"/>
                    <a:pt x="3348" y="6221"/>
                    <a:pt x="3501" y="6068"/>
                  </a:cubicBezTo>
                  <a:lnTo>
                    <a:pt x="3529" y="6054"/>
                  </a:lnTo>
                  <a:lnTo>
                    <a:pt x="3543" y="6026"/>
                  </a:lnTo>
                  <a:lnTo>
                    <a:pt x="3557" y="6012"/>
                  </a:lnTo>
                  <a:lnTo>
                    <a:pt x="3571" y="5998"/>
                  </a:lnTo>
                  <a:lnTo>
                    <a:pt x="3599" y="5984"/>
                  </a:lnTo>
                  <a:lnTo>
                    <a:pt x="3613" y="5956"/>
                  </a:lnTo>
                  <a:lnTo>
                    <a:pt x="3627" y="5942"/>
                  </a:lnTo>
                  <a:cubicBezTo>
                    <a:pt x="3641" y="5928"/>
                    <a:pt x="3641" y="5928"/>
                    <a:pt x="3641" y="5900"/>
                  </a:cubicBezTo>
                  <a:cubicBezTo>
                    <a:pt x="3766" y="5733"/>
                    <a:pt x="3836" y="5538"/>
                    <a:pt x="3850" y="5315"/>
                  </a:cubicBezTo>
                  <a:lnTo>
                    <a:pt x="3850" y="5245"/>
                  </a:lnTo>
                  <a:lnTo>
                    <a:pt x="3850" y="5231"/>
                  </a:lnTo>
                  <a:lnTo>
                    <a:pt x="3850" y="5175"/>
                  </a:lnTo>
                  <a:lnTo>
                    <a:pt x="3850" y="5147"/>
                  </a:lnTo>
                  <a:lnTo>
                    <a:pt x="3850" y="5105"/>
                  </a:lnTo>
                  <a:lnTo>
                    <a:pt x="3850" y="5078"/>
                  </a:lnTo>
                  <a:lnTo>
                    <a:pt x="3850" y="5036"/>
                  </a:lnTo>
                  <a:lnTo>
                    <a:pt x="3850" y="5008"/>
                  </a:lnTo>
                  <a:close/>
                  <a:moveTo>
                    <a:pt x="335" y="0"/>
                  </a:moveTo>
                  <a:cubicBezTo>
                    <a:pt x="168" y="0"/>
                    <a:pt x="0" y="140"/>
                    <a:pt x="0" y="335"/>
                  </a:cubicBezTo>
                  <a:lnTo>
                    <a:pt x="0" y="4673"/>
                  </a:lnTo>
                  <a:lnTo>
                    <a:pt x="0" y="9332"/>
                  </a:lnTo>
                  <a:cubicBezTo>
                    <a:pt x="0" y="9499"/>
                    <a:pt x="140" y="9653"/>
                    <a:pt x="335" y="9653"/>
                  </a:cubicBezTo>
                  <a:lnTo>
                    <a:pt x="2134" y="9653"/>
                  </a:lnTo>
                  <a:cubicBezTo>
                    <a:pt x="2274" y="9653"/>
                    <a:pt x="2399" y="9569"/>
                    <a:pt x="2469" y="9443"/>
                  </a:cubicBezTo>
                  <a:cubicBezTo>
                    <a:pt x="2511" y="9332"/>
                    <a:pt x="2497" y="9164"/>
                    <a:pt x="2413" y="9067"/>
                  </a:cubicBezTo>
                  <a:cubicBezTo>
                    <a:pt x="2330" y="8955"/>
                    <a:pt x="2274" y="8830"/>
                    <a:pt x="2288" y="8690"/>
                  </a:cubicBezTo>
                  <a:cubicBezTo>
                    <a:pt x="2302" y="8453"/>
                    <a:pt x="2497" y="8244"/>
                    <a:pt x="2748" y="8230"/>
                  </a:cubicBezTo>
                  <a:cubicBezTo>
                    <a:pt x="2772" y="8225"/>
                    <a:pt x="2796" y="8223"/>
                    <a:pt x="2820" y="8223"/>
                  </a:cubicBezTo>
                  <a:cubicBezTo>
                    <a:pt x="2934" y="8223"/>
                    <a:pt x="3041" y="8277"/>
                    <a:pt x="3111" y="8369"/>
                  </a:cubicBezTo>
                  <a:cubicBezTo>
                    <a:pt x="3208" y="8453"/>
                    <a:pt x="3264" y="8593"/>
                    <a:pt x="3264" y="8732"/>
                  </a:cubicBezTo>
                  <a:cubicBezTo>
                    <a:pt x="3264" y="8858"/>
                    <a:pt x="3208" y="8983"/>
                    <a:pt x="3139" y="9067"/>
                  </a:cubicBezTo>
                  <a:cubicBezTo>
                    <a:pt x="3055" y="9164"/>
                    <a:pt x="3027" y="9332"/>
                    <a:pt x="3097" y="9443"/>
                  </a:cubicBezTo>
                  <a:cubicBezTo>
                    <a:pt x="3139" y="9569"/>
                    <a:pt x="3278" y="9653"/>
                    <a:pt x="3418" y="9653"/>
                  </a:cubicBezTo>
                  <a:lnTo>
                    <a:pt x="5217" y="9653"/>
                  </a:lnTo>
                  <a:cubicBezTo>
                    <a:pt x="5398" y="9653"/>
                    <a:pt x="5552" y="9513"/>
                    <a:pt x="5552" y="9332"/>
                  </a:cubicBezTo>
                  <a:lnTo>
                    <a:pt x="5552" y="8090"/>
                  </a:lnTo>
                  <a:cubicBezTo>
                    <a:pt x="5649" y="8104"/>
                    <a:pt x="5761" y="8118"/>
                    <a:pt x="5887" y="8118"/>
                  </a:cubicBezTo>
                  <a:cubicBezTo>
                    <a:pt x="6458" y="8090"/>
                    <a:pt x="6933" y="7630"/>
                    <a:pt x="6961" y="7044"/>
                  </a:cubicBezTo>
                  <a:cubicBezTo>
                    <a:pt x="6961" y="6723"/>
                    <a:pt x="6849" y="6417"/>
                    <a:pt x="6626" y="6165"/>
                  </a:cubicBezTo>
                  <a:cubicBezTo>
                    <a:pt x="6403" y="5942"/>
                    <a:pt x="6110" y="5803"/>
                    <a:pt x="5775" y="5803"/>
                  </a:cubicBezTo>
                  <a:cubicBezTo>
                    <a:pt x="5691" y="5803"/>
                    <a:pt x="5608" y="5817"/>
                    <a:pt x="5510" y="5845"/>
                  </a:cubicBezTo>
                  <a:lnTo>
                    <a:pt x="5510" y="4673"/>
                  </a:lnTo>
                  <a:lnTo>
                    <a:pt x="5510" y="3194"/>
                  </a:lnTo>
                  <a:cubicBezTo>
                    <a:pt x="5510" y="3069"/>
                    <a:pt x="5440" y="2943"/>
                    <a:pt x="5329" y="2888"/>
                  </a:cubicBezTo>
                  <a:cubicBezTo>
                    <a:pt x="5284" y="2873"/>
                    <a:pt x="5237" y="2865"/>
                    <a:pt x="5191" y="2865"/>
                  </a:cubicBezTo>
                  <a:cubicBezTo>
                    <a:pt x="5110" y="2865"/>
                    <a:pt x="5034" y="2890"/>
                    <a:pt x="4980" y="2943"/>
                  </a:cubicBezTo>
                  <a:cubicBezTo>
                    <a:pt x="4868" y="3027"/>
                    <a:pt x="4743" y="3069"/>
                    <a:pt x="4631" y="3069"/>
                  </a:cubicBezTo>
                  <a:cubicBezTo>
                    <a:pt x="4380" y="3055"/>
                    <a:pt x="4171" y="2860"/>
                    <a:pt x="4157" y="2609"/>
                  </a:cubicBezTo>
                  <a:cubicBezTo>
                    <a:pt x="4143" y="2469"/>
                    <a:pt x="4185" y="2330"/>
                    <a:pt x="4296" y="2246"/>
                  </a:cubicBezTo>
                  <a:cubicBezTo>
                    <a:pt x="4380" y="2134"/>
                    <a:pt x="4520" y="2092"/>
                    <a:pt x="4659" y="2092"/>
                  </a:cubicBezTo>
                  <a:cubicBezTo>
                    <a:pt x="4785" y="2092"/>
                    <a:pt x="4882" y="2120"/>
                    <a:pt x="4980" y="2204"/>
                  </a:cubicBezTo>
                  <a:cubicBezTo>
                    <a:pt x="5040" y="2264"/>
                    <a:pt x="5116" y="2293"/>
                    <a:pt x="5191" y="2293"/>
                  </a:cubicBezTo>
                  <a:cubicBezTo>
                    <a:pt x="5238" y="2293"/>
                    <a:pt x="5286" y="2281"/>
                    <a:pt x="5329" y="2260"/>
                  </a:cubicBezTo>
                  <a:cubicBezTo>
                    <a:pt x="5440" y="2204"/>
                    <a:pt x="5510" y="2092"/>
                    <a:pt x="5510" y="1967"/>
                  </a:cubicBezTo>
                  <a:lnTo>
                    <a:pt x="5510" y="335"/>
                  </a:lnTo>
                  <a:cubicBezTo>
                    <a:pt x="5510" y="154"/>
                    <a:pt x="5370" y="0"/>
                    <a:pt x="5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40"/>
          <p:cNvGrpSpPr/>
          <p:nvPr/>
        </p:nvGrpSpPr>
        <p:grpSpPr>
          <a:xfrm>
            <a:off x="5419342" y="1326372"/>
            <a:ext cx="459348" cy="522764"/>
            <a:chOff x="5165275" y="1238575"/>
            <a:chExt cx="371400" cy="422675"/>
          </a:xfrm>
        </p:grpSpPr>
        <p:sp>
          <p:nvSpPr>
            <p:cNvPr id="601" name="Google Shape;601;p40"/>
            <p:cNvSpPr/>
            <p:nvPr/>
          </p:nvSpPr>
          <p:spPr>
            <a:xfrm>
              <a:off x="5165275" y="1238575"/>
              <a:ext cx="371400" cy="422675"/>
            </a:xfrm>
            <a:custGeom>
              <a:avLst/>
              <a:gdLst/>
              <a:ahLst/>
              <a:cxnLst/>
              <a:rect l="l" t="t" r="r" b="b"/>
              <a:pathLst>
                <a:path w="14856" h="16907" extrusionOk="0">
                  <a:moveTo>
                    <a:pt x="6863" y="684"/>
                  </a:moveTo>
                  <a:cubicBezTo>
                    <a:pt x="10155" y="698"/>
                    <a:pt x="12442" y="2400"/>
                    <a:pt x="12861" y="5120"/>
                  </a:cubicBezTo>
                  <a:lnTo>
                    <a:pt x="12917" y="5580"/>
                  </a:lnTo>
                  <a:cubicBezTo>
                    <a:pt x="12917" y="5678"/>
                    <a:pt x="12931" y="6082"/>
                    <a:pt x="12931" y="6403"/>
                  </a:cubicBezTo>
                  <a:lnTo>
                    <a:pt x="12219" y="6403"/>
                  </a:lnTo>
                  <a:cubicBezTo>
                    <a:pt x="12038" y="6403"/>
                    <a:pt x="11885" y="6542"/>
                    <a:pt x="11885" y="6724"/>
                  </a:cubicBezTo>
                  <a:cubicBezTo>
                    <a:pt x="11885" y="6919"/>
                    <a:pt x="12024" y="7059"/>
                    <a:pt x="12219" y="7059"/>
                  </a:cubicBezTo>
                  <a:lnTo>
                    <a:pt x="13014" y="7059"/>
                  </a:lnTo>
                  <a:lnTo>
                    <a:pt x="14158" y="9151"/>
                  </a:lnTo>
                  <a:cubicBezTo>
                    <a:pt x="14172" y="9193"/>
                    <a:pt x="14172" y="9221"/>
                    <a:pt x="14158" y="9235"/>
                  </a:cubicBezTo>
                  <a:cubicBezTo>
                    <a:pt x="14130" y="9262"/>
                    <a:pt x="14116" y="9276"/>
                    <a:pt x="14088" y="9290"/>
                  </a:cubicBezTo>
                  <a:lnTo>
                    <a:pt x="13251" y="9430"/>
                  </a:lnTo>
                  <a:cubicBezTo>
                    <a:pt x="13084" y="9472"/>
                    <a:pt x="12972" y="9583"/>
                    <a:pt x="12972" y="9765"/>
                  </a:cubicBezTo>
                  <a:lnTo>
                    <a:pt x="12972" y="13475"/>
                  </a:lnTo>
                  <a:lnTo>
                    <a:pt x="12972" y="13489"/>
                  </a:lnTo>
                  <a:cubicBezTo>
                    <a:pt x="12972" y="13559"/>
                    <a:pt x="12931" y="13614"/>
                    <a:pt x="12917" y="13656"/>
                  </a:cubicBezTo>
                  <a:cubicBezTo>
                    <a:pt x="12875" y="13698"/>
                    <a:pt x="12805" y="13726"/>
                    <a:pt x="12735" y="13726"/>
                  </a:cubicBezTo>
                  <a:cubicBezTo>
                    <a:pt x="12554" y="13698"/>
                    <a:pt x="10197" y="13517"/>
                    <a:pt x="9974" y="13475"/>
                  </a:cubicBezTo>
                  <a:lnTo>
                    <a:pt x="9848" y="13475"/>
                  </a:lnTo>
                  <a:cubicBezTo>
                    <a:pt x="9722" y="13489"/>
                    <a:pt x="9625" y="13600"/>
                    <a:pt x="9597" y="13726"/>
                  </a:cubicBezTo>
                  <a:lnTo>
                    <a:pt x="8927" y="16251"/>
                  </a:lnTo>
                  <a:lnTo>
                    <a:pt x="4366" y="15637"/>
                  </a:lnTo>
                  <a:lnTo>
                    <a:pt x="4882" y="13224"/>
                  </a:lnTo>
                  <a:lnTo>
                    <a:pt x="7156" y="13684"/>
                  </a:lnTo>
                  <a:lnTo>
                    <a:pt x="7226" y="13684"/>
                  </a:lnTo>
                  <a:cubicBezTo>
                    <a:pt x="7393" y="13684"/>
                    <a:pt x="7533" y="13573"/>
                    <a:pt x="7560" y="13419"/>
                  </a:cubicBezTo>
                  <a:cubicBezTo>
                    <a:pt x="7602" y="13252"/>
                    <a:pt x="7477" y="13070"/>
                    <a:pt x="7295" y="13043"/>
                  </a:cubicBezTo>
                  <a:lnTo>
                    <a:pt x="4715" y="12540"/>
                  </a:lnTo>
                  <a:cubicBezTo>
                    <a:pt x="2274" y="11648"/>
                    <a:pt x="656" y="9304"/>
                    <a:pt x="698" y="6710"/>
                  </a:cubicBezTo>
                  <a:cubicBezTo>
                    <a:pt x="726" y="3376"/>
                    <a:pt x="3460" y="684"/>
                    <a:pt x="6807" y="684"/>
                  </a:cubicBezTo>
                  <a:close/>
                  <a:moveTo>
                    <a:pt x="6793" y="1"/>
                  </a:moveTo>
                  <a:cubicBezTo>
                    <a:pt x="3097" y="1"/>
                    <a:pt x="70" y="2972"/>
                    <a:pt x="28" y="6668"/>
                  </a:cubicBezTo>
                  <a:cubicBezTo>
                    <a:pt x="0" y="9458"/>
                    <a:pt x="1688" y="11996"/>
                    <a:pt x="4255" y="13043"/>
                  </a:cubicBezTo>
                  <a:lnTo>
                    <a:pt x="3655" y="15832"/>
                  </a:lnTo>
                  <a:cubicBezTo>
                    <a:pt x="3641" y="15916"/>
                    <a:pt x="3655" y="16014"/>
                    <a:pt x="3711" y="16083"/>
                  </a:cubicBezTo>
                  <a:cubicBezTo>
                    <a:pt x="3766" y="16153"/>
                    <a:pt x="3850" y="16209"/>
                    <a:pt x="3934" y="16223"/>
                  </a:cubicBezTo>
                  <a:lnTo>
                    <a:pt x="9109" y="16906"/>
                  </a:lnTo>
                  <a:lnTo>
                    <a:pt x="9165" y="16906"/>
                  </a:lnTo>
                  <a:cubicBezTo>
                    <a:pt x="9304" y="16906"/>
                    <a:pt x="9443" y="16809"/>
                    <a:pt x="9485" y="16669"/>
                  </a:cubicBezTo>
                  <a:lnTo>
                    <a:pt x="10155" y="14117"/>
                  </a:lnTo>
                  <a:cubicBezTo>
                    <a:pt x="10211" y="14117"/>
                    <a:pt x="10266" y="14131"/>
                    <a:pt x="10308" y="14131"/>
                  </a:cubicBezTo>
                  <a:cubicBezTo>
                    <a:pt x="10629" y="14172"/>
                    <a:pt x="11006" y="14186"/>
                    <a:pt x="11271" y="14228"/>
                  </a:cubicBezTo>
                  <a:cubicBezTo>
                    <a:pt x="11494" y="14242"/>
                    <a:pt x="12666" y="14340"/>
                    <a:pt x="12735" y="14340"/>
                  </a:cubicBezTo>
                  <a:cubicBezTo>
                    <a:pt x="13000" y="14340"/>
                    <a:pt x="13224" y="14242"/>
                    <a:pt x="13405" y="14061"/>
                  </a:cubicBezTo>
                  <a:cubicBezTo>
                    <a:pt x="13558" y="13893"/>
                    <a:pt x="13642" y="13684"/>
                    <a:pt x="13642" y="13433"/>
                  </a:cubicBezTo>
                  <a:lnTo>
                    <a:pt x="13642" y="10030"/>
                  </a:lnTo>
                  <a:lnTo>
                    <a:pt x="14200" y="9932"/>
                  </a:lnTo>
                  <a:cubicBezTo>
                    <a:pt x="14451" y="9904"/>
                    <a:pt x="14660" y="9737"/>
                    <a:pt x="14758" y="9541"/>
                  </a:cubicBezTo>
                  <a:cubicBezTo>
                    <a:pt x="14856" y="9304"/>
                    <a:pt x="14856" y="9039"/>
                    <a:pt x="14730" y="8844"/>
                  </a:cubicBezTo>
                  <a:lnTo>
                    <a:pt x="13558" y="6710"/>
                  </a:lnTo>
                  <a:cubicBezTo>
                    <a:pt x="13558" y="6445"/>
                    <a:pt x="13558" y="5664"/>
                    <a:pt x="13544" y="5510"/>
                  </a:cubicBezTo>
                  <a:lnTo>
                    <a:pt x="13544" y="5496"/>
                  </a:lnTo>
                  <a:lnTo>
                    <a:pt x="13489" y="5036"/>
                  </a:lnTo>
                  <a:lnTo>
                    <a:pt x="13489" y="5022"/>
                  </a:lnTo>
                  <a:cubicBezTo>
                    <a:pt x="13265" y="3446"/>
                    <a:pt x="12484" y="2163"/>
                    <a:pt x="11229" y="1270"/>
                  </a:cubicBezTo>
                  <a:cubicBezTo>
                    <a:pt x="10057" y="447"/>
                    <a:pt x="8537" y="1"/>
                    <a:pt x="68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0"/>
            <p:cNvSpPr/>
            <p:nvPr/>
          </p:nvSpPr>
          <p:spPr>
            <a:xfrm>
              <a:off x="5370325" y="1570125"/>
              <a:ext cx="17100" cy="16150"/>
            </a:xfrm>
            <a:custGeom>
              <a:avLst/>
              <a:gdLst/>
              <a:ahLst/>
              <a:cxnLst/>
              <a:rect l="l" t="t" r="r" b="b"/>
              <a:pathLst>
                <a:path w="684" h="646" extrusionOk="0">
                  <a:moveTo>
                    <a:pt x="316" y="0"/>
                  </a:moveTo>
                  <a:cubicBezTo>
                    <a:pt x="298" y="0"/>
                    <a:pt x="281" y="1"/>
                    <a:pt x="265" y="4"/>
                  </a:cubicBezTo>
                  <a:cubicBezTo>
                    <a:pt x="251" y="4"/>
                    <a:pt x="223" y="18"/>
                    <a:pt x="195" y="18"/>
                  </a:cubicBezTo>
                  <a:cubicBezTo>
                    <a:pt x="181" y="18"/>
                    <a:pt x="154" y="46"/>
                    <a:pt x="140" y="59"/>
                  </a:cubicBezTo>
                  <a:cubicBezTo>
                    <a:pt x="126" y="73"/>
                    <a:pt x="112" y="73"/>
                    <a:pt x="98" y="87"/>
                  </a:cubicBezTo>
                  <a:cubicBezTo>
                    <a:pt x="70" y="115"/>
                    <a:pt x="56" y="129"/>
                    <a:pt x="56" y="143"/>
                  </a:cubicBezTo>
                  <a:cubicBezTo>
                    <a:pt x="42" y="157"/>
                    <a:pt x="42" y="185"/>
                    <a:pt x="14" y="199"/>
                  </a:cubicBezTo>
                  <a:cubicBezTo>
                    <a:pt x="14" y="213"/>
                    <a:pt x="0" y="227"/>
                    <a:pt x="0" y="269"/>
                  </a:cubicBezTo>
                  <a:lnTo>
                    <a:pt x="0" y="338"/>
                  </a:lnTo>
                  <a:cubicBezTo>
                    <a:pt x="0" y="422"/>
                    <a:pt x="42" y="506"/>
                    <a:pt x="112" y="562"/>
                  </a:cubicBezTo>
                  <a:cubicBezTo>
                    <a:pt x="126" y="576"/>
                    <a:pt x="140" y="603"/>
                    <a:pt x="154" y="603"/>
                  </a:cubicBezTo>
                  <a:cubicBezTo>
                    <a:pt x="181" y="617"/>
                    <a:pt x="195" y="617"/>
                    <a:pt x="209" y="631"/>
                  </a:cubicBezTo>
                  <a:cubicBezTo>
                    <a:pt x="223" y="631"/>
                    <a:pt x="251" y="645"/>
                    <a:pt x="279" y="645"/>
                  </a:cubicBezTo>
                  <a:lnTo>
                    <a:pt x="349" y="645"/>
                  </a:lnTo>
                  <a:cubicBezTo>
                    <a:pt x="432" y="645"/>
                    <a:pt x="530" y="617"/>
                    <a:pt x="572" y="548"/>
                  </a:cubicBezTo>
                  <a:cubicBezTo>
                    <a:pt x="642" y="478"/>
                    <a:pt x="684" y="408"/>
                    <a:pt x="684" y="311"/>
                  </a:cubicBezTo>
                  <a:cubicBezTo>
                    <a:pt x="656" y="297"/>
                    <a:pt x="656" y="283"/>
                    <a:pt x="656" y="269"/>
                  </a:cubicBezTo>
                  <a:cubicBezTo>
                    <a:pt x="656" y="255"/>
                    <a:pt x="628" y="227"/>
                    <a:pt x="628" y="199"/>
                  </a:cubicBezTo>
                  <a:cubicBezTo>
                    <a:pt x="628" y="185"/>
                    <a:pt x="614" y="157"/>
                    <a:pt x="600" y="143"/>
                  </a:cubicBezTo>
                  <a:cubicBezTo>
                    <a:pt x="586" y="129"/>
                    <a:pt x="586" y="115"/>
                    <a:pt x="558" y="87"/>
                  </a:cubicBezTo>
                  <a:cubicBezTo>
                    <a:pt x="500" y="29"/>
                    <a:pt x="403" y="0"/>
                    <a:pt x="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0"/>
            <p:cNvSpPr/>
            <p:nvPr/>
          </p:nvSpPr>
          <p:spPr>
            <a:xfrm>
              <a:off x="5209550" y="1276575"/>
              <a:ext cx="229825" cy="211350"/>
            </a:xfrm>
            <a:custGeom>
              <a:avLst/>
              <a:gdLst/>
              <a:ahLst/>
              <a:cxnLst/>
              <a:rect l="l" t="t" r="r" b="b"/>
              <a:pathLst>
                <a:path w="9193" h="8454" extrusionOk="0">
                  <a:moveTo>
                    <a:pt x="5943" y="657"/>
                  </a:moveTo>
                  <a:cubicBezTo>
                    <a:pt x="7394" y="657"/>
                    <a:pt x="8565" y="1828"/>
                    <a:pt x="8565" y="3265"/>
                  </a:cubicBezTo>
                  <a:cubicBezTo>
                    <a:pt x="8565" y="3739"/>
                    <a:pt x="8440" y="4200"/>
                    <a:pt x="8216" y="4590"/>
                  </a:cubicBezTo>
                  <a:cubicBezTo>
                    <a:pt x="8133" y="4674"/>
                    <a:pt x="8105" y="4757"/>
                    <a:pt x="8147" y="4841"/>
                  </a:cubicBezTo>
                  <a:lnTo>
                    <a:pt x="8370" y="5664"/>
                  </a:lnTo>
                  <a:lnTo>
                    <a:pt x="7589" y="5455"/>
                  </a:lnTo>
                  <a:cubicBezTo>
                    <a:pt x="7554" y="5443"/>
                    <a:pt x="7515" y="5437"/>
                    <a:pt x="7475" y="5437"/>
                  </a:cubicBezTo>
                  <a:cubicBezTo>
                    <a:pt x="7420" y="5437"/>
                    <a:pt x="7365" y="5450"/>
                    <a:pt x="7324" y="5483"/>
                  </a:cubicBezTo>
                  <a:cubicBezTo>
                    <a:pt x="7087" y="5636"/>
                    <a:pt x="6808" y="5762"/>
                    <a:pt x="6501" y="5818"/>
                  </a:cubicBezTo>
                  <a:cubicBezTo>
                    <a:pt x="6529" y="5692"/>
                    <a:pt x="6557" y="5553"/>
                    <a:pt x="6557" y="5427"/>
                  </a:cubicBezTo>
                  <a:lnTo>
                    <a:pt x="6557" y="5371"/>
                  </a:lnTo>
                  <a:lnTo>
                    <a:pt x="6557" y="5343"/>
                  </a:lnTo>
                  <a:lnTo>
                    <a:pt x="6557" y="5274"/>
                  </a:lnTo>
                  <a:lnTo>
                    <a:pt x="6557" y="5260"/>
                  </a:lnTo>
                  <a:lnTo>
                    <a:pt x="6557" y="5176"/>
                  </a:lnTo>
                  <a:lnTo>
                    <a:pt x="6557" y="5036"/>
                  </a:lnTo>
                  <a:lnTo>
                    <a:pt x="6557" y="5009"/>
                  </a:lnTo>
                  <a:cubicBezTo>
                    <a:pt x="6557" y="4967"/>
                    <a:pt x="6557" y="4925"/>
                    <a:pt x="6543" y="4869"/>
                  </a:cubicBezTo>
                  <a:lnTo>
                    <a:pt x="6543" y="4855"/>
                  </a:lnTo>
                  <a:cubicBezTo>
                    <a:pt x="6543" y="4799"/>
                    <a:pt x="6515" y="4771"/>
                    <a:pt x="6515" y="4716"/>
                  </a:cubicBezTo>
                  <a:lnTo>
                    <a:pt x="6515" y="4702"/>
                  </a:lnTo>
                  <a:cubicBezTo>
                    <a:pt x="6515" y="4646"/>
                    <a:pt x="6501" y="4618"/>
                    <a:pt x="6501" y="4576"/>
                  </a:cubicBezTo>
                  <a:lnTo>
                    <a:pt x="6501" y="4562"/>
                  </a:lnTo>
                  <a:cubicBezTo>
                    <a:pt x="6501" y="4520"/>
                    <a:pt x="6487" y="4478"/>
                    <a:pt x="6473" y="4437"/>
                  </a:cubicBezTo>
                  <a:lnTo>
                    <a:pt x="6473" y="4423"/>
                  </a:lnTo>
                  <a:cubicBezTo>
                    <a:pt x="6445" y="4367"/>
                    <a:pt x="6445" y="4339"/>
                    <a:pt x="6431" y="4297"/>
                  </a:cubicBezTo>
                  <a:lnTo>
                    <a:pt x="6431" y="4283"/>
                  </a:lnTo>
                  <a:cubicBezTo>
                    <a:pt x="6417" y="4227"/>
                    <a:pt x="6403" y="4200"/>
                    <a:pt x="6403" y="4144"/>
                  </a:cubicBezTo>
                  <a:cubicBezTo>
                    <a:pt x="6375" y="4088"/>
                    <a:pt x="6361" y="4060"/>
                    <a:pt x="6347" y="4018"/>
                  </a:cubicBezTo>
                  <a:lnTo>
                    <a:pt x="6347" y="4004"/>
                  </a:lnTo>
                  <a:cubicBezTo>
                    <a:pt x="6333" y="3962"/>
                    <a:pt x="6306" y="3921"/>
                    <a:pt x="6292" y="3879"/>
                  </a:cubicBezTo>
                  <a:lnTo>
                    <a:pt x="6292" y="3865"/>
                  </a:lnTo>
                  <a:cubicBezTo>
                    <a:pt x="6278" y="3823"/>
                    <a:pt x="6264" y="3795"/>
                    <a:pt x="6236" y="3739"/>
                  </a:cubicBezTo>
                  <a:cubicBezTo>
                    <a:pt x="6236" y="3739"/>
                    <a:pt x="6236" y="3725"/>
                    <a:pt x="6222" y="3725"/>
                  </a:cubicBezTo>
                  <a:lnTo>
                    <a:pt x="6166" y="3614"/>
                  </a:lnTo>
                  <a:cubicBezTo>
                    <a:pt x="6166" y="3614"/>
                    <a:pt x="6166" y="3600"/>
                    <a:pt x="6152" y="3600"/>
                  </a:cubicBezTo>
                  <a:cubicBezTo>
                    <a:pt x="6138" y="3572"/>
                    <a:pt x="6124" y="3530"/>
                    <a:pt x="6082" y="3502"/>
                  </a:cubicBezTo>
                  <a:cubicBezTo>
                    <a:pt x="6082" y="3502"/>
                    <a:pt x="6082" y="3474"/>
                    <a:pt x="6068" y="3474"/>
                  </a:cubicBezTo>
                  <a:cubicBezTo>
                    <a:pt x="6054" y="3446"/>
                    <a:pt x="6013" y="3404"/>
                    <a:pt x="5999" y="3377"/>
                  </a:cubicBezTo>
                  <a:lnTo>
                    <a:pt x="5999" y="3363"/>
                  </a:lnTo>
                  <a:cubicBezTo>
                    <a:pt x="5985" y="3321"/>
                    <a:pt x="5943" y="3293"/>
                    <a:pt x="5929" y="3251"/>
                  </a:cubicBezTo>
                  <a:cubicBezTo>
                    <a:pt x="5887" y="3223"/>
                    <a:pt x="5873" y="3181"/>
                    <a:pt x="5845" y="3153"/>
                  </a:cubicBezTo>
                  <a:lnTo>
                    <a:pt x="5817" y="3125"/>
                  </a:lnTo>
                  <a:cubicBezTo>
                    <a:pt x="5789" y="3098"/>
                    <a:pt x="5775" y="3056"/>
                    <a:pt x="5734" y="3028"/>
                  </a:cubicBezTo>
                  <a:lnTo>
                    <a:pt x="5720" y="3014"/>
                  </a:lnTo>
                  <a:cubicBezTo>
                    <a:pt x="5678" y="2972"/>
                    <a:pt x="5664" y="2944"/>
                    <a:pt x="5636" y="2916"/>
                  </a:cubicBezTo>
                  <a:lnTo>
                    <a:pt x="5608" y="2902"/>
                  </a:lnTo>
                  <a:lnTo>
                    <a:pt x="5524" y="2819"/>
                  </a:lnTo>
                  <a:lnTo>
                    <a:pt x="5510" y="2805"/>
                  </a:lnTo>
                  <a:cubicBezTo>
                    <a:pt x="5469" y="2763"/>
                    <a:pt x="5441" y="2749"/>
                    <a:pt x="5427" y="2707"/>
                  </a:cubicBezTo>
                  <a:cubicBezTo>
                    <a:pt x="5427" y="2707"/>
                    <a:pt x="5399" y="2707"/>
                    <a:pt x="5399" y="2693"/>
                  </a:cubicBezTo>
                  <a:cubicBezTo>
                    <a:pt x="5371" y="2665"/>
                    <a:pt x="5329" y="2637"/>
                    <a:pt x="5301" y="2609"/>
                  </a:cubicBezTo>
                  <a:lnTo>
                    <a:pt x="5287" y="2609"/>
                  </a:lnTo>
                  <a:cubicBezTo>
                    <a:pt x="5245" y="2568"/>
                    <a:pt x="5218" y="2554"/>
                    <a:pt x="5176" y="2526"/>
                  </a:cubicBezTo>
                  <a:cubicBezTo>
                    <a:pt x="5148" y="2498"/>
                    <a:pt x="5106" y="2470"/>
                    <a:pt x="5078" y="2456"/>
                  </a:cubicBezTo>
                  <a:cubicBezTo>
                    <a:pt x="5078" y="2456"/>
                    <a:pt x="5050" y="2456"/>
                    <a:pt x="5050" y="2428"/>
                  </a:cubicBezTo>
                  <a:cubicBezTo>
                    <a:pt x="5022" y="2414"/>
                    <a:pt x="4980" y="2386"/>
                    <a:pt x="4953" y="2358"/>
                  </a:cubicBezTo>
                  <a:cubicBezTo>
                    <a:pt x="4953" y="2358"/>
                    <a:pt x="4939" y="2358"/>
                    <a:pt x="4939" y="2344"/>
                  </a:cubicBezTo>
                  <a:cubicBezTo>
                    <a:pt x="4897" y="2330"/>
                    <a:pt x="4869" y="2316"/>
                    <a:pt x="4827" y="2275"/>
                  </a:cubicBezTo>
                  <a:cubicBezTo>
                    <a:pt x="4827" y="2275"/>
                    <a:pt x="4813" y="2275"/>
                    <a:pt x="4813" y="2261"/>
                  </a:cubicBezTo>
                  <a:lnTo>
                    <a:pt x="4701" y="2205"/>
                  </a:lnTo>
                  <a:cubicBezTo>
                    <a:pt x="4701" y="2205"/>
                    <a:pt x="4687" y="2205"/>
                    <a:pt x="4687" y="2191"/>
                  </a:cubicBezTo>
                  <a:cubicBezTo>
                    <a:pt x="4660" y="2177"/>
                    <a:pt x="4618" y="2149"/>
                    <a:pt x="4562" y="2135"/>
                  </a:cubicBezTo>
                  <a:lnTo>
                    <a:pt x="4548" y="2135"/>
                  </a:lnTo>
                  <a:cubicBezTo>
                    <a:pt x="4520" y="2121"/>
                    <a:pt x="4464" y="2107"/>
                    <a:pt x="4422" y="2079"/>
                  </a:cubicBezTo>
                  <a:lnTo>
                    <a:pt x="4409" y="2079"/>
                  </a:lnTo>
                  <a:cubicBezTo>
                    <a:pt x="4381" y="2065"/>
                    <a:pt x="4325" y="2051"/>
                    <a:pt x="4283" y="2037"/>
                  </a:cubicBezTo>
                  <a:cubicBezTo>
                    <a:pt x="4255" y="2010"/>
                    <a:pt x="4199" y="2010"/>
                    <a:pt x="4144" y="1996"/>
                  </a:cubicBezTo>
                  <a:lnTo>
                    <a:pt x="4130" y="1996"/>
                  </a:lnTo>
                  <a:cubicBezTo>
                    <a:pt x="4102" y="1982"/>
                    <a:pt x="4046" y="1982"/>
                    <a:pt x="4004" y="1968"/>
                  </a:cubicBezTo>
                  <a:lnTo>
                    <a:pt x="3990" y="1968"/>
                  </a:lnTo>
                  <a:cubicBezTo>
                    <a:pt x="3962" y="1940"/>
                    <a:pt x="3906" y="1940"/>
                    <a:pt x="3865" y="1940"/>
                  </a:cubicBezTo>
                  <a:lnTo>
                    <a:pt x="3851" y="1940"/>
                  </a:lnTo>
                  <a:cubicBezTo>
                    <a:pt x="3823" y="1940"/>
                    <a:pt x="3767" y="1926"/>
                    <a:pt x="3711" y="1926"/>
                  </a:cubicBezTo>
                  <a:lnTo>
                    <a:pt x="3697" y="1926"/>
                  </a:lnTo>
                  <a:cubicBezTo>
                    <a:pt x="4171" y="1159"/>
                    <a:pt x="5022" y="657"/>
                    <a:pt x="5943" y="657"/>
                  </a:cubicBezTo>
                  <a:close/>
                  <a:moveTo>
                    <a:pt x="3293" y="2595"/>
                  </a:moveTo>
                  <a:cubicBezTo>
                    <a:pt x="4632" y="2595"/>
                    <a:pt x="5748" y="3600"/>
                    <a:pt x="5887" y="4911"/>
                  </a:cubicBezTo>
                  <a:lnTo>
                    <a:pt x="2944" y="4911"/>
                  </a:lnTo>
                  <a:cubicBezTo>
                    <a:pt x="2777" y="4911"/>
                    <a:pt x="2609" y="5050"/>
                    <a:pt x="2609" y="5246"/>
                  </a:cubicBezTo>
                  <a:cubicBezTo>
                    <a:pt x="2609" y="5441"/>
                    <a:pt x="2735" y="5539"/>
                    <a:pt x="2916" y="5539"/>
                  </a:cubicBezTo>
                  <a:lnTo>
                    <a:pt x="5859" y="5539"/>
                  </a:lnTo>
                  <a:lnTo>
                    <a:pt x="5859" y="5580"/>
                  </a:lnTo>
                  <a:lnTo>
                    <a:pt x="5859" y="5608"/>
                  </a:lnTo>
                  <a:cubicBezTo>
                    <a:pt x="5859" y="5636"/>
                    <a:pt x="5845" y="5678"/>
                    <a:pt x="5845" y="5720"/>
                  </a:cubicBezTo>
                  <a:lnTo>
                    <a:pt x="5845" y="5734"/>
                  </a:lnTo>
                  <a:cubicBezTo>
                    <a:pt x="5845" y="5762"/>
                    <a:pt x="5831" y="5804"/>
                    <a:pt x="5831" y="5831"/>
                  </a:cubicBezTo>
                  <a:lnTo>
                    <a:pt x="5831" y="5859"/>
                  </a:lnTo>
                  <a:cubicBezTo>
                    <a:pt x="5803" y="5887"/>
                    <a:pt x="5803" y="5929"/>
                    <a:pt x="5789" y="5971"/>
                  </a:cubicBezTo>
                  <a:cubicBezTo>
                    <a:pt x="5455" y="7045"/>
                    <a:pt x="4464" y="7826"/>
                    <a:pt x="3279" y="7826"/>
                  </a:cubicBezTo>
                  <a:cubicBezTo>
                    <a:pt x="2790" y="7826"/>
                    <a:pt x="2302" y="7687"/>
                    <a:pt x="1884" y="7422"/>
                  </a:cubicBezTo>
                  <a:cubicBezTo>
                    <a:pt x="1828" y="7394"/>
                    <a:pt x="1758" y="7366"/>
                    <a:pt x="1716" y="7366"/>
                  </a:cubicBezTo>
                  <a:cubicBezTo>
                    <a:pt x="1675" y="7366"/>
                    <a:pt x="1661" y="7366"/>
                    <a:pt x="1619" y="7394"/>
                  </a:cubicBezTo>
                  <a:lnTo>
                    <a:pt x="838" y="7603"/>
                  </a:lnTo>
                  <a:lnTo>
                    <a:pt x="838" y="7603"/>
                  </a:lnTo>
                  <a:lnTo>
                    <a:pt x="1061" y="6780"/>
                  </a:lnTo>
                  <a:cubicBezTo>
                    <a:pt x="1089" y="6696"/>
                    <a:pt x="1089" y="6599"/>
                    <a:pt x="1033" y="6529"/>
                  </a:cubicBezTo>
                  <a:cubicBezTo>
                    <a:pt x="796" y="6138"/>
                    <a:pt x="684" y="5678"/>
                    <a:pt x="684" y="5204"/>
                  </a:cubicBezTo>
                  <a:cubicBezTo>
                    <a:pt x="684" y="3767"/>
                    <a:pt x="1842" y="2595"/>
                    <a:pt x="3293" y="2595"/>
                  </a:cubicBezTo>
                  <a:close/>
                  <a:moveTo>
                    <a:pt x="5915" y="1"/>
                  </a:moveTo>
                  <a:cubicBezTo>
                    <a:pt x="5231" y="1"/>
                    <a:pt x="4576" y="196"/>
                    <a:pt x="4032" y="587"/>
                  </a:cubicBezTo>
                  <a:cubicBezTo>
                    <a:pt x="3544" y="936"/>
                    <a:pt x="3181" y="1396"/>
                    <a:pt x="2930" y="1912"/>
                  </a:cubicBezTo>
                  <a:cubicBezTo>
                    <a:pt x="1298" y="2093"/>
                    <a:pt x="1" y="3488"/>
                    <a:pt x="1" y="5176"/>
                  </a:cubicBezTo>
                  <a:cubicBezTo>
                    <a:pt x="1" y="5720"/>
                    <a:pt x="126" y="6236"/>
                    <a:pt x="391" y="6710"/>
                  </a:cubicBezTo>
                  <a:lnTo>
                    <a:pt x="57" y="7952"/>
                  </a:lnTo>
                  <a:cubicBezTo>
                    <a:pt x="15" y="8063"/>
                    <a:pt x="57" y="8189"/>
                    <a:pt x="140" y="8259"/>
                  </a:cubicBezTo>
                  <a:cubicBezTo>
                    <a:pt x="202" y="8320"/>
                    <a:pt x="285" y="8359"/>
                    <a:pt x="369" y="8359"/>
                  </a:cubicBezTo>
                  <a:cubicBezTo>
                    <a:pt x="400" y="8359"/>
                    <a:pt x="431" y="8353"/>
                    <a:pt x="461" y="8342"/>
                  </a:cubicBezTo>
                  <a:lnTo>
                    <a:pt x="1661" y="8021"/>
                  </a:lnTo>
                  <a:cubicBezTo>
                    <a:pt x="2149" y="8300"/>
                    <a:pt x="2707" y="8454"/>
                    <a:pt x="3279" y="8454"/>
                  </a:cubicBezTo>
                  <a:cubicBezTo>
                    <a:pt x="4604" y="8454"/>
                    <a:pt x="5762" y="7673"/>
                    <a:pt x="6278" y="6515"/>
                  </a:cubicBezTo>
                  <a:cubicBezTo>
                    <a:pt x="6738" y="6459"/>
                    <a:pt x="7170" y="6320"/>
                    <a:pt x="7547" y="6097"/>
                  </a:cubicBezTo>
                  <a:lnTo>
                    <a:pt x="8760" y="6431"/>
                  </a:lnTo>
                  <a:cubicBezTo>
                    <a:pt x="8788" y="6438"/>
                    <a:pt x="8817" y="6442"/>
                    <a:pt x="8846" y="6442"/>
                  </a:cubicBezTo>
                  <a:cubicBezTo>
                    <a:pt x="8931" y="6442"/>
                    <a:pt x="9015" y="6410"/>
                    <a:pt x="9067" y="6348"/>
                  </a:cubicBezTo>
                  <a:cubicBezTo>
                    <a:pt x="9151" y="6250"/>
                    <a:pt x="9193" y="6138"/>
                    <a:pt x="9151" y="6027"/>
                  </a:cubicBezTo>
                  <a:lnTo>
                    <a:pt x="8802" y="4813"/>
                  </a:lnTo>
                  <a:cubicBezTo>
                    <a:pt x="9053" y="4339"/>
                    <a:pt x="9193" y="3809"/>
                    <a:pt x="9193" y="3279"/>
                  </a:cubicBezTo>
                  <a:cubicBezTo>
                    <a:pt x="9193" y="1466"/>
                    <a:pt x="7714" y="1"/>
                    <a:pt x="59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0"/>
            <p:cNvSpPr/>
            <p:nvPr/>
          </p:nvSpPr>
          <p:spPr>
            <a:xfrm>
              <a:off x="5241650" y="1398425"/>
              <a:ext cx="16750" cy="16625"/>
            </a:xfrm>
            <a:custGeom>
              <a:avLst/>
              <a:gdLst/>
              <a:ahLst/>
              <a:cxnLst/>
              <a:rect l="l" t="t" r="r" b="b"/>
              <a:pathLst>
                <a:path w="670" h="665" extrusionOk="0">
                  <a:moveTo>
                    <a:pt x="338" y="0"/>
                  </a:moveTo>
                  <a:cubicBezTo>
                    <a:pt x="313" y="0"/>
                    <a:pt x="289" y="3"/>
                    <a:pt x="265" y="9"/>
                  </a:cubicBezTo>
                  <a:cubicBezTo>
                    <a:pt x="251" y="9"/>
                    <a:pt x="237" y="23"/>
                    <a:pt x="195" y="23"/>
                  </a:cubicBezTo>
                  <a:cubicBezTo>
                    <a:pt x="181" y="23"/>
                    <a:pt x="167" y="37"/>
                    <a:pt x="153" y="51"/>
                  </a:cubicBezTo>
                  <a:cubicBezTo>
                    <a:pt x="126" y="79"/>
                    <a:pt x="112" y="79"/>
                    <a:pt x="98" y="93"/>
                  </a:cubicBezTo>
                  <a:cubicBezTo>
                    <a:pt x="84" y="107"/>
                    <a:pt x="56" y="121"/>
                    <a:pt x="56" y="148"/>
                  </a:cubicBezTo>
                  <a:cubicBezTo>
                    <a:pt x="42" y="162"/>
                    <a:pt x="42" y="176"/>
                    <a:pt x="28" y="190"/>
                  </a:cubicBezTo>
                  <a:cubicBezTo>
                    <a:pt x="28" y="218"/>
                    <a:pt x="0" y="232"/>
                    <a:pt x="0" y="260"/>
                  </a:cubicBezTo>
                  <a:lnTo>
                    <a:pt x="0" y="330"/>
                  </a:lnTo>
                  <a:lnTo>
                    <a:pt x="0" y="400"/>
                  </a:lnTo>
                  <a:cubicBezTo>
                    <a:pt x="0" y="413"/>
                    <a:pt x="28" y="441"/>
                    <a:pt x="28" y="469"/>
                  </a:cubicBezTo>
                  <a:cubicBezTo>
                    <a:pt x="28" y="483"/>
                    <a:pt x="42" y="511"/>
                    <a:pt x="56" y="525"/>
                  </a:cubicBezTo>
                  <a:cubicBezTo>
                    <a:pt x="84" y="539"/>
                    <a:pt x="84" y="553"/>
                    <a:pt x="98" y="581"/>
                  </a:cubicBezTo>
                  <a:cubicBezTo>
                    <a:pt x="112" y="595"/>
                    <a:pt x="126" y="609"/>
                    <a:pt x="153" y="609"/>
                  </a:cubicBezTo>
                  <a:cubicBezTo>
                    <a:pt x="167" y="623"/>
                    <a:pt x="181" y="623"/>
                    <a:pt x="195" y="651"/>
                  </a:cubicBezTo>
                  <a:cubicBezTo>
                    <a:pt x="209" y="651"/>
                    <a:pt x="237" y="665"/>
                    <a:pt x="265" y="665"/>
                  </a:cubicBezTo>
                  <a:lnTo>
                    <a:pt x="335" y="665"/>
                  </a:lnTo>
                  <a:cubicBezTo>
                    <a:pt x="418" y="665"/>
                    <a:pt x="516" y="623"/>
                    <a:pt x="558" y="553"/>
                  </a:cubicBezTo>
                  <a:cubicBezTo>
                    <a:pt x="628" y="483"/>
                    <a:pt x="670" y="413"/>
                    <a:pt x="670" y="330"/>
                  </a:cubicBezTo>
                  <a:cubicBezTo>
                    <a:pt x="656" y="316"/>
                    <a:pt x="656" y="288"/>
                    <a:pt x="656" y="260"/>
                  </a:cubicBezTo>
                  <a:cubicBezTo>
                    <a:pt x="656" y="246"/>
                    <a:pt x="642" y="232"/>
                    <a:pt x="642" y="190"/>
                  </a:cubicBezTo>
                  <a:cubicBezTo>
                    <a:pt x="642" y="176"/>
                    <a:pt x="614" y="162"/>
                    <a:pt x="600" y="148"/>
                  </a:cubicBezTo>
                  <a:cubicBezTo>
                    <a:pt x="586" y="121"/>
                    <a:pt x="586" y="107"/>
                    <a:pt x="558" y="93"/>
                  </a:cubicBezTo>
                  <a:cubicBezTo>
                    <a:pt x="514" y="38"/>
                    <a:pt x="427"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p:nvPr/>
        </p:nvSpPr>
        <p:spPr>
          <a:xfrm>
            <a:off x="5919313" y="3055423"/>
            <a:ext cx="932571" cy="932578"/>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1"/>
          <p:cNvSpPr txBox="1">
            <a:spLocks noGrp="1"/>
          </p:cNvSpPr>
          <p:nvPr>
            <p:ph type="title"/>
          </p:nvPr>
        </p:nvSpPr>
        <p:spPr>
          <a:xfrm>
            <a:off x="710100" y="445025"/>
            <a:ext cx="520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grpSp>
        <p:nvGrpSpPr>
          <p:cNvPr id="611" name="Google Shape;611;p41"/>
          <p:cNvGrpSpPr/>
          <p:nvPr/>
        </p:nvGrpSpPr>
        <p:grpSpPr>
          <a:xfrm>
            <a:off x="3215800" y="1499371"/>
            <a:ext cx="5265900" cy="2843360"/>
            <a:chOff x="233350" y="949250"/>
            <a:chExt cx="7137300" cy="3802300"/>
          </a:xfrm>
        </p:grpSpPr>
        <p:sp>
          <p:nvSpPr>
            <p:cNvPr id="612" name="Google Shape;612;p4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41"/>
          <p:cNvSpPr/>
          <p:nvPr/>
        </p:nvSpPr>
        <p:spPr>
          <a:xfrm>
            <a:off x="3492688" y="2132399"/>
            <a:ext cx="405300" cy="405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1"/>
          <p:cNvSpPr/>
          <p:nvPr/>
        </p:nvSpPr>
        <p:spPr>
          <a:xfrm>
            <a:off x="3614056" y="2254203"/>
            <a:ext cx="162579" cy="161705"/>
          </a:xfrm>
          <a:custGeom>
            <a:avLst/>
            <a:gdLst/>
            <a:ahLst/>
            <a:cxnLst/>
            <a:rect l="l" t="t" r="r" b="b"/>
            <a:pathLst>
              <a:path w="4883" h="4856" extrusionOk="0">
                <a:moveTo>
                  <a:pt x="2442" y="1"/>
                </a:moveTo>
                <a:cubicBezTo>
                  <a:pt x="1980" y="1"/>
                  <a:pt x="1628" y="353"/>
                  <a:pt x="1628" y="814"/>
                </a:cubicBezTo>
                <a:lnTo>
                  <a:pt x="1628" y="1628"/>
                </a:lnTo>
                <a:lnTo>
                  <a:pt x="814" y="1628"/>
                </a:lnTo>
                <a:cubicBezTo>
                  <a:pt x="353" y="1628"/>
                  <a:pt x="0" y="1981"/>
                  <a:pt x="0" y="2442"/>
                </a:cubicBezTo>
                <a:cubicBezTo>
                  <a:pt x="0" y="2876"/>
                  <a:pt x="353" y="3228"/>
                  <a:pt x="814" y="3228"/>
                </a:cubicBezTo>
                <a:lnTo>
                  <a:pt x="1628" y="3228"/>
                </a:lnTo>
                <a:lnTo>
                  <a:pt x="1628" y="4042"/>
                </a:lnTo>
                <a:cubicBezTo>
                  <a:pt x="1628" y="4503"/>
                  <a:pt x="1980" y="4856"/>
                  <a:pt x="2442" y="4856"/>
                </a:cubicBezTo>
                <a:cubicBezTo>
                  <a:pt x="2875" y="4856"/>
                  <a:pt x="3255" y="4503"/>
                  <a:pt x="3255" y="4042"/>
                </a:cubicBezTo>
                <a:lnTo>
                  <a:pt x="3255" y="3228"/>
                </a:lnTo>
                <a:lnTo>
                  <a:pt x="4069" y="3228"/>
                </a:lnTo>
                <a:cubicBezTo>
                  <a:pt x="4503" y="3228"/>
                  <a:pt x="4883" y="2876"/>
                  <a:pt x="4883" y="2442"/>
                </a:cubicBezTo>
                <a:cubicBezTo>
                  <a:pt x="4883" y="1981"/>
                  <a:pt x="4530" y="1628"/>
                  <a:pt x="4069" y="1628"/>
                </a:cubicBezTo>
                <a:lnTo>
                  <a:pt x="3255" y="1628"/>
                </a:lnTo>
                <a:lnTo>
                  <a:pt x="3255" y="814"/>
                </a:lnTo>
                <a:cubicBezTo>
                  <a:pt x="3255" y="353"/>
                  <a:pt x="287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1"/>
          <p:cNvSpPr/>
          <p:nvPr/>
        </p:nvSpPr>
        <p:spPr>
          <a:xfrm>
            <a:off x="4521413" y="3131899"/>
            <a:ext cx="405300" cy="405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1"/>
          <p:cNvSpPr/>
          <p:nvPr/>
        </p:nvSpPr>
        <p:spPr>
          <a:xfrm>
            <a:off x="4642781" y="3253703"/>
            <a:ext cx="162579" cy="161705"/>
          </a:xfrm>
          <a:custGeom>
            <a:avLst/>
            <a:gdLst/>
            <a:ahLst/>
            <a:cxnLst/>
            <a:rect l="l" t="t" r="r" b="b"/>
            <a:pathLst>
              <a:path w="4883" h="4856" extrusionOk="0">
                <a:moveTo>
                  <a:pt x="2442" y="1"/>
                </a:moveTo>
                <a:cubicBezTo>
                  <a:pt x="1980" y="1"/>
                  <a:pt x="1628" y="353"/>
                  <a:pt x="1628" y="814"/>
                </a:cubicBezTo>
                <a:lnTo>
                  <a:pt x="1628" y="1628"/>
                </a:lnTo>
                <a:lnTo>
                  <a:pt x="814" y="1628"/>
                </a:lnTo>
                <a:cubicBezTo>
                  <a:pt x="353" y="1628"/>
                  <a:pt x="0" y="1981"/>
                  <a:pt x="0" y="2442"/>
                </a:cubicBezTo>
                <a:cubicBezTo>
                  <a:pt x="0" y="2876"/>
                  <a:pt x="353" y="3228"/>
                  <a:pt x="814" y="3228"/>
                </a:cubicBezTo>
                <a:lnTo>
                  <a:pt x="1628" y="3228"/>
                </a:lnTo>
                <a:lnTo>
                  <a:pt x="1628" y="4042"/>
                </a:lnTo>
                <a:cubicBezTo>
                  <a:pt x="1628" y="4503"/>
                  <a:pt x="1980" y="4856"/>
                  <a:pt x="2442" y="4856"/>
                </a:cubicBezTo>
                <a:cubicBezTo>
                  <a:pt x="2875" y="4856"/>
                  <a:pt x="3255" y="4503"/>
                  <a:pt x="3255" y="4042"/>
                </a:cubicBezTo>
                <a:lnTo>
                  <a:pt x="3255" y="3228"/>
                </a:lnTo>
                <a:lnTo>
                  <a:pt x="4069" y="3228"/>
                </a:lnTo>
                <a:cubicBezTo>
                  <a:pt x="4503" y="3228"/>
                  <a:pt x="4883" y="2876"/>
                  <a:pt x="4883" y="2442"/>
                </a:cubicBezTo>
                <a:cubicBezTo>
                  <a:pt x="4883" y="1981"/>
                  <a:pt x="4530" y="1628"/>
                  <a:pt x="4069" y="1628"/>
                </a:cubicBezTo>
                <a:lnTo>
                  <a:pt x="3255" y="1628"/>
                </a:lnTo>
                <a:lnTo>
                  <a:pt x="3255" y="814"/>
                </a:lnTo>
                <a:cubicBezTo>
                  <a:pt x="3255" y="353"/>
                  <a:pt x="287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1"/>
          <p:cNvSpPr/>
          <p:nvPr/>
        </p:nvSpPr>
        <p:spPr>
          <a:xfrm>
            <a:off x="5418788" y="1957274"/>
            <a:ext cx="405300" cy="405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1"/>
          <p:cNvSpPr/>
          <p:nvPr/>
        </p:nvSpPr>
        <p:spPr>
          <a:xfrm>
            <a:off x="5540156" y="2079078"/>
            <a:ext cx="162579" cy="161705"/>
          </a:xfrm>
          <a:custGeom>
            <a:avLst/>
            <a:gdLst/>
            <a:ahLst/>
            <a:cxnLst/>
            <a:rect l="l" t="t" r="r" b="b"/>
            <a:pathLst>
              <a:path w="4883" h="4856" extrusionOk="0">
                <a:moveTo>
                  <a:pt x="2442" y="1"/>
                </a:moveTo>
                <a:cubicBezTo>
                  <a:pt x="1980" y="1"/>
                  <a:pt x="1628" y="353"/>
                  <a:pt x="1628" y="814"/>
                </a:cubicBezTo>
                <a:lnTo>
                  <a:pt x="1628" y="1628"/>
                </a:lnTo>
                <a:lnTo>
                  <a:pt x="814" y="1628"/>
                </a:lnTo>
                <a:cubicBezTo>
                  <a:pt x="353" y="1628"/>
                  <a:pt x="0" y="1981"/>
                  <a:pt x="0" y="2442"/>
                </a:cubicBezTo>
                <a:cubicBezTo>
                  <a:pt x="0" y="2876"/>
                  <a:pt x="353" y="3228"/>
                  <a:pt x="814" y="3228"/>
                </a:cubicBezTo>
                <a:lnTo>
                  <a:pt x="1628" y="3228"/>
                </a:lnTo>
                <a:lnTo>
                  <a:pt x="1628" y="4042"/>
                </a:lnTo>
                <a:cubicBezTo>
                  <a:pt x="1628" y="4503"/>
                  <a:pt x="1980" y="4856"/>
                  <a:pt x="2442" y="4856"/>
                </a:cubicBezTo>
                <a:cubicBezTo>
                  <a:pt x="2875" y="4856"/>
                  <a:pt x="3255" y="4503"/>
                  <a:pt x="3255" y="4042"/>
                </a:cubicBezTo>
                <a:lnTo>
                  <a:pt x="3255" y="3228"/>
                </a:lnTo>
                <a:lnTo>
                  <a:pt x="4069" y="3228"/>
                </a:lnTo>
                <a:cubicBezTo>
                  <a:pt x="4503" y="3228"/>
                  <a:pt x="4883" y="2876"/>
                  <a:pt x="4883" y="2442"/>
                </a:cubicBezTo>
                <a:cubicBezTo>
                  <a:pt x="4883" y="1981"/>
                  <a:pt x="4530" y="1628"/>
                  <a:pt x="4069" y="1628"/>
                </a:cubicBezTo>
                <a:lnTo>
                  <a:pt x="3255" y="1628"/>
                </a:lnTo>
                <a:lnTo>
                  <a:pt x="3255" y="814"/>
                </a:lnTo>
                <a:cubicBezTo>
                  <a:pt x="3255" y="353"/>
                  <a:pt x="287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1"/>
          <p:cNvSpPr/>
          <p:nvPr/>
        </p:nvSpPr>
        <p:spPr>
          <a:xfrm>
            <a:off x="7395938" y="2475274"/>
            <a:ext cx="405300" cy="405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1"/>
          <p:cNvSpPr/>
          <p:nvPr/>
        </p:nvSpPr>
        <p:spPr>
          <a:xfrm>
            <a:off x="7517306" y="2597078"/>
            <a:ext cx="162579" cy="161705"/>
          </a:xfrm>
          <a:custGeom>
            <a:avLst/>
            <a:gdLst/>
            <a:ahLst/>
            <a:cxnLst/>
            <a:rect l="l" t="t" r="r" b="b"/>
            <a:pathLst>
              <a:path w="4883" h="4856" extrusionOk="0">
                <a:moveTo>
                  <a:pt x="2442" y="1"/>
                </a:moveTo>
                <a:cubicBezTo>
                  <a:pt x="1980" y="1"/>
                  <a:pt x="1628" y="353"/>
                  <a:pt x="1628" y="814"/>
                </a:cubicBezTo>
                <a:lnTo>
                  <a:pt x="1628" y="1628"/>
                </a:lnTo>
                <a:lnTo>
                  <a:pt x="814" y="1628"/>
                </a:lnTo>
                <a:cubicBezTo>
                  <a:pt x="353" y="1628"/>
                  <a:pt x="0" y="1981"/>
                  <a:pt x="0" y="2442"/>
                </a:cubicBezTo>
                <a:cubicBezTo>
                  <a:pt x="0" y="2876"/>
                  <a:pt x="353" y="3228"/>
                  <a:pt x="814" y="3228"/>
                </a:cubicBezTo>
                <a:lnTo>
                  <a:pt x="1628" y="3228"/>
                </a:lnTo>
                <a:lnTo>
                  <a:pt x="1628" y="4042"/>
                </a:lnTo>
                <a:cubicBezTo>
                  <a:pt x="1628" y="4503"/>
                  <a:pt x="1980" y="4856"/>
                  <a:pt x="2442" y="4856"/>
                </a:cubicBezTo>
                <a:cubicBezTo>
                  <a:pt x="2875" y="4856"/>
                  <a:pt x="3255" y="4503"/>
                  <a:pt x="3255" y="4042"/>
                </a:cubicBezTo>
                <a:lnTo>
                  <a:pt x="3255" y="3228"/>
                </a:lnTo>
                <a:lnTo>
                  <a:pt x="4069" y="3228"/>
                </a:lnTo>
                <a:cubicBezTo>
                  <a:pt x="4503" y="3228"/>
                  <a:pt x="4883" y="2876"/>
                  <a:pt x="4883" y="2442"/>
                </a:cubicBezTo>
                <a:cubicBezTo>
                  <a:pt x="4883" y="1981"/>
                  <a:pt x="4530" y="1628"/>
                  <a:pt x="4069" y="1628"/>
                </a:cubicBezTo>
                <a:lnTo>
                  <a:pt x="3255" y="1628"/>
                </a:lnTo>
                <a:lnTo>
                  <a:pt x="3255" y="814"/>
                </a:lnTo>
                <a:cubicBezTo>
                  <a:pt x="3255" y="353"/>
                  <a:pt x="2875" y="1"/>
                  <a:pt x="2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1"/>
          <p:cNvSpPr txBox="1">
            <a:spLocks noGrp="1"/>
          </p:cNvSpPr>
          <p:nvPr>
            <p:ph type="subTitle" idx="4294967295"/>
          </p:nvPr>
        </p:nvSpPr>
        <p:spPr>
          <a:xfrm>
            <a:off x="709037" y="1171200"/>
            <a:ext cx="2064300" cy="3657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b="1">
                <a:solidFill>
                  <a:schemeClr val="accent5"/>
                </a:solidFill>
                <a:latin typeface="Raleway"/>
                <a:ea typeface="Raleway"/>
                <a:cs typeface="Raleway"/>
                <a:sym typeface="Raleway"/>
              </a:rPr>
              <a:t>NEPTUNE</a:t>
            </a:r>
            <a:endParaRPr sz="1400" b="1">
              <a:solidFill>
                <a:schemeClr val="accent5"/>
              </a:solidFill>
              <a:latin typeface="Raleway"/>
              <a:ea typeface="Raleway"/>
              <a:cs typeface="Raleway"/>
              <a:sym typeface="Raleway"/>
            </a:endParaRPr>
          </a:p>
        </p:txBody>
      </p:sp>
      <p:sp>
        <p:nvSpPr>
          <p:cNvPr id="672" name="Google Shape;672;p41"/>
          <p:cNvSpPr txBox="1">
            <a:spLocks noGrp="1"/>
          </p:cNvSpPr>
          <p:nvPr>
            <p:ph type="subTitle" idx="4294967295"/>
          </p:nvPr>
        </p:nvSpPr>
        <p:spPr>
          <a:xfrm>
            <a:off x="709037" y="1412876"/>
            <a:ext cx="2067900" cy="619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200"/>
              <a:t>Neptune is the farthest planet from the Sun</a:t>
            </a:r>
            <a:endParaRPr sz="1200"/>
          </a:p>
        </p:txBody>
      </p:sp>
      <p:sp>
        <p:nvSpPr>
          <p:cNvPr id="673" name="Google Shape;673;p41"/>
          <p:cNvSpPr txBox="1">
            <a:spLocks noGrp="1"/>
          </p:cNvSpPr>
          <p:nvPr>
            <p:ph type="subTitle" idx="4294967295"/>
          </p:nvPr>
        </p:nvSpPr>
        <p:spPr>
          <a:xfrm>
            <a:off x="709037" y="2034899"/>
            <a:ext cx="2064300" cy="3657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b="1">
                <a:solidFill>
                  <a:schemeClr val="accent5"/>
                </a:solidFill>
                <a:latin typeface="Raleway"/>
                <a:ea typeface="Raleway"/>
                <a:cs typeface="Raleway"/>
                <a:sym typeface="Raleway"/>
              </a:rPr>
              <a:t>MERCURY</a:t>
            </a:r>
            <a:endParaRPr sz="1400" b="1">
              <a:solidFill>
                <a:schemeClr val="accent5"/>
              </a:solidFill>
              <a:latin typeface="Raleway"/>
              <a:ea typeface="Raleway"/>
              <a:cs typeface="Raleway"/>
              <a:sym typeface="Raleway"/>
            </a:endParaRPr>
          </a:p>
        </p:txBody>
      </p:sp>
      <p:sp>
        <p:nvSpPr>
          <p:cNvPr id="674" name="Google Shape;674;p41"/>
          <p:cNvSpPr txBox="1">
            <a:spLocks noGrp="1"/>
          </p:cNvSpPr>
          <p:nvPr>
            <p:ph type="subTitle" idx="4294967295"/>
          </p:nvPr>
        </p:nvSpPr>
        <p:spPr>
          <a:xfrm>
            <a:off x="709037" y="2276575"/>
            <a:ext cx="2067900" cy="619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200"/>
              <a:t>Mercury is the smallest planet in the Solar System</a:t>
            </a:r>
            <a:endParaRPr sz="1200"/>
          </a:p>
        </p:txBody>
      </p:sp>
      <p:sp>
        <p:nvSpPr>
          <p:cNvPr id="675" name="Google Shape;675;p41"/>
          <p:cNvSpPr txBox="1">
            <a:spLocks noGrp="1"/>
          </p:cNvSpPr>
          <p:nvPr>
            <p:ph type="subTitle" idx="4294967295"/>
          </p:nvPr>
        </p:nvSpPr>
        <p:spPr>
          <a:xfrm>
            <a:off x="709037" y="2898600"/>
            <a:ext cx="2063100" cy="3657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b="1">
                <a:solidFill>
                  <a:schemeClr val="accent5"/>
                </a:solidFill>
                <a:latin typeface="Raleway"/>
                <a:ea typeface="Raleway"/>
                <a:cs typeface="Raleway"/>
                <a:sym typeface="Raleway"/>
              </a:rPr>
              <a:t>VENUS</a:t>
            </a:r>
            <a:endParaRPr sz="1400" b="1">
              <a:solidFill>
                <a:schemeClr val="accent5"/>
              </a:solidFill>
              <a:latin typeface="Raleway"/>
              <a:ea typeface="Raleway"/>
              <a:cs typeface="Raleway"/>
              <a:sym typeface="Raleway"/>
            </a:endParaRPr>
          </a:p>
        </p:txBody>
      </p:sp>
      <p:sp>
        <p:nvSpPr>
          <p:cNvPr id="676" name="Google Shape;676;p41"/>
          <p:cNvSpPr txBox="1">
            <a:spLocks noGrp="1"/>
          </p:cNvSpPr>
          <p:nvPr>
            <p:ph type="subTitle" idx="4294967295"/>
          </p:nvPr>
        </p:nvSpPr>
        <p:spPr>
          <a:xfrm>
            <a:off x="709037" y="3136576"/>
            <a:ext cx="2066400" cy="619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200"/>
              <a:t>Venus is the second planet from the Sun</a:t>
            </a:r>
            <a:endParaRPr sz="1200"/>
          </a:p>
        </p:txBody>
      </p:sp>
      <p:sp>
        <p:nvSpPr>
          <p:cNvPr id="677" name="Google Shape;677;p41"/>
          <p:cNvSpPr txBox="1">
            <a:spLocks noGrp="1"/>
          </p:cNvSpPr>
          <p:nvPr>
            <p:ph type="subTitle" idx="4294967295"/>
          </p:nvPr>
        </p:nvSpPr>
        <p:spPr>
          <a:xfrm>
            <a:off x="709037" y="3762288"/>
            <a:ext cx="2063100" cy="3657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b="1">
                <a:solidFill>
                  <a:schemeClr val="accent5"/>
                </a:solidFill>
                <a:latin typeface="Raleway"/>
                <a:ea typeface="Raleway"/>
                <a:cs typeface="Raleway"/>
                <a:sym typeface="Raleway"/>
              </a:rPr>
              <a:t>JUPITER</a:t>
            </a:r>
            <a:endParaRPr sz="1400" b="1">
              <a:solidFill>
                <a:schemeClr val="accent5"/>
              </a:solidFill>
              <a:latin typeface="Raleway"/>
              <a:ea typeface="Raleway"/>
              <a:cs typeface="Raleway"/>
              <a:sym typeface="Raleway"/>
            </a:endParaRPr>
          </a:p>
        </p:txBody>
      </p:sp>
      <p:sp>
        <p:nvSpPr>
          <p:cNvPr id="678" name="Google Shape;678;p41"/>
          <p:cNvSpPr txBox="1">
            <a:spLocks noGrp="1"/>
          </p:cNvSpPr>
          <p:nvPr>
            <p:ph type="subTitle" idx="4294967295"/>
          </p:nvPr>
        </p:nvSpPr>
        <p:spPr>
          <a:xfrm>
            <a:off x="709037" y="4002114"/>
            <a:ext cx="2066400" cy="6198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200"/>
              <a:t>Jupiter is the biggest planet in the Solar System</a:t>
            </a:r>
            <a:endParaRPr sz="1200"/>
          </a:p>
        </p:txBody>
      </p:sp>
      <p:sp>
        <p:nvSpPr>
          <p:cNvPr id="679" name="Google Shape;679;p41"/>
          <p:cNvSpPr/>
          <p:nvPr/>
        </p:nvSpPr>
        <p:spPr>
          <a:xfrm>
            <a:off x="4143708" y="3580675"/>
            <a:ext cx="407326" cy="407326"/>
          </a:xfrm>
          <a:custGeom>
            <a:avLst/>
            <a:gdLst/>
            <a:ahLst/>
            <a:cxnLst/>
            <a:rect l="l" t="t" r="r" b="b"/>
            <a:pathLst>
              <a:path w="1954" h="1954" extrusionOk="0">
                <a:moveTo>
                  <a:pt x="977" y="350"/>
                </a:moveTo>
                <a:cubicBezTo>
                  <a:pt x="1325" y="350"/>
                  <a:pt x="1604" y="629"/>
                  <a:pt x="1604" y="977"/>
                </a:cubicBezTo>
                <a:cubicBezTo>
                  <a:pt x="1604" y="1326"/>
                  <a:pt x="1325" y="1605"/>
                  <a:pt x="977" y="1605"/>
                </a:cubicBezTo>
                <a:cubicBezTo>
                  <a:pt x="628" y="1605"/>
                  <a:pt x="349" y="1326"/>
                  <a:pt x="349" y="977"/>
                </a:cubicBezTo>
                <a:cubicBezTo>
                  <a:pt x="349" y="629"/>
                  <a:pt x="628" y="350"/>
                  <a:pt x="977" y="350"/>
                </a:cubicBezTo>
                <a:close/>
                <a:moveTo>
                  <a:pt x="977" y="1"/>
                </a:moveTo>
                <a:cubicBezTo>
                  <a:pt x="433" y="1"/>
                  <a:pt x="0" y="433"/>
                  <a:pt x="0" y="977"/>
                </a:cubicBezTo>
                <a:cubicBezTo>
                  <a:pt x="0" y="1521"/>
                  <a:pt x="433" y="1954"/>
                  <a:pt x="977" y="1954"/>
                </a:cubicBezTo>
                <a:cubicBezTo>
                  <a:pt x="1521" y="1954"/>
                  <a:pt x="1953" y="1521"/>
                  <a:pt x="1953" y="977"/>
                </a:cubicBezTo>
                <a:cubicBezTo>
                  <a:pt x="1953" y="433"/>
                  <a:pt x="1521"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 name="Google Shape;680;p41"/>
          <p:cNvGrpSpPr/>
          <p:nvPr/>
        </p:nvGrpSpPr>
        <p:grpSpPr>
          <a:xfrm>
            <a:off x="4724482" y="2415908"/>
            <a:ext cx="270578" cy="267659"/>
            <a:chOff x="7759507" y="1703733"/>
            <a:chExt cx="270578" cy="267659"/>
          </a:xfrm>
        </p:grpSpPr>
        <p:sp>
          <p:nvSpPr>
            <p:cNvPr id="681" name="Google Shape;681;p41"/>
            <p:cNvSpPr/>
            <p:nvPr/>
          </p:nvSpPr>
          <p:spPr>
            <a:xfrm>
              <a:off x="7759507" y="1706651"/>
              <a:ext cx="267659" cy="264741"/>
            </a:xfrm>
            <a:custGeom>
              <a:avLst/>
              <a:gdLst/>
              <a:ahLst/>
              <a:cxnLst/>
              <a:rect l="l" t="t" r="r" b="b"/>
              <a:pathLst>
                <a:path w="1284" h="1270" extrusionOk="0">
                  <a:moveTo>
                    <a:pt x="1046" y="0"/>
                  </a:moveTo>
                  <a:lnTo>
                    <a:pt x="0" y="1033"/>
                  </a:lnTo>
                  <a:lnTo>
                    <a:pt x="251" y="1270"/>
                  </a:lnTo>
                  <a:lnTo>
                    <a:pt x="1283" y="238"/>
                  </a:lnTo>
                  <a:lnTo>
                    <a:pt x="10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1"/>
            <p:cNvSpPr/>
            <p:nvPr/>
          </p:nvSpPr>
          <p:spPr>
            <a:xfrm>
              <a:off x="7762425" y="1703733"/>
              <a:ext cx="267659" cy="267659"/>
            </a:xfrm>
            <a:custGeom>
              <a:avLst/>
              <a:gdLst/>
              <a:ahLst/>
              <a:cxnLst/>
              <a:rect l="l" t="t" r="r" b="b"/>
              <a:pathLst>
                <a:path w="1284" h="1284" extrusionOk="0">
                  <a:moveTo>
                    <a:pt x="237" y="0"/>
                  </a:moveTo>
                  <a:lnTo>
                    <a:pt x="0" y="252"/>
                  </a:lnTo>
                  <a:lnTo>
                    <a:pt x="1032" y="1284"/>
                  </a:lnTo>
                  <a:lnTo>
                    <a:pt x="1283" y="1047"/>
                  </a:lnTo>
                  <a:lnTo>
                    <a:pt x="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41"/>
          <p:cNvGrpSpPr/>
          <p:nvPr/>
        </p:nvGrpSpPr>
        <p:grpSpPr>
          <a:xfrm>
            <a:off x="7751393" y="752681"/>
            <a:ext cx="410250" cy="365703"/>
            <a:chOff x="7751389" y="677302"/>
            <a:chExt cx="410250" cy="441084"/>
          </a:xfrm>
        </p:grpSpPr>
        <p:sp>
          <p:nvSpPr>
            <p:cNvPr id="684" name="Google Shape;684;p41"/>
            <p:cNvSpPr/>
            <p:nvPr/>
          </p:nvSpPr>
          <p:spPr>
            <a:xfrm>
              <a:off x="7751389" y="1033373"/>
              <a:ext cx="410250" cy="85013"/>
            </a:xfrm>
            <a:custGeom>
              <a:avLst/>
              <a:gdLst/>
              <a:ahLst/>
              <a:cxnLst/>
              <a:rect l="l" t="t" r="r" b="b"/>
              <a:pathLst>
                <a:path w="1689" h="350" extrusionOk="0">
                  <a:moveTo>
                    <a:pt x="1" y="1"/>
                  </a:moveTo>
                  <a:lnTo>
                    <a:pt x="1" y="350"/>
                  </a:lnTo>
                  <a:lnTo>
                    <a:pt x="1689" y="350"/>
                  </a:lnTo>
                  <a:lnTo>
                    <a:pt x="16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1"/>
            <p:cNvSpPr/>
            <p:nvPr/>
          </p:nvSpPr>
          <p:spPr>
            <a:xfrm>
              <a:off x="7751389" y="677302"/>
              <a:ext cx="410250" cy="85013"/>
            </a:xfrm>
            <a:custGeom>
              <a:avLst/>
              <a:gdLst/>
              <a:ahLst/>
              <a:cxnLst/>
              <a:rect l="l" t="t" r="r" b="b"/>
              <a:pathLst>
                <a:path w="1689" h="350" extrusionOk="0">
                  <a:moveTo>
                    <a:pt x="1" y="1"/>
                  </a:moveTo>
                  <a:lnTo>
                    <a:pt x="1" y="350"/>
                  </a:lnTo>
                  <a:lnTo>
                    <a:pt x="1689" y="350"/>
                  </a:lnTo>
                  <a:lnTo>
                    <a:pt x="16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1"/>
            <p:cNvSpPr/>
            <p:nvPr/>
          </p:nvSpPr>
          <p:spPr>
            <a:xfrm>
              <a:off x="7751389" y="855337"/>
              <a:ext cx="410250" cy="85013"/>
            </a:xfrm>
            <a:custGeom>
              <a:avLst/>
              <a:gdLst/>
              <a:ahLst/>
              <a:cxnLst/>
              <a:rect l="l" t="t" r="r" b="b"/>
              <a:pathLst>
                <a:path w="1689" h="350" extrusionOk="0">
                  <a:moveTo>
                    <a:pt x="1" y="1"/>
                  </a:moveTo>
                  <a:lnTo>
                    <a:pt x="1" y="350"/>
                  </a:lnTo>
                  <a:lnTo>
                    <a:pt x="1689" y="350"/>
                  </a:lnTo>
                  <a:lnTo>
                    <a:pt x="16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42"/>
          <p:cNvSpPr txBox="1">
            <a:spLocks noGrp="1"/>
          </p:cNvSpPr>
          <p:nvPr>
            <p:ph type="title" idx="15"/>
          </p:nvPr>
        </p:nvSpPr>
        <p:spPr>
          <a:xfrm>
            <a:off x="1494150" y="3001700"/>
            <a:ext cx="493800" cy="493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lt1"/>
                </a:solidFill>
              </a:rPr>
              <a:t>04</a:t>
            </a:r>
            <a:endParaRPr>
              <a:solidFill>
                <a:schemeClr val="lt1"/>
              </a:solidFill>
            </a:endParaRPr>
          </a:p>
        </p:txBody>
      </p:sp>
      <p:sp>
        <p:nvSpPr>
          <p:cNvPr id="692" name="Google Shape;692;p42"/>
          <p:cNvSpPr txBox="1">
            <a:spLocks noGrp="1"/>
          </p:cNvSpPr>
          <p:nvPr>
            <p:ph type="title" idx="18"/>
          </p:nvPr>
        </p:nvSpPr>
        <p:spPr>
          <a:xfrm>
            <a:off x="4322850" y="3001700"/>
            <a:ext cx="493800" cy="493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lt1"/>
                </a:solidFill>
              </a:rPr>
              <a:t>05</a:t>
            </a:r>
            <a:endParaRPr>
              <a:solidFill>
                <a:schemeClr val="lt1"/>
              </a:solidFill>
            </a:endParaRPr>
          </a:p>
        </p:txBody>
      </p:sp>
      <p:sp>
        <p:nvSpPr>
          <p:cNvPr id="693" name="Google Shape;693;p42"/>
          <p:cNvSpPr txBox="1">
            <a:spLocks noGrp="1"/>
          </p:cNvSpPr>
          <p:nvPr>
            <p:ph type="title" idx="21"/>
          </p:nvPr>
        </p:nvSpPr>
        <p:spPr>
          <a:xfrm>
            <a:off x="7151550" y="3001700"/>
            <a:ext cx="493800" cy="493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lt1"/>
                </a:solidFill>
              </a:rPr>
              <a:t>06</a:t>
            </a:r>
            <a:endParaRPr>
              <a:solidFill>
                <a:schemeClr val="lt1"/>
              </a:solidFill>
            </a:endParaRPr>
          </a:p>
        </p:txBody>
      </p:sp>
      <p:sp>
        <p:nvSpPr>
          <p:cNvPr id="694" name="Google Shape;694;p42"/>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ADDITIONAL CONCEPTS</a:t>
            </a:r>
            <a:endParaRPr/>
          </a:p>
        </p:txBody>
      </p:sp>
      <p:grpSp>
        <p:nvGrpSpPr>
          <p:cNvPr id="695" name="Google Shape;695;p42"/>
          <p:cNvGrpSpPr/>
          <p:nvPr/>
        </p:nvGrpSpPr>
        <p:grpSpPr>
          <a:xfrm>
            <a:off x="1320224" y="1276649"/>
            <a:ext cx="841651" cy="493800"/>
            <a:chOff x="1320224" y="1276649"/>
            <a:chExt cx="841651" cy="493800"/>
          </a:xfrm>
        </p:grpSpPr>
        <p:sp>
          <p:nvSpPr>
            <p:cNvPr id="696" name="Google Shape;696;p42"/>
            <p:cNvSpPr/>
            <p:nvPr/>
          </p:nvSpPr>
          <p:spPr>
            <a:xfrm flipH="1">
              <a:off x="1320224" y="127664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2"/>
            <p:cNvSpPr/>
            <p:nvPr/>
          </p:nvSpPr>
          <p:spPr>
            <a:xfrm rot="10800000" flipH="1">
              <a:off x="1990276" y="152354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42"/>
          <p:cNvGrpSpPr/>
          <p:nvPr/>
        </p:nvGrpSpPr>
        <p:grpSpPr>
          <a:xfrm>
            <a:off x="4148924" y="1276649"/>
            <a:ext cx="841651" cy="493800"/>
            <a:chOff x="4148924" y="1276649"/>
            <a:chExt cx="841651" cy="493800"/>
          </a:xfrm>
        </p:grpSpPr>
        <p:sp>
          <p:nvSpPr>
            <p:cNvPr id="699" name="Google Shape;699;p42"/>
            <p:cNvSpPr/>
            <p:nvPr/>
          </p:nvSpPr>
          <p:spPr>
            <a:xfrm flipH="1">
              <a:off x="4148924" y="127664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2"/>
            <p:cNvSpPr/>
            <p:nvPr/>
          </p:nvSpPr>
          <p:spPr>
            <a:xfrm rot="10800000" flipH="1">
              <a:off x="4818976" y="152354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 name="Google Shape;701;p42"/>
          <p:cNvGrpSpPr/>
          <p:nvPr/>
        </p:nvGrpSpPr>
        <p:grpSpPr>
          <a:xfrm>
            <a:off x="6977624" y="1276649"/>
            <a:ext cx="841651" cy="493800"/>
            <a:chOff x="6977624" y="1276649"/>
            <a:chExt cx="841651" cy="493800"/>
          </a:xfrm>
        </p:grpSpPr>
        <p:sp>
          <p:nvSpPr>
            <p:cNvPr id="702" name="Google Shape;702;p42"/>
            <p:cNvSpPr/>
            <p:nvPr/>
          </p:nvSpPr>
          <p:spPr>
            <a:xfrm flipH="1">
              <a:off x="6977624" y="127664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2"/>
            <p:cNvSpPr/>
            <p:nvPr/>
          </p:nvSpPr>
          <p:spPr>
            <a:xfrm rot="10800000" flipH="1">
              <a:off x="7647676" y="152354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42"/>
          <p:cNvGrpSpPr/>
          <p:nvPr/>
        </p:nvGrpSpPr>
        <p:grpSpPr>
          <a:xfrm>
            <a:off x="1320224" y="3001699"/>
            <a:ext cx="841651" cy="493800"/>
            <a:chOff x="1320224" y="3001699"/>
            <a:chExt cx="841651" cy="493800"/>
          </a:xfrm>
        </p:grpSpPr>
        <p:sp>
          <p:nvSpPr>
            <p:cNvPr id="705" name="Google Shape;705;p42"/>
            <p:cNvSpPr/>
            <p:nvPr/>
          </p:nvSpPr>
          <p:spPr>
            <a:xfrm flipH="1">
              <a:off x="1320224" y="300169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2"/>
            <p:cNvSpPr/>
            <p:nvPr/>
          </p:nvSpPr>
          <p:spPr>
            <a:xfrm rot="10800000" flipH="1">
              <a:off x="1990276" y="324859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42"/>
          <p:cNvGrpSpPr/>
          <p:nvPr/>
        </p:nvGrpSpPr>
        <p:grpSpPr>
          <a:xfrm>
            <a:off x="4148924" y="3001699"/>
            <a:ext cx="841651" cy="493800"/>
            <a:chOff x="4148924" y="3001699"/>
            <a:chExt cx="841651" cy="493800"/>
          </a:xfrm>
        </p:grpSpPr>
        <p:sp>
          <p:nvSpPr>
            <p:cNvPr id="708" name="Google Shape;708;p42"/>
            <p:cNvSpPr/>
            <p:nvPr/>
          </p:nvSpPr>
          <p:spPr>
            <a:xfrm flipH="1">
              <a:off x="4148924" y="300169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2"/>
            <p:cNvSpPr/>
            <p:nvPr/>
          </p:nvSpPr>
          <p:spPr>
            <a:xfrm rot="10800000" flipH="1">
              <a:off x="4818976" y="324859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42"/>
          <p:cNvGrpSpPr/>
          <p:nvPr/>
        </p:nvGrpSpPr>
        <p:grpSpPr>
          <a:xfrm>
            <a:off x="6977624" y="3001699"/>
            <a:ext cx="841651" cy="493800"/>
            <a:chOff x="6977624" y="3001699"/>
            <a:chExt cx="841651" cy="493800"/>
          </a:xfrm>
        </p:grpSpPr>
        <p:sp>
          <p:nvSpPr>
            <p:cNvPr id="711" name="Google Shape;711;p42"/>
            <p:cNvSpPr/>
            <p:nvPr/>
          </p:nvSpPr>
          <p:spPr>
            <a:xfrm flipH="1">
              <a:off x="6977624" y="300169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2"/>
            <p:cNvSpPr/>
            <p:nvPr/>
          </p:nvSpPr>
          <p:spPr>
            <a:xfrm rot="10800000" flipH="1">
              <a:off x="7647676" y="3248599"/>
              <a:ext cx="171600" cy="2469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 name="Google Shape;713;p42"/>
          <p:cNvSpPr txBox="1">
            <a:spLocks noGrp="1"/>
          </p:cNvSpPr>
          <p:nvPr>
            <p:ph type="title" idx="3"/>
          </p:nvPr>
        </p:nvSpPr>
        <p:spPr>
          <a:xfrm>
            <a:off x="1494150" y="1276575"/>
            <a:ext cx="493800" cy="4938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lt1"/>
                </a:solidFill>
              </a:rPr>
              <a:t>01</a:t>
            </a:r>
            <a:endParaRPr>
              <a:solidFill>
                <a:schemeClr val="lt1"/>
              </a:solidFill>
            </a:endParaRPr>
          </a:p>
        </p:txBody>
      </p:sp>
      <p:sp>
        <p:nvSpPr>
          <p:cNvPr id="714" name="Google Shape;714;p42"/>
          <p:cNvSpPr txBox="1">
            <a:spLocks noGrp="1"/>
          </p:cNvSpPr>
          <p:nvPr>
            <p:ph type="title" idx="6"/>
          </p:nvPr>
        </p:nvSpPr>
        <p:spPr>
          <a:xfrm>
            <a:off x="4322850" y="1276650"/>
            <a:ext cx="493800" cy="4935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715" name="Google Shape;715;p42"/>
          <p:cNvSpPr txBox="1">
            <a:spLocks noGrp="1"/>
          </p:cNvSpPr>
          <p:nvPr>
            <p:ph type="title" idx="9"/>
          </p:nvPr>
        </p:nvSpPr>
        <p:spPr>
          <a:xfrm>
            <a:off x="7151550" y="1276650"/>
            <a:ext cx="493800" cy="4935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a:solidFill>
                  <a:schemeClr val="lt1"/>
                </a:solidFill>
              </a:rPr>
              <a:t>03</a:t>
            </a:r>
            <a:endParaRPr>
              <a:solidFill>
                <a:schemeClr val="lt1"/>
              </a:solidFill>
            </a:endParaRPr>
          </a:p>
        </p:txBody>
      </p:sp>
      <p:sp>
        <p:nvSpPr>
          <p:cNvPr id="716" name="Google Shape;716;p42"/>
          <p:cNvSpPr txBox="1">
            <a:spLocks noGrp="1"/>
          </p:cNvSpPr>
          <p:nvPr>
            <p:ph type="subTitle" idx="1"/>
          </p:nvPr>
        </p:nvSpPr>
        <p:spPr>
          <a:xfrm>
            <a:off x="710100" y="2185001"/>
            <a:ext cx="20664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Clr>
                <a:schemeClr val="dk1"/>
              </a:buClr>
              <a:buSzPts val="1100"/>
              <a:buFont typeface="Arial"/>
              <a:buNone/>
            </a:pPr>
            <a:r>
              <a:rPr lang="en"/>
              <a:t>Neptune is the farthest planet from the Sun</a:t>
            </a:r>
            <a:endParaRPr/>
          </a:p>
        </p:txBody>
      </p:sp>
      <p:sp>
        <p:nvSpPr>
          <p:cNvPr id="717" name="Google Shape;717;p42"/>
          <p:cNvSpPr txBox="1">
            <a:spLocks noGrp="1"/>
          </p:cNvSpPr>
          <p:nvPr>
            <p:ph type="subTitle" idx="2"/>
          </p:nvPr>
        </p:nvSpPr>
        <p:spPr>
          <a:xfrm>
            <a:off x="710100" y="1895500"/>
            <a:ext cx="20664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718" name="Google Shape;718;p42"/>
          <p:cNvSpPr txBox="1">
            <a:spLocks noGrp="1"/>
          </p:cNvSpPr>
          <p:nvPr>
            <p:ph type="subTitle" idx="4"/>
          </p:nvPr>
        </p:nvSpPr>
        <p:spPr>
          <a:xfrm>
            <a:off x="3538800" y="2185001"/>
            <a:ext cx="20664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Venus is the second planet from the Sun</a:t>
            </a:r>
            <a:endParaRPr/>
          </a:p>
        </p:txBody>
      </p:sp>
      <p:sp>
        <p:nvSpPr>
          <p:cNvPr id="719" name="Google Shape;719;p42"/>
          <p:cNvSpPr txBox="1">
            <a:spLocks noGrp="1"/>
          </p:cNvSpPr>
          <p:nvPr>
            <p:ph type="subTitle" idx="5"/>
          </p:nvPr>
        </p:nvSpPr>
        <p:spPr>
          <a:xfrm>
            <a:off x="3538800" y="1895500"/>
            <a:ext cx="20664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720" name="Google Shape;720;p42"/>
          <p:cNvSpPr txBox="1">
            <a:spLocks noGrp="1"/>
          </p:cNvSpPr>
          <p:nvPr>
            <p:ph type="subTitle" idx="7"/>
          </p:nvPr>
        </p:nvSpPr>
        <p:spPr>
          <a:xfrm>
            <a:off x="6367500" y="2185001"/>
            <a:ext cx="20664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Clr>
                <a:schemeClr val="dk1"/>
              </a:buClr>
              <a:buSzPts val="1100"/>
              <a:buFont typeface="Arial"/>
              <a:buNone/>
            </a:pPr>
            <a:r>
              <a:rPr lang="en"/>
              <a:t>Despite being red, Mars is actually a cold place</a:t>
            </a:r>
            <a:endParaRPr/>
          </a:p>
        </p:txBody>
      </p:sp>
      <p:sp>
        <p:nvSpPr>
          <p:cNvPr id="721" name="Google Shape;721;p42"/>
          <p:cNvSpPr txBox="1">
            <a:spLocks noGrp="1"/>
          </p:cNvSpPr>
          <p:nvPr>
            <p:ph type="subTitle" idx="8"/>
          </p:nvPr>
        </p:nvSpPr>
        <p:spPr>
          <a:xfrm>
            <a:off x="6367500" y="1895500"/>
            <a:ext cx="20664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722" name="Google Shape;722;p42"/>
          <p:cNvSpPr txBox="1">
            <a:spLocks noGrp="1"/>
          </p:cNvSpPr>
          <p:nvPr>
            <p:ph type="subTitle" idx="13"/>
          </p:nvPr>
        </p:nvSpPr>
        <p:spPr>
          <a:xfrm>
            <a:off x="710100" y="3910051"/>
            <a:ext cx="20664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Mercury is the closest planet to the Sun</a:t>
            </a:r>
            <a:endParaRPr/>
          </a:p>
        </p:txBody>
      </p:sp>
      <p:sp>
        <p:nvSpPr>
          <p:cNvPr id="723" name="Google Shape;723;p42"/>
          <p:cNvSpPr txBox="1">
            <a:spLocks noGrp="1"/>
          </p:cNvSpPr>
          <p:nvPr>
            <p:ph type="subTitle" idx="14"/>
          </p:nvPr>
        </p:nvSpPr>
        <p:spPr>
          <a:xfrm>
            <a:off x="710100" y="3620550"/>
            <a:ext cx="20664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724" name="Google Shape;724;p42"/>
          <p:cNvSpPr txBox="1">
            <a:spLocks noGrp="1"/>
          </p:cNvSpPr>
          <p:nvPr>
            <p:ph type="subTitle" idx="16"/>
          </p:nvPr>
        </p:nvSpPr>
        <p:spPr>
          <a:xfrm>
            <a:off x="3538800" y="3910051"/>
            <a:ext cx="20664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Jupiter is the biggest planet of them all</a:t>
            </a:r>
            <a:endParaRPr/>
          </a:p>
        </p:txBody>
      </p:sp>
      <p:sp>
        <p:nvSpPr>
          <p:cNvPr id="725" name="Google Shape;725;p42"/>
          <p:cNvSpPr txBox="1">
            <a:spLocks noGrp="1"/>
          </p:cNvSpPr>
          <p:nvPr>
            <p:ph type="subTitle" idx="17"/>
          </p:nvPr>
        </p:nvSpPr>
        <p:spPr>
          <a:xfrm>
            <a:off x="3538800" y="3620550"/>
            <a:ext cx="20664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726" name="Google Shape;726;p42"/>
          <p:cNvSpPr txBox="1">
            <a:spLocks noGrp="1"/>
          </p:cNvSpPr>
          <p:nvPr>
            <p:ph type="subTitle" idx="19"/>
          </p:nvPr>
        </p:nvSpPr>
        <p:spPr>
          <a:xfrm>
            <a:off x="6367500" y="3910051"/>
            <a:ext cx="20664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Saturn is composed of hydrogen and helium</a:t>
            </a:r>
            <a:endParaRPr/>
          </a:p>
        </p:txBody>
      </p:sp>
      <p:sp>
        <p:nvSpPr>
          <p:cNvPr id="727" name="Google Shape;727;p42"/>
          <p:cNvSpPr txBox="1">
            <a:spLocks noGrp="1"/>
          </p:cNvSpPr>
          <p:nvPr>
            <p:ph type="subTitle" idx="20"/>
          </p:nvPr>
        </p:nvSpPr>
        <p:spPr>
          <a:xfrm>
            <a:off x="6367500" y="3620550"/>
            <a:ext cx="20664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43"/>
          <p:cNvSpPr/>
          <p:nvPr/>
        </p:nvSpPr>
        <p:spPr>
          <a:xfrm>
            <a:off x="7273877" y="3206282"/>
            <a:ext cx="1703932" cy="1701222"/>
          </a:xfrm>
          <a:custGeom>
            <a:avLst/>
            <a:gdLst/>
            <a:ahLst/>
            <a:cxnLst/>
            <a:rect l="l" t="t" r="r" b="b"/>
            <a:pathLst>
              <a:path w="8174" h="8161" extrusionOk="0">
                <a:moveTo>
                  <a:pt x="4073" y="321"/>
                </a:moveTo>
                <a:cubicBezTo>
                  <a:pt x="6137" y="321"/>
                  <a:pt x="7825" y="1995"/>
                  <a:pt x="7811" y="4059"/>
                </a:cubicBezTo>
                <a:cubicBezTo>
                  <a:pt x="7811" y="6110"/>
                  <a:pt x="6137" y="7784"/>
                  <a:pt x="4073" y="7784"/>
                </a:cubicBezTo>
                <a:cubicBezTo>
                  <a:pt x="2023" y="7784"/>
                  <a:pt x="349" y="6110"/>
                  <a:pt x="349" y="4059"/>
                </a:cubicBezTo>
                <a:cubicBezTo>
                  <a:pt x="349" y="1995"/>
                  <a:pt x="2023" y="321"/>
                  <a:pt x="4073" y="321"/>
                </a:cubicBezTo>
                <a:close/>
                <a:moveTo>
                  <a:pt x="4073" y="0"/>
                </a:moveTo>
                <a:cubicBezTo>
                  <a:pt x="1827" y="0"/>
                  <a:pt x="0" y="1828"/>
                  <a:pt x="0" y="4073"/>
                </a:cubicBezTo>
                <a:cubicBezTo>
                  <a:pt x="0" y="6319"/>
                  <a:pt x="1827" y="8160"/>
                  <a:pt x="4073" y="8160"/>
                </a:cubicBezTo>
                <a:cubicBezTo>
                  <a:pt x="6333" y="8160"/>
                  <a:pt x="8174" y="6305"/>
                  <a:pt x="8160" y="4073"/>
                </a:cubicBezTo>
                <a:cubicBezTo>
                  <a:pt x="8160" y="1828"/>
                  <a:pt x="6333" y="0"/>
                  <a:pt x="4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 name="Google Shape;733;p43"/>
          <p:cNvGrpSpPr/>
          <p:nvPr/>
        </p:nvGrpSpPr>
        <p:grpSpPr>
          <a:xfrm>
            <a:off x="5954100" y="1989000"/>
            <a:ext cx="2479822" cy="2459150"/>
            <a:chOff x="5954100" y="1754600"/>
            <a:chExt cx="2479822" cy="2459150"/>
          </a:xfrm>
        </p:grpSpPr>
        <p:sp>
          <p:nvSpPr>
            <p:cNvPr id="734" name="Google Shape;734;p43"/>
            <p:cNvSpPr/>
            <p:nvPr/>
          </p:nvSpPr>
          <p:spPr>
            <a:xfrm>
              <a:off x="5954122" y="1754600"/>
              <a:ext cx="2479800" cy="245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5954100" y="3823450"/>
              <a:ext cx="390300" cy="3903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6344350" y="3823450"/>
              <a:ext cx="390300" cy="3903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 name="Google Shape;737;p43"/>
          <p:cNvSpPr txBox="1">
            <a:spLocks noGrp="1"/>
          </p:cNvSpPr>
          <p:nvPr>
            <p:ph type="subTitle" idx="5"/>
          </p:nvPr>
        </p:nvSpPr>
        <p:spPr>
          <a:xfrm>
            <a:off x="6167388" y="2760775"/>
            <a:ext cx="2048400" cy="12801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Jupiter is the biggest planet in the Solar System. Its name comes from the Roman messenger god</a:t>
            </a:r>
            <a:endParaRPr/>
          </a:p>
        </p:txBody>
      </p:sp>
      <p:sp>
        <p:nvSpPr>
          <p:cNvPr id="738" name="Google Shape;738;p43"/>
          <p:cNvSpPr txBox="1">
            <a:spLocks noGrp="1"/>
          </p:cNvSpPr>
          <p:nvPr>
            <p:ph type="subTitle" idx="6"/>
          </p:nvPr>
        </p:nvSpPr>
        <p:spPr>
          <a:xfrm>
            <a:off x="6167388" y="2391775"/>
            <a:ext cx="2048400" cy="3702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JUPITER</a:t>
            </a:r>
            <a:endParaRPr/>
          </a:p>
        </p:txBody>
      </p:sp>
      <p:grpSp>
        <p:nvGrpSpPr>
          <p:cNvPr id="739" name="Google Shape;739;p43"/>
          <p:cNvGrpSpPr/>
          <p:nvPr/>
        </p:nvGrpSpPr>
        <p:grpSpPr>
          <a:xfrm>
            <a:off x="3332100" y="1989000"/>
            <a:ext cx="2479811" cy="2459100"/>
            <a:chOff x="3332100" y="1754600"/>
            <a:chExt cx="2479811" cy="2459100"/>
          </a:xfrm>
        </p:grpSpPr>
        <p:sp>
          <p:nvSpPr>
            <p:cNvPr id="740" name="Google Shape;740;p43"/>
            <p:cNvSpPr/>
            <p:nvPr/>
          </p:nvSpPr>
          <p:spPr>
            <a:xfrm>
              <a:off x="3332111" y="1754600"/>
              <a:ext cx="2479800" cy="245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3332100" y="1754600"/>
              <a:ext cx="390300" cy="3903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3722350" y="1754600"/>
              <a:ext cx="390300" cy="3903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 name="Google Shape;743;p43"/>
          <p:cNvSpPr txBox="1">
            <a:spLocks noGrp="1"/>
          </p:cNvSpPr>
          <p:nvPr>
            <p:ph type="subTitle" idx="3"/>
          </p:nvPr>
        </p:nvSpPr>
        <p:spPr>
          <a:xfrm>
            <a:off x="3549463" y="2760775"/>
            <a:ext cx="2048400" cy="12801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Mercury is the closest planet to the Sun and the smallest one in the Solar System—it’s a bit larger than the Moon </a:t>
            </a:r>
            <a:endParaRPr/>
          </a:p>
        </p:txBody>
      </p:sp>
      <p:sp>
        <p:nvSpPr>
          <p:cNvPr id="744" name="Google Shape;744;p43"/>
          <p:cNvSpPr txBox="1">
            <a:spLocks noGrp="1"/>
          </p:cNvSpPr>
          <p:nvPr>
            <p:ph type="subTitle" idx="4"/>
          </p:nvPr>
        </p:nvSpPr>
        <p:spPr>
          <a:xfrm>
            <a:off x="3549463" y="2391775"/>
            <a:ext cx="2048400" cy="3702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MERCURY</a:t>
            </a:r>
            <a:endParaRPr/>
          </a:p>
        </p:txBody>
      </p:sp>
      <p:sp>
        <p:nvSpPr>
          <p:cNvPr id="745" name="Google Shape;745;p43"/>
          <p:cNvSpPr/>
          <p:nvPr/>
        </p:nvSpPr>
        <p:spPr>
          <a:xfrm>
            <a:off x="1361782" y="1419988"/>
            <a:ext cx="804120" cy="808418"/>
          </a:xfrm>
          <a:custGeom>
            <a:avLst/>
            <a:gdLst/>
            <a:ahLst/>
            <a:cxnLst/>
            <a:rect l="l" t="t" r="r" b="b"/>
            <a:pathLst>
              <a:path w="2623" h="2637" extrusionOk="0">
                <a:moveTo>
                  <a:pt x="2274" y="349"/>
                </a:moveTo>
                <a:lnTo>
                  <a:pt x="2274" y="2288"/>
                </a:lnTo>
                <a:lnTo>
                  <a:pt x="349" y="2288"/>
                </a:lnTo>
                <a:lnTo>
                  <a:pt x="349" y="349"/>
                </a:lnTo>
                <a:close/>
                <a:moveTo>
                  <a:pt x="0" y="0"/>
                </a:moveTo>
                <a:lnTo>
                  <a:pt x="0" y="2637"/>
                </a:lnTo>
                <a:lnTo>
                  <a:pt x="2623" y="2637"/>
                </a:lnTo>
                <a:lnTo>
                  <a:pt x="26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 name="Google Shape;746;p43"/>
          <p:cNvGrpSpPr/>
          <p:nvPr/>
        </p:nvGrpSpPr>
        <p:grpSpPr>
          <a:xfrm>
            <a:off x="710100" y="1989000"/>
            <a:ext cx="2479800" cy="2459150"/>
            <a:chOff x="710100" y="1754600"/>
            <a:chExt cx="2479800" cy="2459150"/>
          </a:xfrm>
        </p:grpSpPr>
        <p:sp>
          <p:nvSpPr>
            <p:cNvPr id="747" name="Google Shape;747;p43"/>
            <p:cNvSpPr/>
            <p:nvPr/>
          </p:nvSpPr>
          <p:spPr>
            <a:xfrm>
              <a:off x="710100" y="1754600"/>
              <a:ext cx="2479800" cy="245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710100" y="3823450"/>
              <a:ext cx="390300" cy="3903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1100350" y="3823450"/>
              <a:ext cx="390300" cy="3903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 name="Google Shape;750;p43"/>
          <p:cNvSpPr txBox="1">
            <a:spLocks noGrp="1"/>
          </p:cNvSpPr>
          <p:nvPr>
            <p:ph type="subTitle" idx="1"/>
          </p:nvPr>
        </p:nvSpPr>
        <p:spPr>
          <a:xfrm>
            <a:off x="928200" y="2760775"/>
            <a:ext cx="2048400" cy="12801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a:t>Venus has a beautiful name and is the second planet from the Sun. Its atmosphere is extremely poisonous</a:t>
            </a:r>
            <a:endParaRPr/>
          </a:p>
        </p:txBody>
      </p:sp>
      <p:sp>
        <p:nvSpPr>
          <p:cNvPr id="751" name="Google Shape;751;p43"/>
          <p:cNvSpPr txBox="1">
            <a:spLocks noGrp="1"/>
          </p:cNvSpPr>
          <p:nvPr>
            <p:ph type="title"/>
          </p:nvPr>
        </p:nvSpPr>
        <p:spPr>
          <a:xfrm>
            <a:off x="710100" y="445025"/>
            <a:ext cx="488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52" name="Google Shape;752;p43"/>
          <p:cNvSpPr txBox="1">
            <a:spLocks noGrp="1"/>
          </p:cNvSpPr>
          <p:nvPr>
            <p:ph type="subTitle" idx="2"/>
          </p:nvPr>
        </p:nvSpPr>
        <p:spPr>
          <a:xfrm>
            <a:off x="928200" y="2391775"/>
            <a:ext cx="2048400" cy="370200"/>
          </a:xfrm>
          <a:prstGeom prst="rect">
            <a:avLst/>
          </a:prstGeom>
        </p:spPr>
        <p:txBody>
          <a:bodyPr spcFirstLastPara="1" wrap="square" lIns="91425" tIns="91425" rIns="91425" bIns="91425" anchor="t" anchorCtr="0">
            <a:noAutofit/>
          </a:bodyPr>
          <a:lstStyle/>
          <a:p>
            <a:pPr marL="0" lvl="0" indent="0" algn="ctr" rtl="0">
              <a:spcBef>
                <a:spcPts val="0"/>
              </a:spcBef>
              <a:spcAft>
                <a:spcPts val="800"/>
              </a:spcAft>
              <a:buNone/>
            </a:pPr>
            <a:r>
              <a:rPr lang="en" b="1">
                <a:solidFill>
                  <a:schemeClr val="accent5"/>
                </a:solidFill>
                <a:latin typeface="Raleway"/>
                <a:ea typeface="Raleway"/>
                <a:cs typeface="Raleway"/>
                <a:sym typeface="Raleway"/>
              </a:rPr>
              <a:t>VENUS</a:t>
            </a:r>
            <a:endParaRPr b="1">
              <a:solidFill>
                <a:schemeClr val="accent5"/>
              </a:solidFill>
              <a:latin typeface="Raleway"/>
              <a:ea typeface="Raleway"/>
              <a:cs typeface="Raleway"/>
              <a:sym typeface="Raleway"/>
            </a:endParaRPr>
          </a:p>
        </p:txBody>
      </p:sp>
      <p:sp>
        <p:nvSpPr>
          <p:cNvPr id="753" name="Google Shape;753;p43"/>
          <p:cNvSpPr/>
          <p:nvPr/>
        </p:nvSpPr>
        <p:spPr>
          <a:xfrm>
            <a:off x="6786467" y="1475673"/>
            <a:ext cx="819624" cy="811497"/>
          </a:xfrm>
          <a:custGeom>
            <a:avLst/>
            <a:gdLst/>
            <a:ahLst/>
            <a:cxnLst/>
            <a:rect l="l" t="t" r="r" b="b"/>
            <a:pathLst>
              <a:path w="2819" h="2791" extrusionOk="0">
                <a:moveTo>
                  <a:pt x="1409" y="1"/>
                </a:moveTo>
                <a:cubicBezTo>
                  <a:pt x="1284" y="1"/>
                  <a:pt x="1186" y="28"/>
                  <a:pt x="1075" y="42"/>
                </a:cubicBezTo>
                <a:lnTo>
                  <a:pt x="1158" y="377"/>
                </a:lnTo>
                <a:cubicBezTo>
                  <a:pt x="1193" y="363"/>
                  <a:pt x="1235" y="356"/>
                  <a:pt x="1279" y="356"/>
                </a:cubicBezTo>
                <a:cubicBezTo>
                  <a:pt x="1322" y="356"/>
                  <a:pt x="1367" y="363"/>
                  <a:pt x="1409" y="377"/>
                </a:cubicBezTo>
                <a:cubicBezTo>
                  <a:pt x="1479" y="377"/>
                  <a:pt x="1563" y="377"/>
                  <a:pt x="1633" y="391"/>
                </a:cubicBezTo>
                <a:lnTo>
                  <a:pt x="1702" y="42"/>
                </a:lnTo>
                <a:cubicBezTo>
                  <a:pt x="1619" y="28"/>
                  <a:pt x="1507" y="1"/>
                  <a:pt x="1409" y="1"/>
                </a:cubicBezTo>
                <a:close/>
                <a:moveTo>
                  <a:pt x="2274" y="294"/>
                </a:moveTo>
                <a:lnTo>
                  <a:pt x="2065" y="586"/>
                </a:lnTo>
                <a:cubicBezTo>
                  <a:pt x="2190" y="670"/>
                  <a:pt x="2302" y="810"/>
                  <a:pt x="2372" y="949"/>
                </a:cubicBezTo>
                <a:lnTo>
                  <a:pt x="2679" y="782"/>
                </a:lnTo>
                <a:cubicBezTo>
                  <a:pt x="2581" y="600"/>
                  <a:pt x="2455" y="419"/>
                  <a:pt x="2274" y="294"/>
                </a:cubicBezTo>
                <a:close/>
                <a:moveTo>
                  <a:pt x="503" y="321"/>
                </a:moveTo>
                <a:cubicBezTo>
                  <a:pt x="349" y="433"/>
                  <a:pt x="210" y="614"/>
                  <a:pt x="112" y="810"/>
                </a:cubicBezTo>
                <a:lnTo>
                  <a:pt x="433" y="963"/>
                </a:lnTo>
                <a:cubicBezTo>
                  <a:pt x="503" y="810"/>
                  <a:pt x="600" y="684"/>
                  <a:pt x="726" y="600"/>
                </a:cubicBezTo>
                <a:lnTo>
                  <a:pt x="503" y="321"/>
                </a:lnTo>
                <a:close/>
                <a:moveTo>
                  <a:pt x="2818" y="1382"/>
                </a:moveTo>
                <a:lnTo>
                  <a:pt x="2469" y="1395"/>
                </a:lnTo>
                <a:cubicBezTo>
                  <a:pt x="2469" y="1577"/>
                  <a:pt x="2442" y="1730"/>
                  <a:pt x="2372" y="1870"/>
                </a:cubicBezTo>
                <a:lnTo>
                  <a:pt x="2679" y="2023"/>
                </a:lnTo>
                <a:cubicBezTo>
                  <a:pt x="2790" y="1842"/>
                  <a:pt x="2818" y="1633"/>
                  <a:pt x="2818" y="1395"/>
                </a:cubicBezTo>
                <a:lnTo>
                  <a:pt x="2818" y="1382"/>
                </a:lnTo>
                <a:close/>
                <a:moveTo>
                  <a:pt x="1" y="1437"/>
                </a:moveTo>
                <a:cubicBezTo>
                  <a:pt x="1" y="1647"/>
                  <a:pt x="42" y="1856"/>
                  <a:pt x="140" y="2051"/>
                </a:cubicBezTo>
                <a:lnTo>
                  <a:pt x="447" y="1912"/>
                </a:lnTo>
                <a:cubicBezTo>
                  <a:pt x="377" y="1744"/>
                  <a:pt x="349" y="1591"/>
                  <a:pt x="349" y="1437"/>
                </a:cubicBezTo>
                <a:close/>
                <a:moveTo>
                  <a:pt x="726" y="2232"/>
                </a:moveTo>
                <a:lnTo>
                  <a:pt x="517" y="2511"/>
                </a:lnTo>
                <a:cubicBezTo>
                  <a:pt x="698" y="2651"/>
                  <a:pt x="879" y="2748"/>
                  <a:pt x="1089" y="2790"/>
                </a:cubicBezTo>
                <a:lnTo>
                  <a:pt x="1158" y="2442"/>
                </a:lnTo>
                <a:cubicBezTo>
                  <a:pt x="1005" y="2414"/>
                  <a:pt x="851" y="2344"/>
                  <a:pt x="726" y="2232"/>
                </a:cubicBezTo>
                <a:close/>
                <a:moveTo>
                  <a:pt x="2093" y="2260"/>
                </a:moveTo>
                <a:cubicBezTo>
                  <a:pt x="1953" y="2358"/>
                  <a:pt x="1814" y="2428"/>
                  <a:pt x="1646" y="2470"/>
                </a:cubicBezTo>
                <a:lnTo>
                  <a:pt x="1716" y="2790"/>
                </a:lnTo>
                <a:cubicBezTo>
                  <a:pt x="1925" y="2748"/>
                  <a:pt x="2121" y="2651"/>
                  <a:pt x="2316" y="2539"/>
                </a:cubicBezTo>
                <a:lnTo>
                  <a:pt x="2093" y="226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5373196" y="1420000"/>
            <a:ext cx="407326" cy="407326"/>
          </a:xfrm>
          <a:custGeom>
            <a:avLst/>
            <a:gdLst/>
            <a:ahLst/>
            <a:cxnLst/>
            <a:rect l="l" t="t" r="r" b="b"/>
            <a:pathLst>
              <a:path w="1954" h="1954" extrusionOk="0">
                <a:moveTo>
                  <a:pt x="977" y="350"/>
                </a:moveTo>
                <a:cubicBezTo>
                  <a:pt x="1325" y="350"/>
                  <a:pt x="1604" y="629"/>
                  <a:pt x="1604" y="977"/>
                </a:cubicBezTo>
                <a:cubicBezTo>
                  <a:pt x="1604" y="1326"/>
                  <a:pt x="1325" y="1605"/>
                  <a:pt x="977" y="1605"/>
                </a:cubicBezTo>
                <a:cubicBezTo>
                  <a:pt x="628" y="1605"/>
                  <a:pt x="349" y="1326"/>
                  <a:pt x="349" y="977"/>
                </a:cubicBezTo>
                <a:cubicBezTo>
                  <a:pt x="349" y="629"/>
                  <a:pt x="628" y="350"/>
                  <a:pt x="977" y="350"/>
                </a:cubicBezTo>
                <a:close/>
                <a:moveTo>
                  <a:pt x="977" y="1"/>
                </a:moveTo>
                <a:cubicBezTo>
                  <a:pt x="433" y="1"/>
                  <a:pt x="0" y="433"/>
                  <a:pt x="0" y="977"/>
                </a:cubicBezTo>
                <a:cubicBezTo>
                  <a:pt x="0" y="1521"/>
                  <a:pt x="433" y="1954"/>
                  <a:pt x="977" y="1954"/>
                </a:cubicBezTo>
                <a:cubicBezTo>
                  <a:pt x="1521" y="1954"/>
                  <a:pt x="1953" y="1521"/>
                  <a:pt x="1953" y="977"/>
                </a:cubicBezTo>
                <a:cubicBezTo>
                  <a:pt x="1953" y="433"/>
                  <a:pt x="1521" y="1"/>
                  <a:pt x="9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335919" y="2148148"/>
            <a:ext cx="748355" cy="748378"/>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6" name="Google Shape;756;p43"/>
          <p:cNvGrpSpPr/>
          <p:nvPr/>
        </p:nvGrpSpPr>
        <p:grpSpPr>
          <a:xfrm>
            <a:off x="2653670" y="4604108"/>
            <a:ext cx="270578" cy="267659"/>
            <a:chOff x="3498295" y="2187533"/>
            <a:chExt cx="270578" cy="267659"/>
          </a:xfrm>
        </p:grpSpPr>
        <p:sp>
          <p:nvSpPr>
            <p:cNvPr id="757" name="Google Shape;757;p43"/>
            <p:cNvSpPr/>
            <p:nvPr/>
          </p:nvSpPr>
          <p:spPr>
            <a:xfrm>
              <a:off x="3498295" y="2190451"/>
              <a:ext cx="267659" cy="264741"/>
            </a:xfrm>
            <a:custGeom>
              <a:avLst/>
              <a:gdLst/>
              <a:ahLst/>
              <a:cxnLst/>
              <a:rect l="l" t="t" r="r" b="b"/>
              <a:pathLst>
                <a:path w="1284" h="1270" extrusionOk="0">
                  <a:moveTo>
                    <a:pt x="1046" y="0"/>
                  </a:moveTo>
                  <a:lnTo>
                    <a:pt x="0" y="1033"/>
                  </a:lnTo>
                  <a:lnTo>
                    <a:pt x="251" y="1270"/>
                  </a:lnTo>
                  <a:lnTo>
                    <a:pt x="1283" y="238"/>
                  </a:lnTo>
                  <a:lnTo>
                    <a:pt x="104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3501213" y="2187533"/>
              <a:ext cx="267659" cy="267659"/>
            </a:xfrm>
            <a:custGeom>
              <a:avLst/>
              <a:gdLst/>
              <a:ahLst/>
              <a:cxnLst/>
              <a:rect l="l" t="t" r="r" b="b"/>
              <a:pathLst>
                <a:path w="1284" h="1284" extrusionOk="0">
                  <a:moveTo>
                    <a:pt x="237" y="0"/>
                  </a:moveTo>
                  <a:lnTo>
                    <a:pt x="0" y="252"/>
                  </a:lnTo>
                  <a:lnTo>
                    <a:pt x="1032" y="1284"/>
                  </a:lnTo>
                  <a:lnTo>
                    <a:pt x="1283" y="1047"/>
                  </a:lnTo>
                  <a:lnTo>
                    <a:pt x="2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762"/>
        <p:cNvGrpSpPr/>
        <p:nvPr/>
      </p:nvGrpSpPr>
      <p:grpSpPr>
        <a:xfrm>
          <a:off x="0" y="0"/>
          <a:ext cx="0" cy="0"/>
          <a:chOff x="0" y="0"/>
          <a:chExt cx="0" cy="0"/>
        </a:xfrm>
      </p:grpSpPr>
      <p:sp>
        <p:nvSpPr>
          <p:cNvPr id="763" name="Google Shape;763;p44"/>
          <p:cNvSpPr txBox="1">
            <a:spLocks noGrp="1"/>
          </p:cNvSpPr>
          <p:nvPr>
            <p:ph type="title"/>
          </p:nvPr>
        </p:nvSpPr>
        <p:spPr>
          <a:xfrm>
            <a:off x="710100" y="1857693"/>
            <a:ext cx="7723800" cy="145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a:t>
            </a:r>
            <a:endParaRPr/>
          </a:p>
        </p:txBody>
      </p:sp>
      <p:sp>
        <p:nvSpPr>
          <p:cNvPr id="764" name="Google Shape;764;p44"/>
          <p:cNvSpPr txBox="1">
            <a:spLocks noGrp="1"/>
          </p:cNvSpPr>
          <p:nvPr>
            <p:ph type="body" idx="1"/>
          </p:nvPr>
        </p:nvSpPr>
        <p:spPr>
          <a:xfrm>
            <a:off x="1439700" y="3437975"/>
            <a:ext cx="6264600" cy="470700"/>
          </a:xfrm>
          <a:prstGeom prst="rect">
            <a:avLst/>
          </a:prstGeom>
          <a:solidFill>
            <a:schemeClr val="accent3"/>
          </a:solidFill>
        </p:spPr>
        <p:txBody>
          <a:bodyPr spcFirstLastPara="1" wrap="square" lIns="91425" tIns="91425" rIns="91425" bIns="91425" anchor="t" anchorCtr="0">
            <a:noAutofit/>
          </a:bodyPr>
          <a:lstStyle/>
          <a:p>
            <a:pPr marL="0" lvl="0" indent="0" algn="ctr" rtl="0">
              <a:spcBef>
                <a:spcPts val="0"/>
              </a:spcBef>
              <a:spcAft>
                <a:spcPts val="800"/>
              </a:spcAft>
              <a:buNone/>
            </a:pPr>
            <a:r>
              <a:rPr lang="en" b="1">
                <a:solidFill>
                  <a:schemeClr val="lt1"/>
                </a:solidFill>
                <a:latin typeface="Raleway"/>
                <a:ea typeface="Raleway"/>
                <a:cs typeface="Raleway"/>
                <a:sym typeface="Raleway"/>
              </a:rPr>
              <a:t>BIG NUMBERS CATCH YOUR AUDIENCE’S ATTENTION</a:t>
            </a:r>
            <a:endParaRPr b="1">
              <a:solidFill>
                <a:schemeClr val="lt1"/>
              </a:solidFill>
              <a:latin typeface="Raleway"/>
              <a:ea typeface="Raleway"/>
              <a:cs typeface="Raleway"/>
              <a:sym typeface="Raleway"/>
            </a:endParaRPr>
          </a:p>
        </p:txBody>
      </p:sp>
      <p:grpSp>
        <p:nvGrpSpPr>
          <p:cNvPr id="765" name="Google Shape;765;p44"/>
          <p:cNvGrpSpPr/>
          <p:nvPr/>
        </p:nvGrpSpPr>
        <p:grpSpPr>
          <a:xfrm>
            <a:off x="3867200" y="542875"/>
            <a:ext cx="1409600" cy="832250"/>
            <a:chOff x="3867200" y="542875"/>
            <a:chExt cx="1409600" cy="832250"/>
          </a:xfrm>
        </p:grpSpPr>
        <p:sp>
          <p:nvSpPr>
            <p:cNvPr id="766" name="Google Shape;766;p44"/>
            <p:cNvSpPr/>
            <p:nvPr/>
          </p:nvSpPr>
          <p:spPr>
            <a:xfrm>
              <a:off x="4156223" y="543525"/>
              <a:ext cx="831600" cy="831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flipH="1">
              <a:off x="3867200" y="543525"/>
              <a:ext cx="288900" cy="8316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rot="10800000" flipH="1">
              <a:off x="4987900" y="542875"/>
              <a:ext cx="288900" cy="832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44"/>
          <p:cNvGrpSpPr/>
          <p:nvPr/>
        </p:nvGrpSpPr>
        <p:grpSpPr>
          <a:xfrm>
            <a:off x="4316045" y="723977"/>
            <a:ext cx="511956" cy="470696"/>
            <a:chOff x="1459125" y="534525"/>
            <a:chExt cx="424050" cy="389875"/>
          </a:xfrm>
        </p:grpSpPr>
        <p:sp>
          <p:nvSpPr>
            <p:cNvPr id="770" name="Google Shape;770;p44"/>
            <p:cNvSpPr/>
            <p:nvPr/>
          </p:nvSpPr>
          <p:spPr>
            <a:xfrm>
              <a:off x="1534100" y="752825"/>
              <a:ext cx="48150" cy="48150"/>
            </a:xfrm>
            <a:custGeom>
              <a:avLst/>
              <a:gdLst/>
              <a:ahLst/>
              <a:cxnLst/>
              <a:rect l="l" t="t" r="r" b="b"/>
              <a:pathLst>
                <a:path w="1926" h="1926" extrusionOk="0">
                  <a:moveTo>
                    <a:pt x="1591" y="0"/>
                  </a:moveTo>
                  <a:cubicBezTo>
                    <a:pt x="1409" y="0"/>
                    <a:pt x="1256" y="140"/>
                    <a:pt x="1256" y="335"/>
                  </a:cubicBezTo>
                  <a:cubicBezTo>
                    <a:pt x="1256" y="837"/>
                    <a:pt x="837" y="1256"/>
                    <a:pt x="335" y="1256"/>
                  </a:cubicBezTo>
                  <a:cubicBezTo>
                    <a:pt x="154" y="1256"/>
                    <a:pt x="0" y="1395"/>
                    <a:pt x="0" y="1590"/>
                  </a:cubicBezTo>
                  <a:cubicBezTo>
                    <a:pt x="0" y="1758"/>
                    <a:pt x="140" y="1925"/>
                    <a:pt x="335" y="1925"/>
                  </a:cubicBezTo>
                  <a:cubicBezTo>
                    <a:pt x="1200" y="1925"/>
                    <a:pt x="1925" y="1214"/>
                    <a:pt x="1925" y="335"/>
                  </a:cubicBezTo>
                  <a:cubicBezTo>
                    <a:pt x="1925" y="140"/>
                    <a:pt x="1758" y="0"/>
                    <a:pt x="15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1528875" y="655875"/>
              <a:ext cx="48150" cy="47800"/>
            </a:xfrm>
            <a:custGeom>
              <a:avLst/>
              <a:gdLst/>
              <a:ahLst/>
              <a:cxnLst/>
              <a:rect l="l" t="t" r="r" b="b"/>
              <a:pathLst>
                <a:path w="1926" h="1912" extrusionOk="0">
                  <a:moveTo>
                    <a:pt x="1590" y="0"/>
                  </a:moveTo>
                  <a:cubicBezTo>
                    <a:pt x="1409" y="0"/>
                    <a:pt x="1256" y="140"/>
                    <a:pt x="1256" y="321"/>
                  </a:cubicBezTo>
                  <a:cubicBezTo>
                    <a:pt x="1256" y="837"/>
                    <a:pt x="837" y="1256"/>
                    <a:pt x="335" y="1256"/>
                  </a:cubicBezTo>
                  <a:cubicBezTo>
                    <a:pt x="154" y="1256"/>
                    <a:pt x="0" y="1395"/>
                    <a:pt x="0" y="1577"/>
                  </a:cubicBezTo>
                  <a:cubicBezTo>
                    <a:pt x="0" y="1758"/>
                    <a:pt x="140" y="1911"/>
                    <a:pt x="335" y="1911"/>
                  </a:cubicBezTo>
                  <a:cubicBezTo>
                    <a:pt x="1200" y="1911"/>
                    <a:pt x="1925" y="1200"/>
                    <a:pt x="1925" y="321"/>
                  </a:cubicBezTo>
                  <a:cubicBezTo>
                    <a:pt x="1925" y="154"/>
                    <a:pt x="1758" y="0"/>
                    <a:pt x="1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4"/>
            <p:cNvSpPr/>
            <p:nvPr/>
          </p:nvSpPr>
          <p:spPr>
            <a:xfrm>
              <a:off x="1669400" y="602525"/>
              <a:ext cx="47800" cy="48150"/>
            </a:xfrm>
            <a:custGeom>
              <a:avLst/>
              <a:gdLst/>
              <a:ahLst/>
              <a:cxnLst/>
              <a:rect l="l" t="t" r="r" b="b"/>
              <a:pathLst>
                <a:path w="1912" h="1926" extrusionOk="0">
                  <a:moveTo>
                    <a:pt x="1577" y="0"/>
                  </a:moveTo>
                  <a:cubicBezTo>
                    <a:pt x="712" y="0"/>
                    <a:pt x="0" y="712"/>
                    <a:pt x="0" y="1590"/>
                  </a:cubicBezTo>
                  <a:cubicBezTo>
                    <a:pt x="0" y="1758"/>
                    <a:pt x="140" y="1925"/>
                    <a:pt x="321" y="1925"/>
                  </a:cubicBezTo>
                  <a:cubicBezTo>
                    <a:pt x="517" y="1925"/>
                    <a:pt x="656" y="1786"/>
                    <a:pt x="656" y="1590"/>
                  </a:cubicBezTo>
                  <a:cubicBezTo>
                    <a:pt x="656" y="1074"/>
                    <a:pt x="1074" y="670"/>
                    <a:pt x="1577" y="670"/>
                  </a:cubicBezTo>
                  <a:cubicBezTo>
                    <a:pt x="1758" y="670"/>
                    <a:pt x="1911" y="530"/>
                    <a:pt x="1911" y="335"/>
                  </a:cubicBezTo>
                  <a:cubicBezTo>
                    <a:pt x="1911" y="140"/>
                    <a:pt x="1772" y="0"/>
                    <a:pt x="1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1617800" y="574625"/>
              <a:ext cx="16750" cy="16750"/>
            </a:xfrm>
            <a:custGeom>
              <a:avLst/>
              <a:gdLst/>
              <a:ahLst/>
              <a:cxnLst/>
              <a:rect l="l" t="t" r="r" b="b"/>
              <a:pathLst>
                <a:path w="670" h="670" extrusionOk="0">
                  <a:moveTo>
                    <a:pt x="265" y="0"/>
                  </a:moveTo>
                  <a:cubicBezTo>
                    <a:pt x="251" y="0"/>
                    <a:pt x="223" y="14"/>
                    <a:pt x="195" y="14"/>
                  </a:cubicBezTo>
                  <a:cubicBezTo>
                    <a:pt x="181" y="14"/>
                    <a:pt x="153" y="28"/>
                    <a:pt x="140" y="56"/>
                  </a:cubicBezTo>
                  <a:cubicBezTo>
                    <a:pt x="126" y="70"/>
                    <a:pt x="112" y="70"/>
                    <a:pt x="84" y="84"/>
                  </a:cubicBezTo>
                  <a:cubicBezTo>
                    <a:pt x="70" y="112"/>
                    <a:pt x="56" y="126"/>
                    <a:pt x="56" y="140"/>
                  </a:cubicBezTo>
                  <a:cubicBezTo>
                    <a:pt x="42" y="154"/>
                    <a:pt x="42" y="182"/>
                    <a:pt x="14" y="196"/>
                  </a:cubicBezTo>
                  <a:cubicBezTo>
                    <a:pt x="14" y="210"/>
                    <a:pt x="0" y="224"/>
                    <a:pt x="0" y="265"/>
                  </a:cubicBezTo>
                  <a:lnTo>
                    <a:pt x="0" y="335"/>
                  </a:lnTo>
                  <a:lnTo>
                    <a:pt x="0" y="405"/>
                  </a:lnTo>
                  <a:cubicBezTo>
                    <a:pt x="0" y="419"/>
                    <a:pt x="14" y="433"/>
                    <a:pt x="14" y="475"/>
                  </a:cubicBezTo>
                  <a:cubicBezTo>
                    <a:pt x="14" y="489"/>
                    <a:pt x="28" y="503"/>
                    <a:pt x="56" y="530"/>
                  </a:cubicBezTo>
                  <a:cubicBezTo>
                    <a:pt x="70" y="544"/>
                    <a:pt x="70" y="558"/>
                    <a:pt x="84" y="572"/>
                  </a:cubicBezTo>
                  <a:cubicBezTo>
                    <a:pt x="112" y="600"/>
                    <a:pt x="126" y="614"/>
                    <a:pt x="140" y="614"/>
                  </a:cubicBezTo>
                  <a:cubicBezTo>
                    <a:pt x="153" y="628"/>
                    <a:pt x="181" y="628"/>
                    <a:pt x="195" y="642"/>
                  </a:cubicBezTo>
                  <a:cubicBezTo>
                    <a:pt x="209" y="642"/>
                    <a:pt x="223" y="670"/>
                    <a:pt x="265" y="670"/>
                  </a:cubicBezTo>
                  <a:lnTo>
                    <a:pt x="405" y="670"/>
                  </a:lnTo>
                  <a:cubicBezTo>
                    <a:pt x="419" y="670"/>
                    <a:pt x="432" y="642"/>
                    <a:pt x="474" y="642"/>
                  </a:cubicBezTo>
                  <a:cubicBezTo>
                    <a:pt x="488" y="642"/>
                    <a:pt x="502" y="628"/>
                    <a:pt x="530" y="614"/>
                  </a:cubicBezTo>
                  <a:cubicBezTo>
                    <a:pt x="544" y="600"/>
                    <a:pt x="558" y="600"/>
                    <a:pt x="572" y="572"/>
                  </a:cubicBezTo>
                  <a:cubicBezTo>
                    <a:pt x="600" y="558"/>
                    <a:pt x="614" y="544"/>
                    <a:pt x="614" y="530"/>
                  </a:cubicBezTo>
                  <a:cubicBezTo>
                    <a:pt x="628" y="503"/>
                    <a:pt x="628" y="489"/>
                    <a:pt x="642" y="475"/>
                  </a:cubicBezTo>
                  <a:cubicBezTo>
                    <a:pt x="642" y="461"/>
                    <a:pt x="670" y="433"/>
                    <a:pt x="670" y="405"/>
                  </a:cubicBezTo>
                  <a:lnTo>
                    <a:pt x="670" y="335"/>
                  </a:lnTo>
                  <a:cubicBezTo>
                    <a:pt x="642" y="321"/>
                    <a:pt x="642" y="279"/>
                    <a:pt x="642" y="265"/>
                  </a:cubicBezTo>
                  <a:cubicBezTo>
                    <a:pt x="642" y="251"/>
                    <a:pt x="628" y="224"/>
                    <a:pt x="628" y="196"/>
                  </a:cubicBezTo>
                  <a:cubicBezTo>
                    <a:pt x="628" y="182"/>
                    <a:pt x="614" y="154"/>
                    <a:pt x="600" y="140"/>
                  </a:cubicBezTo>
                  <a:cubicBezTo>
                    <a:pt x="572" y="126"/>
                    <a:pt x="572" y="112"/>
                    <a:pt x="558" y="84"/>
                  </a:cubicBezTo>
                  <a:cubicBezTo>
                    <a:pt x="544" y="70"/>
                    <a:pt x="530" y="56"/>
                    <a:pt x="502" y="56"/>
                  </a:cubicBezTo>
                  <a:cubicBezTo>
                    <a:pt x="488" y="42"/>
                    <a:pt x="474" y="42"/>
                    <a:pt x="460" y="14"/>
                  </a:cubicBezTo>
                  <a:cubicBezTo>
                    <a:pt x="432" y="14"/>
                    <a:pt x="419"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1459125" y="534525"/>
              <a:ext cx="424050" cy="389875"/>
            </a:xfrm>
            <a:custGeom>
              <a:avLst/>
              <a:gdLst/>
              <a:ahLst/>
              <a:cxnLst/>
              <a:rect l="l" t="t" r="r" b="b"/>
              <a:pathLst>
                <a:path w="16962" h="15595" extrusionOk="0">
                  <a:moveTo>
                    <a:pt x="12261" y="6152"/>
                  </a:moveTo>
                  <a:lnTo>
                    <a:pt x="12261" y="7825"/>
                  </a:lnTo>
                  <a:lnTo>
                    <a:pt x="8928" y="7825"/>
                  </a:lnTo>
                  <a:lnTo>
                    <a:pt x="8928" y="7058"/>
                  </a:lnTo>
                  <a:cubicBezTo>
                    <a:pt x="9220" y="7142"/>
                    <a:pt x="9527" y="7184"/>
                    <a:pt x="9834" y="7184"/>
                  </a:cubicBezTo>
                  <a:lnTo>
                    <a:pt x="10127" y="7184"/>
                  </a:lnTo>
                  <a:cubicBezTo>
                    <a:pt x="10950" y="7114"/>
                    <a:pt x="11717" y="6751"/>
                    <a:pt x="12261" y="6152"/>
                  </a:cubicBezTo>
                  <a:close/>
                  <a:moveTo>
                    <a:pt x="7826" y="642"/>
                  </a:moveTo>
                  <a:cubicBezTo>
                    <a:pt x="8593" y="684"/>
                    <a:pt x="9165" y="1060"/>
                    <a:pt x="9430" y="1786"/>
                  </a:cubicBezTo>
                  <a:cubicBezTo>
                    <a:pt x="9481" y="1915"/>
                    <a:pt x="9605" y="1996"/>
                    <a:pt x="9745" y="1996"/>
                  </a:cubicBezTo>
                  <a:cubicBezTo>
                    <a:pt x="9756" y="1996"/>
                    <a:pt x="9767" y="1996"/>
                    <a:pt x="9778" y="1995"/>
                  </a:cubicBezTo>
                  <a:cubicBezTo>
                    <a:pt x="9868" y="1984"/>
                    <a:pt x="9955" y="1979"/>
                    <a:pt x="10040" y="1979"/>
                  </a:cubicBezTo>
                  <a:cubicBezTo>
                    <a:pt x="10728" y="1979"/>
                    <a:pt x="11281" y="2327"/>
                    <a:pt x="11592" y="2985"/>
                  </a:cubicBezTo>
                  <a:cubicBezTo>
                    <a:pt x="11773" y="3390"/>
                    <a:pt x="11759" y="3850"/>
                    <a:pt x="11578" y="4255"/>
                  </a:cubicBezTo>
                  <a:cubicBezTo>
                    <a:pt x="11399" y="4170"/>
                    <a:pt x="11206" y="4128"/>
                    <a:pt x="11015" y="4128"/>
                  </a:cubicBezTo>
                  <a:cubicBezTo>
                    <a:pt x="10700" y="4128"/>
                    <a:pt x="10389" y="4243"/>
                    <a:pt x="10155" y="4478"/>
                  </a:cubicBezTo>
                  <a:cubicBezTo>
                    <a:pt x="10029" y="4603"/>
                    <a:pt x="10029" y="4813"/>
                    <a:pt x="10155" y="4952"/>
                  </a:cubicBezTo>
                  <a:cubicBezTo>
                    <a:pt x="10211" y="5015"/>
                    <a:pt x="10291" y="5046"/>
                    <a:pt x="10375" y="5046"/>
                  </a:cubicBezTo>
                  <a:cubicBezTo>
                    <a:pt x="10458" y="5046"/>
                    <a:pt x="10546" y="5015"/>
                    <a:pt x="10615" y="4952"/>
                  </a:cubicBezTo>
                  <a:cubicBezTo>
                    <a:pt x="10730" y="4844"/>
                    <a:pt x="10878" y="4792"/>
                    <a:pt x="11025" y="4792"/>
                  </a:cubicBezTo>
                  <a:cubicBezTo>
                    <a:pt x="11181" y="4792"/>
                    <a:pt x="11337" y="4851"/>
                    <a:pt x="11452" y="4966"/>
                  </a:cubicBezTo>
                  <a:lnTo>
                    <a:pt x="11480" y="4994"/>
                  </a:lnTo>
                  <a:lnTo>
                    <a:pt x="11494" y="5008"/>
                  </a:lnTo>
                  <a:lnTo>
                    <a:pt x="11508" y="5008"/>
                  </a:lnTo>
                  <a:lnTo>
                    <a:pt x="11522" y="5022"/>
                  </a:lnTo>
                  <a:cubicBezTo>
                    <a:pt x="11536" y="5022"/>
                    <a:pt x="11536" y="5036"/>
                    <a:pt x="11564" y="5036"/>
                  </a:cubicBezTo>
                  <a:cubicBezTo>
                    <a:pt x="11731" y="5106"/>
                    <a:pt x="11913" y="5217"/>
                    <a:pt x="12066" y="5343"/>
                  </a:cubicBezTo>
                  <a:cubicBezTo>
                    <a:pt x="11634" y="5984"/>
                    <a:pt x="10936" y="6417"/>
                    <a:pt x="10141" y="6500"/>
                  </a:cubicBezTo>
                  <a:lnTo>
                    <a:pt x="9862" y="6500"/>
                  </a:lnTo>
                  <a:cubicBezTo>
                    <a:pt x="9485" y="6500"/>
                    <a:pt x="9095" y="6417"/>
                    <a:pt x="8774" y="6263"/>
                  </a:cubicBezTo>
                  <a:cubicBezTo>
                    <a:pt x="8725" y="6239"/>
                    <a:pt x="8676" y="6228"/>
                    <a:pt x="8629" y="6228"/>
                  </a:cubicBezTo>
                  <a:cubicBezTo>
                    <a:pt x="8567" y="6228"/>
                    <a:pt x="8508" y="6246"/>
                    <a:pt x="8453" y="6277"/>
                  </a:cubicBezTo>
                  <a:cubicBezTo>
                    <a:pt x="8370" y="6333"/>
                    <a:pt x="8300" y="6459"/>
                    <a:pt x="8300" y="6556"/>
                  </a:cubicBezTo>
                  <a:lnTo>
                    <a:pt x="8300" y="10992"/>
                  </a:lnTo>
                  <a:cubicBezTo>
                    <a:pt x="8286" y="11020"/>
                    <a:pt x="8286" y="11062"/>
                    <a:pt x="8286" y="11089"/>
                  </a:cubicBezTo>
                  <a:lnTo>
                    <a:pt x="8286" y="11117"/>
                  </a:lnTo>
                  <a:lnTo>
                    <a:pt x="8286" y="11187"/>
                  </a:lnTo>
                  <a:lnTo>
                    <a:pt x="8286" y="11229"/>
                  </a:lnTo>
                  <a:cubicBezTo>
                    <a:pt x="8286" y="11257"/>
                    <a:pt x="8286" y="11285"/>
                    <a:pt x="8300" y="11313"/>
                  </a:cubicBezTo>
                  <a:lnTo>
                    <a:pt x="8300" y="11327"/>
                  </a:lnTo>
                  <a:cubicBezTo>
                    <a:pt x="8300" y="11368"/>
                    <a:pt x="8314" y="11396"/>
                    <a:pt x="8314" y="11438"/>
                  </a:cubicBezTo>
                  <a:cubicBezTo>
                    <a:pt x="8314" y="11466"/>
                    <a:pt x="8328" y="11508"/>
                    <a:pt x="8328" y="11536"/>
                  </a:cubicBezTo>
                  <a:lnTo>
                    <a:pt x="8328" y="11564"/>
                  </a:lnTo>
                  <a:cubicBezTo>
                    <a:pt x="8328" y="11592"/>
                    <a:pt x="8356" y="11633"/>
                    <a:pt x="8370" y="11661"/>
                  </a:cubicBezTo>
                  <a:cubicBezTo>
                    <a:pt x="8439" y="11926"/>
                    <a:pt x="8565" y="12191"/>
                    <a:pt x="8704" y="12429"/>
                  </a:cubicBezTo>
                  <a:cubicBezTo>
                    <a:pt x="8607" y="12484"/>
                    <a:pt x="8509" y="12540"/>
                    <a:pt x="8425" y="12568"/>
                  </a:cubicBezTo>
                  <a:cubicBezTo>
                    <a:pt x="8198" y="12644"/>
                    <a:pt x="7984" y="12680"/>
                    <a:pt x="7780" y="12680"/>
                  </a:cubicBezTo>
                  <a:cubicBezTo>
                    <a:pt x="7495" y="12680"/>
                    <a:pt x="7233" y="12609"/>
                    <a:pt x="6989" y="12470"/>
                  </a:cubicBezTo>
                  <a:lnTo>
                    <a:pt x="6989" y="3390"/>
                  </a:lnTo>
                  <a:cubicBezTo>
                    <a:pt x="6989" y="3209"/>
                    <a:pt x="6849" y="3055"/>
                    <a:pt x="6654" y="3055"/>
                  </a:cubicBezTo>
                  <a:cubicBezTo>
                    <a:pt x="6487" y="3055"/>
                    <a:pt x="6333" y="3195"/>
                    <a:pt x="6333" y="3390"/>
                  </a:cubicBezTo>
                  <a:lnTo>
                    <a:pt x="6333" y="12484"/>
                  </a:lnTo>
                  <a:cubicBezTo>
                    <a:pt x="6082" y="12624"/>
                    <a:pt x="5789" y="12694"/>
                    <a:pt x="5496" y="12694"/>
                  </a:cubicBezTo>
                  <a:cubicBezTo>
                    <a:pt x="4729" y="12666"/>
                    <a:pt x="4143" y="12275"/>
                    <a:pt x="3892" y="11564"/>
                  </a:cubicBezTo>
                  <a:cubicBezTo>
                    <a:pt x="3836" y="11438"/>
                    <a:pt x="3711" y="11354"/>
                    <a:pt x="3571" y="11354"/>
                  </a:cubicBezTo>
                  <a:lnTo>
                    <a:pt x="3543" y="11354"/>
                  </a:lnTo>
                  <a:cubicBezTo>
                    <a:pt x="3457" y="11365"/>
                    <a:pt x="3372" y="11370"/>
                    <a:pt x="3288" y="11370"/>
                  </a:cubicBezTo>
                  <a:cubicBezTo>
                    <a:pt x="2597" y="11370"/>
                    <a:pt x="2041" y="11012"/>
                    <a:pt x="1730" y="10364"/>
                  </a:cubicBezTo>
                  <a:cubicBezTo>
                    <a:pt x="1549" y="9960"/>
                    <a:pt x="1563" y="9485"/>
                    <a:pt x="1744" y="9081"/>
                  </a:cubicBezTo>
                  <a:cubicBezTo>
                    <a:pt x="1911" y="9179"/>
                    <a:pt x="2107" y="9220"/>
                    <a:pt x="2316" y="9220"/>
                  </a:cubicBezTo>
                  <a:cubicBezTo>
                    <a:pt x="2637" y="9220"/>
                    <a:pt x="2944" y="9109"/>
                    <a:pt x="3195" y="8872"/>
                  </a:cubicBezTo>
                  <a:cubicBezTo>
                    <a:pt x="3306" y="8760"/>
                    <a:pt x="3306" y="8551"/>
                    <a:pt x="3195" y="8411"/>
                  </a:cubicBezTo>
                  <a:cubicBezTo>
                    <a:pt x="3132" y="8349"/>
                    <a:pt x="3048" y="8317"/>
                    <a:pt x="2963" y="8317"/>
                  </a:cubicBezTo>
                  <a:cubicBezTo>
                    <a:pt x="2877" y="8317"/>
                    <a:pt x="2790" y="8349"/>
                    <a:pt x="2720" y="8411"/>
                  </a:cubicBezTo>
                  <a:cubicBezTo>
                    <a:pt x="2609" y="8509"/>
                    <a:pt x="2455" y="8565"/>
                    <a:pt x="2302" y="8565"/>
                  </a:cubicBezTo>
                  <a:cubicBezTo>
                    <a:pt x="2149" y="8565"/>
                    <a:pt x="1981" y="8495"/>
                    <a:pt x="1870" y="8369"/>
                  </a:cubicBezTo>
                  <a:lnTo>
                    <a:pt x="1842" y="8356"/>
                  </a:lnTo>
                  <a:lnTo>
                    <a:pt x="1828" y="8342"/>
                  </a:lnTo>
                  <a:lnTo>
                    <a:pt x="1814" y="8342"/>
                  </a:lnTo>
                  <a:lnTo>
                    <a:pt x="1800" y="8314"/>
                  </a:lnTo>
                  <a:cubicBezTo>
                    <a:pt x="1772" y="8314"/>
                    <a:pt x="1772" y="8300"/>
                    <a:pt x="1758" y="8300"/>
                  </a:cubicBezTo>
                  <a:cubicBezTo>
                    <a:pt x="1074" y="8021"/>
                    <a:pt x="628" y="7393"/>
                    <a:pt x="628" y="6682"/>
                  </a:cubicBezTo>
                  <a:cubicBezTo>
                    <a:pt x="628" y="6138"/>
                    <a:pt x="865" y="5636"/>
                    <a:pt x="1312" y="5301"/>
                  </a:cubicBezTo>
                  <a:cubicBezTo>
                    <a:pt x="1521" y="5719"/>
                    <a:pt x="1939" y="6012"/>
                    <a:pt x="2427" y="6012"/>
                  </a:cubicBezTo>
                  <a:cubicBezTo>
                    <a:pt x="2595" y="6012"/>
                    <a:pt x="2748" y="5873"/>
                    <a:pt x="2748" y="5691"/>
                  </a:cubicBezTo>
                  <a:cubicBezTo>
                    <a:pt x="2748" y="5496"/>
                    <a:pt x="2609" y="5357"/>
                    <a:pt x="2427" y="5357"/>
                  </a:cubicBezTo>
                  <a:cubicBezTo>
                    <a:pt x="2107" y="5357"/>
                    <a:pt x="1842" y="5106"/>
                    <a:pt x="1842" y="4785"/>
                  </a:cubicBezTo>
                  <a:lnTo>
                    <a:pt x="1842" y="4757"/>
                  </a:lnTo>
                  <a:lnTo>
                    <a:pt x="1842" y="4743"/>
                  </a:lnTo>
                  <a:lnTo>
                    <a:pt x="1842" y="4729"/>
                  </a:lnTo>
                  <a:lnTo>
                    <a:pt x="1842" y="4715"/>
                  </a:lnTo>
                  <a:lnTo>
                    <a:pt x="1842" y="4687"/>
                  </a:lnTo>
                  <a:lnTo>
                    <a:pt x="1842" y="4673"/>
                  </a:lnTo>
                  <a:lnTo>
                    <a:pt x="1842" y="4659"/>
                  </a:lnTo>
                  <a:cubicBezTo>
                    <a:pt x="1842" y="4659"/>
                    <a:pt x="1842" y="4645"/>
                    <a:pt x="1828" y="4645"/>
                  </a:cubicBezTo>
                  <a:lnTo>
                    <a:pt x="1828" y="4617"/>
                  </a:lnTo>
                  <a:cubicBezTo>
                    <a:pt x="1828" y="4617"/>
                    <a:pt x="1828" y="4603"/>
                    <a:pt x="1814" y="4603"/>
                  </a:cubicBezTo>
                  <a:cubicBezTo>
                    <a:pt x="1395" y="4018"/>
                    <a:pt x="1395" y="3209"/>
                    <a:pt x="1814" y="2623"/>
                  </a:cubicBezTo>
                  <a:cubicBezTo>
                    <a:pt x="2162" y="2134"/>
                    <a:pt x="2720" y="1855"/>
                    <a:pt x="3334" y="1855"/>
                  </a:cubicBezTo>
                  <a:lnTo>
                    <a:pt x="3362" y="1855"/>
                  </a:lnTo>
                  <a:cubicBezTo>
                    <a:pt x="3502" y="2386"/>
                    <a:pt x="3990" y="2790"/>
                    <a:pt x="4590" y="2790"/>
                  </a:cubicBezTo>
                  <a:cubicBezTo>
                    <a:pt x="4757" y="2790"/>
                    <a:pt x="4924" y="2651"/>
                    <a:pt x="4924" y="2455"/>
                  </a:cubicBezTo>
                  <a:cubicBezTo>
                    <a:pt x="4924" y="2274"/>
                    <a:pt x="4785" y="2134"/>
                    <a:pt x="4590" y="2134"/>
                  </a:cubicBezTo>
                  <a:cubicBezTo>
                    <a:pt x="4269" y="2134"/>
                    <a:pt x="4032" y="1897"/>
                    <a:pt x="3990" y="1604"/>
                  </a:cubicBezTo>
                  <a:cubicBezTo>
                    <a:pt x="4171" y="1228"/>
                    <a:pt x="4506" y="907"/>
                    <a:pt x="4924" y="754"/>
                  </a:cubicBezTo>
                  <a:cubicBezTo>
                    <a:pt x="5154" y="684"/>
                    <a:pt x="5371" y="650"/>
                    <a:pt x="5576" y="650"/>
                  </a:cubicBezTo>
                  <a:cubicBezTo>
                    <a:pt x="5907" y="650"/>
                    <a:pt x="6206" y="740"/>
                    <a:pt x="6473" y="921"/>
                  </a:cubicBezTo>
                  <a:lnTo>
                    <a:pt x="6487" y="949"/>
                  </a:lnTo>
                  <a:cubicBezTo>
                    <a:pt x="6542" y="984"/>
                    <a:pt x="6609" y="1001"/>
                    <a:pt x="6673" y="1001"/>
                  </a:cubicBezTo>
                  <a:cubicBezTo>
                    <a:pt x="6738" y="1001"/>
                    <a:pt x="6800" y="984"/>
                    <a:pt x="6849" y="949"/>
                  </a:cubicBezTo>
                  <a:cubicBezTo>
                    <a:pt x="7128" y="754"/>
                    <a:pt x="7477" y="642"/>
                    <a:pt x="7826" y="642"/>
                  </a:cubicBezTo>
                  <a:close/>
                  <a:moveTo>
                    <a:pt x="12917" y="6138"/>
                  </a:moveTo>
                  <a:cubicBezTo>
                    <a:pt x="13531" y="6779"/>
                    <a:pt x="14409" y="7184"/>
                    <a:pt x="15330" y="7184"/>
                  </a:cubicBezTo>
                  <a:cubicBezTo>
                    <a:pt x="15637" y="7184"/>
                    <a:pt x="15958" y="7142"/>
                    <a:pt x="16237" y="7058"/>
                  </a:cubicBezTo>
                  <a:lnTo>
                    <a:pt x="16251" y="10992"/>
                  </a:lnTo>
                  <a:cubicBezTo>
                    <a:pt x="16251" y="12638"/>
                    <a:pt x="13949" y="14130"/>
                    <a:pt x="12917" y="14674"/>
                  </a:cubicBezTo>
                  <a:lnTo>
                    <a:pt x="12917" y="8495"/>
                  </a:lnTo>
                  <a:lnTo>
                    <a:pt x="14075" y="8495"/>
                  </a:lnTo>
                  <a:cubicBezTo>
                    <a:pt x="14242" y="8495"/>
                    <a:pt x="14409" y="8356"/>
                    <a:pt x="14409" y="8160"/>
                  </a:cubicBezTo>
                  <a:cubicBezTo>
                    <a:pt x="14409" y="7979"/>
                    <a:pt x="14270" y="7825"/>
                    <a:pt x="14075" y="7825"/>
                  </a:cubicBezTo>
                  <a:lnTo>
                    <a:pt x="12917" y="7825"/>
                  </a:lnTo>
                  <a:lnTo>
                    <a:pt x="12917" y="6138"/>
                  </a:lnTo>
                  <a:close/>
                  <a:moveTo>
                    <a:pt x="12275" y="8509"/>
                  </a:moveTo>
                  <a:lnTo>
                    <a:pt x="12275" y="14702"/>
                  </a:lnTo>
                  <a:lnTo>
                    <a:pt x="12261" y="14702"/>
                  </a:lnTo>
                  <a:cubicBezTo>
                    <a:pt x="11550" y="14298"/>
                    <a:pt x="10197" y="13447"/>
                    <a:pt x="9458" y="12401"/>
                  </a:cubicBezTo>
                  <a:cubicBezTo>
                    <a:pt x="9458" y="12387"/>
                    <a:pt x="9430" y="12359"/>
                    <a:pt x="9430" y="12359"/>
                  </a:cubicBezTo>
                  <a:cubicBezTo>
                    <a:pt x="9123" y="11926"/>
                    <a:pt x="8969" y="11494"/>
                    <a:pt x="8941" y="11089"/>
                  </a:cubicBezTo>
                  <a:lnTo>
                    <a:pt x="8941" y="11006"/>
                  </a:lnTo>
                  <a:lnTo>
                    <a:pt x="8941" y="8509"/>
                  </a:lnTo>
                  <a:close/>
                  <a:moveTo>
                    <a:pt x="7854" y="0"/>
                  </a:moveTo>
                  <a:cubicBezTo>
                    <a:pt x="7449" y="0"/>
                    <a:pt x="7044" y="112"/>
                    <a:pt x="6696" y="293"/>
                  </a:cubicBezTo>
                  <a:cubicBezTo>
                    <a:pt x="6355" y="102"/>
                    <a:pt x="5979" y="5"/>
                    <a:pt x="5578" y="5"/>
                  </a:cubicBezTo>
                  <a:cubicBezTo>
                    <a:pt x="5306" y="5"/>
                    <a:pt x="5022" y="50"/>
                    <a:pt x="4729" y="140"/>
                  </a:cubicBezTo>
                  <a:lnTo>
                    <a:pt x="4715" y="140"/>
                  </a:lnTo>
                  <a:cubicBezTo>
                    <a:pt x="4171" y="335"/>
                    <a:pt x="3739" y="712"/>
                    <a:pt x="3474" y="1200"/>
                  </a:cubicBezTo>
                  <a:lnTo>
                    <a:pt x="3348" y="1200"/>
                  </a:lnTo>
                  <a:cubicBezTo>
                    <a:pt x="2525" y="1200"/>
                    <a:pt x="1758" y="1604"/>
                    <a:pt x="1298" y="2246"/>
                  </a:cubicBezTo>
                  <a:cubicBezTo>
                    <a:pt x="782" y="2971"/>
                    <a:pt x="712" y="3906"/>
                    <a:pt x="1102" y="4673"/>
                  </a:cubicBezTo>
                  <a:cubicBezTo>
                    <a:pt x="419" y="5106"/>
                    <a:pt x="0" y="5859"/>
                    <a:pt x="0" y="6682"/>
                  </a:cubicBezTo>
                  <a:cubicBezTo>
                    <a:pt x="0" y="7533"/>
                    <a:pt x="461" y="8314"/>
                    <a:pt x="1200" y="8760"/>
                  </a:cubicBezTo>
                  <a:cubicBezTo>
                    <a:pt x="921" y="9346"/>
                    <a:pt x="893" y="10029"/>
                    <a:pt x="1158" y="10643"/>
                  </a:cubicBezTo>
                  <a:lnTo>
                    <a:pt x="1158" y="10657"/>
                  </a:lnTo>
                  <a:cubicBezTo>
                    <a:pt x="1579" y="11553"/>
                    <a:pt x="2370" y="12053"/>
                    <a:pt x="3326" y="12053"/>
                  </a:cubicBezTo>
                  <a:cubicBezTo>
                    <a:pt x="3352" y="12053"/>
                    <a:pt x="3378" y="12053"/>
                    <a:pt x="3404" y="12052"/>
                  </a:cubicBezTo>
                  <a:cubicBezTo>
                    <a:pt x="3808" y="12875"/>
                    <a:pt x="4548" y="13335"/>
                    <a:pt x="5510" y="13377"/>
                  </a:cubicBezTo>
                  <a:lnTo>
                    <a:pt x="5524" y="13377"/>
                  </a:lnTo>
                  <a:cubicBezTo>
                    <a:pt x="5929" y="13377"/>
                    <a:pt x="6333" y="13265"/>
                    <a:pt x="6682" y="13084"/>
                  </a:cubicBezTo>
                  <a:cubicBezTo>
                    <a:pt x="7023" y="13275"/>
                    <a:pt x="7398" y="13372"/>
                    <a:pt x="7799" y="13372"/>
                  </a:cubicBezTo>
                  <a:cubicBezTo>
                    <a:pt x="8072" y="13372"/>
                    <a:pt x="8355" y="13328"/>
                    <a:pt x="8649" y="13238"/>
                  </a:cubicBezTo>
                  <a:lnTo>
                    <a:pt x="8663" y="13238"/>
                  </a:lnTo>
                  <a:cubicBezTo>
                    <a:pt x="8830" y="13182"/>
                    <a:pt x="8983" y="13112"/>
                    <a:pt x="9123" y="13028"/>
                  </a:cubicBezTo>
                  <a:cubicBezTo>
                    <a:pt x="10308" y="14507"/>
                    <a:pt x="12359" y="15497"/>
                    <a:pt x="12484" y="15567"/>
                  </a:cubicBezTo>
                  <a:lnTo>
                    <a:pt x="12498" y="15567"/>
                  </a:lnTo>
                  <a:cubicBezTo>
                    <a:pt x="12526" y="15567"/>
                    <a:pt x="12526" y="15567"/>
                    <a:pt x="12540" y="15595"/>
                  </a:cubicBezTo>
                  <a:lnTo>
                    <a:pt x="12749" y="15595"/>
                  </a:lnTo>
                  <a:cubicBezTo>
                    <a:pt x="12763" y="15595"/>
                    <a:pt x="12763" y="15595"/>
                    <a:pt x="12777" y="15567"/>
                  </a:cubicBezTo>
                  <a:lnTo>
                    <a:pt x="12791" y="15567"/>
                  </a:lnTo>
                  <a:cubicBezTo>
                    <a:pt x="12973" y="15483"/>
                    <a:pt x="16962" y="13530"/>
                    <a:pt x="16962" y="11020"/>
                  </a:cubicBezTo>
                  <a:lnTo>
                    <a:pt x="16962" y="6626"/>
                  </a:lnTo>
                  <a:cubicBezTo>
                    <a:pt x="16920" y="6486"/>
                    <a:pt x="16836" y="6389"/>
                    <a:pt x="16753" y="6319"/>
                  </a:cubicBezTo>
                  <a:cubicBezTo>
                    <a:pt x="16702" y="6285"/>
                    <a:pt x="16636" y="6267"/>
                    <a:pt x="16570" y="6267"/>
                  </a:cubicBezTo>
                  <a:cubicBezTo>
                    <a:pt x="16527" y="6267"/>
                    <a:pt x="16484" y="6275"/>
                    <a:pt x="16446" y="6291"/>
                  </a:cubicBezTo>
                  <a:cubicBezTo>
                    <a:pt x="16097" y="6459"/>
                    <a:pt x="15721" y="6542"/>
                    <a:pt x="15344" y="6542"/>
                  </a:cubicBezTo>
                  <a:cubicBezTo>
                    <a:pt x="14312" y="6542"/>
                    <a:pt x="13377" y="5942"/>
                    <a:pt x="12931" y="5022"/>
                  </a:cubicBezTo>
                  <a:cubicBezTo>
                    <a:pt x="12889" y="4896"/>
                    <a:pt x="12763" y="4827"/>
                    <a:pt x="12638" y="4827"/>
                  </a:cubicBezTo>
                  <a:lnTo>
                    <a:pt x="12568" y="4827"/>
                  </a:lnTo>
                  <a:cubicBezTo>
                    <a:pt x="12540" y="4827"/>
                    <a:pt x="12512" y="4827"/>
                    <a:pt x="12484" y="4854"/>
                  </a:cubicBezTo>
                  <a:cubicBezTo>
                    <a:pt x="12387" y="4757"/>
                    <a:pt x="12275" y="4687"/>
                    <a:pt x="12164" y="4617"/>
                  </a:cubicBezTo>
                  <a:cubicBezTo>
                    <a:pt x="12443" y="4031"/>
                    <a:pt x="12484" y="3348"/>
                    <a:pt x="12219" y="2734"/>
                  </a:cubicBezTo>
                  <a:lnTo>
                    <a:pt x="12219" y="2720"/>
                  </a:lnTo>
                  <a:cubicBezTo>
                    <a:pt x="11798" y="1824"/>
                    <a:pt x="11007" y="1324"/>
                    <a:pt x="10052" y="1324"/>
                  </a:cubicBezTo>
                  <a:cubicBezTo>
                    <a:pt x="10026" y="1324"/>
                    <a:pt x="10000" y="1325"/>
                    <a:pt x="9974" y="1325"/>
                  </a:cubicBezTo>
                  <a:cubicBezTo>
                    <a:pt x="9569" y="502"/>
                    <a:pt x="8816" y="42"/>
                    <a:pt x="7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1836425" y="730625"/>
              <a:ext cx="17125" cy="16625"/>
            </a:xfrm>
            <a:custGeom>
              <a:avLst/>
              <a:gdLst/>
              <a:ahLst/>
              <a:cxnLst/>
              <a:rect l="l" t="t" r="r" b="b"/>
              <a:pathLst>
                <a:path w="685" h="665" extrusionOk="0">
                  <a:moveTo>
                    <a:pt x="340" y="1"/>
                  </a:moveTo>
                  <a:cubicBezTo>
                    <a:pt x="257" y="1"/>
                    <a:pt x="167" y="38"/>
                    <a:pt x="112" y="93"/>
                  </a:cubicBezTo>
                  <a:cubicBezTo>
                    <a:pt x="43" y="163"/>
                    <a:pt x="1" y="233"/>
                    <a:pt x="1" y="316"/>
                  </a:cubicBezTo>
                  <a:lnTo>
                    <a:pt x="1" y="386"/>
                  </a:lnTo>
                  <a:cubicBezTo>
                    <a:pt x="1" y="400"/>
                    <a:pt x="29" y="428"/>
                    <a:pt x="29" y="456"/>
                  </a:cubicBezTo>
                  <a:cubicBezTo>
                    <a:pt x="29" y="498"/>
                    <a:pt x="43" y="498"/>
                    <a:pt x="57" y="512"/>
                  </a:cubicBezTo>
                  <a:cubicBezTo>
                    <a:pt x="71" y="525"/>
                    <a:pt x="71" y="539"/>
                    <a:pt x="98" y="567"/>
                  </a:cubicBezTo>
                  <a:cubicBezTo>
                    <a:pt x="168" y="637"/>
                    <a:pt x="238" y="665"/>
                    <a:pt x="322" y="665"/>
                  </a:cubicBezTo>
                  <a:lnTo>
                    <a:pt x="391" y="665"/>
                  </a:lnTo>
                  <a:cubicBezTo>
                    <a:pt x="405" y="665"/>
                    <a:pt x="419" y="651"/>
                    <a:pt x="461" y="651"/>
                  </a:cubicBezTo>
                  <a:cubicBezTo>
                    <a:pt x="475" y="651"/>
                    <a:pt x="489" y="637"/>
                    <a:pt x="517" y="609"/>
                  </a:cubicBezTo>
                  <a:cubicBezTo>
                    <a:pt x="531" y="595"/>
                    <a:pt x="545" y="595"/>
                    <a:pt x="573" y="581"/>
                  </a:cubicBezTo>
                  <a:cubicBezTo>
                    <a:pt x="587" y="567"/>
                    <a:pt x="601" y="539"/>
                    <a:pt x="601" y="525"/>
                  </a:cubicBezTo>
                  <a:cubicBezTo>
                    <a:pt x="615" y="512"/>
                    <a:pt x="615" y="498"/>
                    <a:pt x="629" y="470"/>
                  </a:cubicBezTo>
                  <a:cubicBezTo>
                    <a:pt x="629" y="456"/>
                    <a:pt x="656" y="442"/>
                    <a:pt x="656" y="400"/>
                  </a:cubicBezTo>
                  <a:lnTo>
                    <a:pt x="656" y="330"/>
                  </a:lnTo>
                  <a:cubicBezTo>
                    <a:pt x="684" y="247"/>
                    <a:pt x="656" y="163"/>
                    <a:pt x="587" y="93"/>
                  </a:cubicBezTo>
                  <a:cubicBezTo>
                    <a:pt x="573" y="79"/>
                    <a:pt x="545" y="51"/>
                    <a:pt x="531" y="51"/>
                  </a:cubicBezTo>
                  <a:cubicBezTo>
                    <a:pt x="517" y="37"/>
                    <a:pt x="503" y="37"/>
                    <a:pt x="475" y="23"/>
                  </a:cubicBezTo>
                  <a:cubicBezTo>
                    <a:pt x="461" y="23"/>
                    <a:pt x="447" y="9"/>
                    <a:pt x="405" y="9"/>
                  </a:cubicBezTo>
                  <a:cubicBezTo>
                    <a:pt x="384" y="3"/>
                    <a:pt x="362"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45"/>
          <p:cNvSpPr txBox="1">
            <a:spLocks noGrp="1"/>
          </p:cNvSpPr>
          <p:nvPr>
            <p:ph type="title"/>
          </p:nvPr>
        </p:nvSpPr>
        <p:spPr>
          <a:xfrm>
            <a:off x="710100" y="445025"/>
            <a:ext cx="3759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BIBLIOGRAPHY</a:t>
            </a:r>
            <a:endParaRPr/>
          </a:p>
        </p:txBody>
      </p:sp>
      <p:graphicFrame>
        <p:nvGraphicFramePr>
          <p:cNvPr id="781" name="Google Shape;781;p45"/>
          <p:cNvGraphicFramePr/>
          <p:nvPr/>
        </p:nvGraphicFramePr>
        <p:xfrm>
          <a:off x="710100" y="1690575"/>
          <a:ext cx="3000000" cy="3000000"/>
        </p:xfrm>
        <a:graphic>
          <a:graphicData uri="http://schemas.openxmlformats.org/drawingml/2006/table">
            <a:tbl>
              <a:tblPr>
                <a:noFill/>
                <a:tableStyleId>{94AD3040-0AA3-4E4F-8A7F-9EC8E13ED8FE}</a:tableStyleId>
              </a:tblPr>
              <a:tblGrid>
                <a:gridCol w="1093275">
                  <a:extLst>
                    <a:ext uri="{9D8B030D-6E8A-4147-A177-3AD203B41FA5}">
                      <a16:colId xmlns:a16="http://schemas.microsoft.com/office/drawing/2014/main" val="20000"/>
                    </a:ext>
                  </a:extLst>
                </a:gridCol>
                <a:gridCol w="668900">
                  <a:extLst>
                    <a:ext uri="{9D8B030D-6E8A-4147-A177-3AD203B41FA5}">
                      <a16:colId xmlns:a16="http://schemas.microsoft.com/office/drawing/2014/main" val="20001"/>
                    </a:ext>
                  </a:extLst>
                </a:gridCol>
                <a:gridCol w="3218950">
                  <a:extLst>
                    <a:ext uri="{9D8B030D-6E8A-4147-A177-3AD203B41FA5}">
                      <a16:colId xmlns:a16="http://schemas.microsoft.com/office/drawing/2014/main" val="20002"/>
                    </a:ext>
                  </a:extLst>
                </a:gridCol>
              </a:tblGrid>
              <a:tr h="459150">
                <a:tc>
                  <a:txBody>
                    <a:bodyPr/>
                    <a:lstStyle/>
                    <a:p>
                      <a:pPr marL="0" lvl="0" indent="0" algn="l" rtl="0">
                        <a:spcBef>
                          <a:spcPts val="0"/>
                        </a:spcBef>
                        <a:spcAft>
                          <a:spcPts val="0"/>
                        </a:spcAft>
                        <a:buClr>
                          <a:srgbClr val="EFEFEF"/>
                        </a:buClr>
                        <a:buSzPts val="1100"/>
                        <a:buFont typeface="Arial"/>
                        <a:buNone/>
                      </a:pPr>
                      <a:r>
                        <a:rPr lang="en" b="1">
                          <a:solidFill>
                            <a:schemeClr val="accent5"/>
                          </a:solidFill>
                          <a:latin typeface="Raleway"/>
                          <a:ea typeface="Raleway"/>
                          <a:cs typeface="Raleway"/>
                          <a:sym typeface="Raleway"/>
                        </a:rPr>
                        <a:t>AUTHOR </a:t>
                      </a:r>
                      <a:endParaRPr b="1">
                        <a:solidFill>
                          <a:schemeClr val="accent5"/>
                        </a:solidFill>
                        <a:latin typeface="Raleway"/>
                        <a:ea typeface="Raleway"/>
                        <a:cs typeface="Raleway"/>
                        <a:sym typeface="Raleway"/>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Year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Title of the publication. Publisher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extLst>
                  <a:ext uri="{0D108BD9-81ED-4DB2-BD59-A6C34878D82A}">
                    <a16:rowId xmlns:a16="http://schemas.microsoft.com/office/drawing/2014/main" val="10000"/>
                  </a:ext>
                </a:extLst>
              </a:tr>
              <a:tr h="459150">
                <a:tc>
                  <a:txBody>
                    <a:bodyPr/>
                    <a:lstStyle/>
                    <a:p>
                      <a:pPr marL="0" lvl="0" indent="0" algn="l" rtl="0">
                        <a:spcBef>
                          <a:spcPts val="0"/>
                        </a:spcBef>
                        <a:spcAft>
                          <a:spcPts val="0"/>
                        </a:spcAft>
                        <a:buNone/>
                      </a:pPr>
                      <a:r>
                        <a:rPr lang="en" b="1">
                          <a:solidFill>
                            <a:schemeClr val="accent5"/>
                          </a:solidFill>
                          <a:latin typeface="Raleway"/>
                          <a:ea typeface="Raleway"/>
                          <a:cs typeface="Raleway"/>
                          <a:sym typeface="Raleway"/>
                        </a:rPr>
                        <a:t>AUTHOR </a:t>
                      </a:r>
                      <a:endParaRPr b="1">
                        <a:solidFill>
                          <a:schemeClr val="accent5"/>
                        </a:solidFill>
                        <a:latin typeface="Raleway"/>
                        <a:ea typeface="Raleway"/>
                        <a:cs typeface="Raleway"/>
                        <a:sym typeface="Raleway"/>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Year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Title of the publication. Publisher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extLst>
                  <a:ext uri="{0D108BD9-81ED-4DB2-BD59-A6C34878D82A}">
                    <a16:rowId xmlns:a16="http://schemas.microsoft.com/office/drawing/2014/main" val="10001"/>
                  </a:ext>
                </a:extLst>
              </a:tr>
              <a:tr h="459150">
                <a:tc>
                  <a:txBody>
                    <a:bodyPr/>
                    <a:lstStyle/>
                    <a:p>
                      <a:pPr marL="0" lvl="0" indent="0" algn="l" rtl="0">
                        <a:spcBef>
                          <a:spcPts val="0"/>
                        </a:spcBef>
                        <a:spcAft>
                          <a:spcPts val="0"/>
                        </a:spcAft>
                        <a:buNone/>
                      </a:pPr>
                      <a:r>
                        <a:rPr lang="en" b="1">
                          <a:solidFill>
                            <a:schemeClr val="accent5"/>
                          </a:solidFill>
                          <a:latin typeface="Raleway"/>
                          <a:ea typeface="Raleway"/>
                          <a:cs typeface="Raleway"/>
                          <a:sym typeface="Raleway"/>
                        </a:rPr>
                        <a:t>AUTHOR </a:t>
                      </a:r>
                      <a:endParaRPr b="1">
                        <a:solidFill>
                          <a:schemeClr val="accent5"/>
                        </a:solidFill>
                        <a:latin typeface="Raleway"/>
                        <a:ea typeface="Raleway"/>
                        <a:cs typeface="Raleway"/>
                        <a:sym typeface="Raleway"/>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Year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Title of the publication. Publisher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extLst>
                  <a:ext uri="{0D108BD9-81ED-4DB2-BD59-A6C34878D82A}">
                    <a16:rowId xmlns:a16="http://schemas.microsoft.com/office/drawing/2014/main" val="10002"/>
                  </a:ext>
                </a:extLst>
              </a:tr>
              <a:tr h="459150">
                <a:tc>
                  <a:txBody>
                    <a:bodyPr/>
                    <a:lstStyle/>
                    <a:p>
                      <a:pPr marL="0" lvl="0" indent="0" algn="l" rtl="0">
                        <a:spcBef>
                          <a:spcPts val="0"/>
                        </a:spcBef>
                        <a:spcAft>
                          <a:spcPts val="0"/>
                        </a:spcAft>
                        <a:buNone/>
                      </a:pPr>
                      <a:r>
                        <a:rPr lang="en" b="1">
                          <a:solidFill>
                            <a:schemeClr val="accent5"/>
                          </a:solidFill>
                          <a:latin typeface="Raleway"/>
                          <a:ea typeface="Raleway"/>
                          <a:cs typeface="Raleway"/>
                          <a:sym typeface="Raleway"/>
                        </a:rPr>
                        <a:t>AUTHOR </a:t>
                      </a:r>
                      <a:endParaRPr b="1">
                        <a:solidFill>
                          <a:schemeClr val="accent5"/>
                        </a:solidFill>
                        <a:latin typeface="Raleway"/>
                        <a:ea typeface="Raleway"/>
                        <a:cs typeface="Raleway"/>
                        <a:sym typeface="Raleway"/>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Year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Title of the publication. Publisher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extLst>
                  <a:ext uri="{0D108BD9-81ED-4DB2-BD59-A6C34878D82A}">
                    <a16:rowId xmlns:a16="http://schemas.microsoft.com/office/drawing/2014/main" val="10003"/>
                  </a:ext>
                </a:extLst>
              </a:tr>
              <a:tr h="459150">
                <a:tc>
                  <a:txBody>
                    <a:bodyPr/>
                    <a:lstStyle/>
                    <a:p>
                      <a:pPr marL="0" lvl="0" indent="0" algn="l" rtl="0">
                        <a:spcBef>
                          <a:spcPts val="0"/>
                        </a:spcBef>
                        <a:spcAft>
                          <a:spcPts val="0"/>
                        </a:spcAft>
                        <a:buNone/>
                      </a:pPr>
                      <a:r>
                        <a:rPr lang="en" b="1">
                          <a:solidFill>
                            <a:schemeClr val="accent5"/>
                          </a:solidFill>
                          <a:latin typeface="Raleway"/>
                          <a:ea typeface="Raleway"/>
                          <a:cs typeface="Raleway"/>
                          <a:sym typeface="Raleway"/>
                        </a:rPr>
                        <a:t>AUTHOR </a:t>
                      </a:r>
                      <a:endParaRPr b="1">
                        <a:solidFill>
                          <a:schemeClr val="accent5"/>
                        </a:solidFill>
                        <a:latin typeface="Raleway"/>
                        <a:ea typeface="Raleway"/>
                        <a:cs typeface="Raleway"/>
                        <a:sym typeface="Raleway"/>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Year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tc>
                  <a:txBody>
                    <a:bodyPr/>
                    <a:lstStyle/>
                    <a:p>
                      <a:pPr marL="0" lvl="0" indent="0" algn="l" rtl="0">
                        <a:spcBef>
                          <a:spcPts val="0"/>
                        </a:spcBef>
                        <a:spcAft>
                          <a:spcPts val="0"/>
                        </a:spcAft>
                        <a:buNone/>
                      </a:pPr>
                      <a:r>
                        <a:rPr lang="en" sz="1200">
                          <a:solidFill>
                            <a:schemeClr val="dk1"/>
                          </a:solidFill>
                          <a:latin typeface="Roboto"/>
                          <a:ea typeface="Roboto"/>
                          <a:cs typeface="Roboto"/>
                          <a:sym typeface="Roboto"/>
                        </a:rPr>
                        <a:t>Title of the publication. Publisher</a:t>
                      </a:r>
                      <a:endParaRPr sz="1200">
                        <a:solidFill>
                          <a:schemeClr val="dk1"/>
                        </a:solidFill>
                        <a:latin typeface="Roboto"/>
                        <a:ea typeface="Roboto"/>
                        <a:cs typeface="Roboto"/>
                        <a:sym typeface="Roboto"/>
                      </a:endParaRPr>
                    </a:p>
                  </a:txBody>
                  <a:tcPr marL="91425" marR="91425" marT="91425" marB="91425" anchor="ctr">
                    <a:lnL w="9525" cap="flat" cmpd="sng">
                      <a:solidFill>
                        <a:srgbClr val="434343">
                          <a:alpha val="0"/>
                        </a:srgbClr>
                      </a:solidFill>
                      <a:prstDash val="solid"/>
                      <a:round/>
                      <a:headEnd type="none" w="sm" len="sm"/>
                      <a:tailEnd type="none" w="sm" len="sm"/>
                    </a:lnL>
                    <a:lnR w="9525" cap="flat" cmpd="sng">
                      <a:solidFill>
                        <a:srgbClr val="434343">
                          <a:alpha val="0"/>
                        </a:srgbClr>
                      </a:solidFill>
                      <a:prstDash val="solid"/>
                      <a:round/>
                      <a:headEnd type="none" w="sm" len="sm"/>
                      <a:tailEnd type="none" w="sm" len="sm"/>
                    </a:lnR>
                    <a:lnT w="9525" cap="flat" cmpd="sng">
                      <a:solidFill>
                        <a:srgbClr val="434343">
                          <a:alpha val="0"/>
                        </a:srgbClr>
                      </a:solidFill>
                      <a:prstDash val="solid"/>
                      <a:round/>
                      <a:headEnd type="none" w="sm" len="sm"/>
                      <a:tailEnd type="none" w="sm" len="sm"/>
                    </a:lnT>
                    <a:lnB w="9525" cap="flat" cmpd="sng">
                      <a:solidFill>
                        <a:srgbClr val="434343">
                          <a:alpha val="0"/>
                        </a:srgbClr>
                      </a:solidFill>
                      <a:prstDash val="solid"/>
                      <a:round/>
                      <a:headEnd type="none" w="sm" len="sm"/>
                      <a:tailEnd type="none" w="sm" len="sm"/>
                    </a:lnB>
                    <a:solidFill>
                      <a:srgbClr val="F3F3F3">
                        <a:alpha val="17860"/>
                      </a:srgbClr>
                    </a:solidFill>
                  </a:tcPr>
                </a:tc>
                <a:extLst>
                  <a:ext uri="{0D108BD9-81ED-4DB2-BD59-A6C34878D82A}">
                    <a16:rowId xmlns:a16="http://schemas.microsoft.com/office/drawing/2014/main" val="10004"/>
                  </a:ext>
                </a:extLst>
              </a:tr>
            </a:tbl>
          </a:graphicData>
        </a:graphic>
      </p:graphicFrame>
      <p:sp>
        <p:nvSpPr>
          <p:cNvPr id="782" name="Google Shape;782;p45"/>
          <p:cNvSpPr/>
          <p:nvPr/>
        </p:nvSpPr>
        <p:spPr>
          <a:xfrm>
            <a:off x="7330670" y="1920912"/>
            <a:ext cx="484994" cy="803250"/>
          </a:xfrm>
          <a:custGeom>
            <a:avLst/>
            <a:gdLst/>
            <a:ahLst/>
            <a:cxnLst/>
            <a:rect l="l" t="t" r="r" b="b"/>
            <a:pathLst>
              <a:path w="14689" h="24328" extrusionOk="0">
                <a:moveTo>
                  <a:pt x="4087" y="1"/>
                </a:moveTo>
                <a:lnTo>
                  <a:pt x="0" y="15344"/>
                </a:lnTo>
                <a:lnTo>
                  <a:pt x="3139" y="15344"/>
                </a:lnTo>
                <a:lnTo>
                  <a:pt x="140" y="24327"/>
                </a:lnTo>
                <a:lnTo>
                  <a:pt x="12680" y="13726"/>
                </a:lnTo>
                <a:lnTo>
                  <a:pt x="9485" y="13726"/>
                </a:lnTo>
                <a:lnTo>
                  <a:pt x="146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5"/>
          <p:cNvSpPr/>
          <p:nvPr/>
        </p:nvSpPr>
        <p:spPr>
          <a:xfrm>
            <a:off x="6839268" y="1279375"/>
            <a:ext cx="1587085" cy="830390"/>
          </a:xfrm>
          <a:custGeom>
            <a:avLst/>
            <a:gdLst/>
            <a:ahLst/>
            <a:cxnLst/>
            <a:rect l="l" t="t" r="r" b="b"/>
            <a:pathLst>
              <a:path w="48068" h="25150" extrusionOk="0">
                <a:moveTo>
                  <a:pt x="29585" y="1"/>
                </a:moveTo>
                <a:cubicBezTo>
                  <a:pt x="25275" y="1"/>
                  <a:pt x="21495" y="2163"/>
                  <a:pt x="19221" y="5441"/>
                </a:cubicBezTo>
                <a:cubicBezTo>
                  <a:pt x="18231" y="5050"/>
                  <a:pt x="17157" y="4841"/>
                  <a:pt x="16013" y="4841"/>
                </a:cubicBezTo>
                <a:cubicBezTo>
                  <a:pt x="12038" y="4841"/>
                  <a:pt x="8676" y="7421"/>
                  <a:pt x="7504" y="11020"/>
                </a:cubicBezTo>
                <a:cubicBezTo>
                  <a:pt x="7365" y="10992"/>
                  <a:pt x="7212" y="10992"/>
                  <a:pt x="7072" y="10992"/>
                </a:cubicBezTo>
                <a:cubicBezTo>
                  <a:pt x="3166" y="10992"/>
                  <a:pt x="0" y="14172"/>
                  <a:pt x="0" y="18078"/>
                </a:cubicBezTo>
                <a:cubicBezTo>
                  <a:pt x="0" y="21984"/>
                  <a:pt x="3166" y="25150"/>
                  <a:pt x="7072" y="25150"/>
                </a:cubicBezTo>
                <a:lnTo>
                  <a:pt x="40967" y="25150"/>
                </a:lnTo>
                <a:cubicBezTo>
                  <a:pt x="44873" y="25150"/>
                  <a:pt x="48053" y="21984"/>
                  <a:pt x="48053" y="18078"/>
                </a:cubicBezTo>
                <a:cubicBezTo>
                  <a:pt x="48067" y="14535"/>
                  <a:pt x="45473" y="11606"/>
                  <a:pt x="42069" y="11090"/>
                </a:cubicBezTo>
                <a:cubicBezTo>
                  <a:pt x="41316" y="4841"/>
                  <a:pt x="36015" y="1"/>
                  <a:pt x="29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5"/>
          <p:cNvSpPr/>
          <p:nvPr/>
        </p:nvSpPr>
        <p:spPr>
          <a:xfrm>
            <a:off x="7705553" y="2323003"/>
            <a:ext cx="989766" cy="572490"/>
          </a:xfrm>
          <a:custGeom>
            <a:avLst/>
            <a:gdLst/>
            <a:ahLst/>
            <a:cxnLst/>
            <a:rect l="l" t="t" r="r" b="b"/>
            <a:pathLst>
              <a:path w="29977" h="17339" extrusionOk="0">
                <a:moveTo>
                  <a:pt x="21300" y="0"/>
                </a:moveTo>
                <a:cubicBezTo>
                  <a:pt x="18120" y="0"/>
                  <a:pt x="15330" y="1730"/>
                  <a:pt x="13810" y="4310"/>
                </a:cubicBezTo>
                <a:cubicBezTo>
                  <a:pt x="12931" y="3892"/>
                  <a:pt x="11940" y="3655"/>
                  <a:pt x="10908" y="3655"/>
                </a:cubicBezTo>
                <a:cubicBezTo>
                  <a:pt x="7589" y="3655"/>
                  <a:pt x="4813" y="6026"/>
                  <a:pt x="4199" y="9192"/>
                </a:cubicBezTo>
                <a:lnTo>
                  <a:pt x="4073" y="9192"/>
                </a:lnTo>
                <a:cubicBezTo>
                  <a:pt x="1828" y="9192"/>
                  <a:pt x="0" y="11020"/>
                  <a:pt x="0" y="13265"/>
                </a:cubicBezTo>
                <a:cubicBezTo>
                  <a:pt x="0" y="15511"/>
                  <a:pt x="1828" y="17338"/>
                  <a:pt x="4073" y="17338"/>
                </a:cubicBezTo>
                <a:lnTo>
                  <a:pt x="21286" y="17338"/>
                </a:lnTo>
                <a:cubicBezTo>
                  <a:pt x="26070" y="17338"/>
                  <a:pt x="29948" y="13461"/>
                  <a:pt x="29948" y="8676"/>
                </a:cubicBezTo>
                <a:cubicBezTo>
                  <a:pt x="29976" y="3864"/>
                  <a:pt x="26084" y="0"/>
                  <a:pt x="213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5"/>
          <p:cNvSpPr/>
          <p:nvPr/>
        </p:nvSpPr>
        <p:spPr>
          <a:xfrm>
            <a:off x="6443650" y="2154876"/>
            <a:ext cx="681646" cy="414072"/>
          </a:xfrm>
          <a:custGeom>
            <a:avLst/>
            <a:gdLst/>
            <a:ahLst/>
            <a:cxnLst/>
            <a:rect l="l" t="t" r="r" b="b"/>
            <a:pathLst>
              <a:path w="20645" h="12541" extrusionOk="0">
                <a:moveTo>
                  <a:pt x="12889" y="1"/>
                </a:moveTo>
                <a:cubicBezTo>
                  <a:pt x="10894" y="1"/>
                  <a:pt x="9137" y="1019"/>
                  <a:pt x="8118" y="2567"/>
                </a:cubicBezTo>
                <a:cubicBezTo>
                  <a:pt x="7588" y="2330"/>
                  <a:pt x="7002" y="2219"/>
                  <a:pt x="6375" y="2219"/>
                </a:cubicBezTo>
                <a:cubicBezTo>
                  <a:pt x="4031" y="2219"/>
                  <a:pt x="2093" y="3990"/>
                  <a:pt x="1828" y="6264"/>
                </a:cubicBezTo>
                <a:cubicBezTo>
                  <a:pt x="740" y="6794"/>
                  <a:pt x="0" y="7910"/>
                  <a:pt x="0" y="9221"/>
                </a:cubicBezTo>
                <a:cubicBezTo>
                  <a:pt x="0" y="11048"/>
                  <a:pt x="1479" y="12541"/>
                  <a:pt x="3306" y="12541"/>
                </a:cubicBezTo>
                <a:lnTo>
                  <a:pt x="17324" y="12541"/>
                </a:lnTo>
                <a:cubicBezTo>
                  <a:pt x="19166" y="12541"/>
                  <a:pt x="20644" y="11048"/>
                  <a:pt x="20644" y="9221"/>
                </a:cubicBezTo>
                <a:cubicBezTo>
                  <a:pt x="20644" y="7868"/>
                  <a:pt x="19793" y="6682"/>
                  <a:pt x="18566" y="6166"/>
                </a:cubicBezTo>
                <a:cubicBezTo>
                  <a:pt x="18580" y="6013"/>
                  <a:pt x="18580" y="5859"/>
                  <a:pt x="18580" y="5706"/>
                </a:cubicBezTo>
                <a:cubicBezTo>
                  <a:pt x="18580" y="2540"/>
                  <a:pt x="16041" y="1"/>
                  <a:pt x="128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5"/>
          <p:cNvSpPr/>
          <p:nvPr/>
        </p:nvSpPr>
        <p:spPr>
          <a:xfrm>
            <a:off x="6305667" y="1182198"/>
            <a:ext cx="819624" cy="811497"/>
          </a:xfrm>
          <a:custGeom>
            <a:avLst/>
            <a:gdLst/>
            <a:ahLst/>
            <a:cxnLst/>
            <a:rect l="l" t="t" r="r" b="b"/>
            <a:pathLst>
              <a:path w="2819" h="2791" extrusionOk="0">
                <a:moveTo>
                  <a:pt x="1409" y="1"/>
                </a:moveTo>
                <a:cubicBezTo>
                  <a:pt x="1284" y="1"/>
                  <a:pt x="1186" y="28"/>
                  <a:pt x="1075" y="42"/>
                </a:cubicBezTo>
                <a:lnTo>
                  <a:pt x="1158" y="377"/>
                </a:lnTo>
                <a:cubicBezTo>
                  <a:pt x="1193" y="363"/>
                  <a:pt x="1235" y="356"/>
                  <a:pt x="1279" y="356"/>
                </a:cubicBezTo>
                <a:cubicBezTo>
                  <a:pt x="1322" y="356"/>
                  <a:pt x="1367" y="363"/>
                  <a:pt x="1409" y="377"/>
                </a:cubicBezTo>
                <a:cubicBezTo>
                  <a:pt x="1479" y="377"/>
                  <a:pt x="1563" y="377"/>
                  <a:pt x="1633" y="391"/>
                </a:cubicBezTo>
                <a:lnTo>
                  <a:pt x="1702" y="42"/>
                </a:lnTo>
                <a:cubicBezTo>
                  <a:pt x="1619" y="28"/>
                  <a:pt x="1507" y="1"/>
                  <a:pt x="1409" y="1"/>
                </a:cubicBezTo>
                <a:close/>
                <a:moveTo>
                  <a:pt x="2274" y="294"/>
                </a:moveTo>
                <a:lnTo>
                  <a:pt x="2065" y="586"/>
                </a:lnTo>
                <a:cubicBezTo>
                  <a:pt x="2190" y="670"/>
                  <a:pt x="2302" y="810"/>
                  <a:pt x="2372" y="949"/>
                </a:cubicBezTo>
                <a:lnTo>
                  <a:pt x="2679" y="782"/>
                </a:lnTo>
                <a:cubicBezTo>
                  <a:pt x="2581" y="600"/>
                  <a:pt x="2455" y="419"/>
                  <a:pt x="2274" y="294"/>
                </a:cubicBezTo>
                <a:close/>
                <a:moveTo>
                  <a:pt x="503" y="321"/>
                </a:moveTo>
                <a:cubicBezTo>
                  <a:pt x="349" y="433"/>
                  <a:pt x="210" y="614"/>
                  <a:pt x="112" y="810"/>
                </a:cubicBezTo>
                <a:lnTo>
                  <a:pt x="433" y="963"/>
                </a:lnTo>
                <a:cubicBezTo>
                  <a:pt x="503" y="810"/>
                  <a:pt x="600" y="684"/>
                  <a:pt x="726" y="600"/>
                </a:cubicBezTo>
                <a:lnTo>
                  <a:pt x="503" y="321"/>
                </a:lnTo>
                <a:close/>
                <a:moveTo>
                  <a:pt x="2818" y="1382"/>
                </a:moveTo>
                <a:lnTo>
                  <a:pt x="2469" y="1395"/>
                </a:lnTo>
                <a:cubicBezTo>
                  <a:pt x="2469" y="1577"/>
                  <a:pt x="2442" y="1730"/>
                  <a:pt x="2372" y="1870"/>
                </a:cubicBezTo>
                <a:lnTo>
                  <a:pt x="2679" y="2023"/>
                </a:lnTo>
                <a:cubicBezTo>
                  <a:pt x="2790" y="1842"/>
                  <a:pt x="2818" y="1633"/>
                  <a:pt x="2818" y="1395"/>
                </a:cubicBezTo>
                <a:lnTo>
                  <a:pt x="2818" y="1382"/>
                </a:lnTo>
                <a:close/>
                <a:moveTo>
                  <a:pt x="1" y="1437"/>
                </a:moveTo>
                <a:cubicBezTo>
                  <a:pt x="1" y="1647"/>
                  <a:pt x="42" y="1856"/>
                  <a:pt x="140" y="2051"/>
                </a:cubicBezTo>
                <a:lnTo>
                  <a:pt x="447" y="1912"/>
                </a:lnTo>
                <a:cubicBezTo>
                  <a:pt x="377" y="1744"/>
                  <a:pt x="349" y="1591"/>
                  <a:pt x="349" y="1437"/>
                </a:cubicBezTo>
                <a:close/>
                <a:moveTo>
                  <a:pt x="726" y="2232"/>
                </a:moveTo>
                <a:lnTo>
                  <a:pt x="517" y="2511"/>
                </a:lnTo>
                <a:cubicBezTo>
                  <a:pt x="698" y="2651"/>
                  <a:pt x="879" y="2748"/>
                  <a:pt x="1089" y="2790"/>
                </a:cubicBezTo>
                <a:lnTo>
                  <a:pt x="1158" y="2442"/>
                </a:lnTo>
                <a:cubicBezTo>
                  <a:pt x="1005" y="2414"/>
                  <a:pt x="851" y="2344"/>
                  <a:pt x="726" y="2232"/>
                </a:cubicBezTo>
                <a:close/>
                <a:moveTo>
                  <a:pt x="2093" y="2260"/>
                </a:moveTo>
                <a:cubicBezTo>
                  <a:pt x="1953" y="2358"/>
                  <a:pt x="1814" y="2428"/>
                  <a:pt x="1646" y="2470"/>
                </a:cubicBezTo>
                <a:lnTo>
                  <a:pt x="1716" y="2790"/>
                </a:lnTo>
                <a:cubicBezTo>
                  <a:pt x="1925" y="2748"/>
                  <a:pt x="2121" y="2651"/>
                  <a:pt x="2316" y="2539"/>
                </a:cubicBezTo>
                <a:lnTo>
                  <a:pt x="2093" y="226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0"/>
          <p:cNvSpPr txBox="1">
            <a:spLocks noGrp="1"/>
          </p:cNvSpPr>
          <p:nvPr>
            <p:ph type="title"/>
          </p:nvPr>
        </p:nvSpPr>
        <p:spPr>
          <a:xfrm>
            <a:off x="158621" y="1497825"/>
            <a:ext cx="4319336" cy="102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01</a:t>
            </a:r>
            <a:endParaRPr sz="2800" dirty="0"/>
          </a:p>
          <a:p>
            <a:pPr lvl="0">
              <a:spcAft>
                <a:spcPts val="800"/>
              </a:spcAft>
            </a:pPr>
            <a:r>
              <a:rPr lang="en-US" sz="2800" dirty="0"/>
              <a:t>BUSINESS CASE &amp; DATA</a:t>
            </a:r>
          </a:p>
        </p:txBody>
      </p:sp>
      <p:sp>
        <p:nvSpPr>
          <p:cNvPr id="277" name="Google Shape;277;p30"/>
          <p:cNvSpPr txBox="1">
            <a:spLocks noGrp="1"/>
          </p:cNvSpPr>
          <p:nvPr>
            <p:ph type="subTitle" idx="1"/>
          </p:nvPr>
        </p:nvSpPr>
        <p:spPr>
          <a:xfrm>
            <a:off x="710100" y="2592075"/>
            <a:ext cx="2694600" cy="10536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endParaRPr dirty="0"/>
          </a:p>
        </p:txBody>
      </p:sp>
      <p:grpSp>
        <p:nvGrpSpPr>
          <p:cNvPr id="278" name="Google Shape;278;p30"/>
          <p:cNvGrpSpPr/>
          <p:nvPr/>
        </p:nvGrpSpPr>
        <p:grpSpPr>
          <a:xfrm>
            <a:off x="4943938" y="399900"/>
            <a:ext cx="3618133" cy="3936420"/>
            <a:chOff x="4943938" y="399900"/>
            <a:chExt cx="3618133" cy="3936420"/>
          </a:xfrm>
        </p:grpSpPr>
        <p:sp>
          <p:nvSpPr>
            <p:cNvPr id="279" name="Google Shape;279;p30"/>
            <p:cNvSpPr/>
            <p:nvPr/>
          </p:nvSpPr>
          <p:spPr>
            <a:xfrm>
              <a:off x="6858139" y="2221332"/>
              <a:ext cx="1703932" cy="1701222"/>
            </a:xfrm>
            <a:custGeom>
              <a:avLst/>
              <a:gdLst/>
              <a:ahLst/>
              <a:cxnLst/>
              <a:rect l="l" t="t" r="r" b="b"/>
              <a:pathLst>
                <a:path w="8174" h="8161" extrusionOk="0">
                  <a:moveTo>
                    <a:pt x="4073" y="321"/>
                  </a:moveTo>
                  <a:cubicBezTo>
                    <a:pt x="6137" y="321"/>
                    <a:pt x="7825" y="1995"/>
                    <a:pt x="7811" y="4059"/>
                  </a:cubicBezTo>
                  <a:cubicBezTo>
                    <a:pt x="7811" y="6110"/>
                    <a:pt x="6137" y="7784"/>
                    <a:pt x="4073" y="7784"/>
                  </a:cubicBezTo>
                  <a:cubicBezTo>
                    <a:pt x="2023" y="7784"/>
                    <a:pt x="349" y="6110"/>
                    <a:pt x="349" y="4059"/>
                  </a:cubicBezTo>
                  <a:cubicBezTo>
                    <a:pt x="349" y="1995"/>
                    <a:pt x="2023" y="321"/>
                    <a:pt x="4073" y="321"/>
                  </a:cubicBezTo>
                  <a:close/>
                  <a:moveTo>
                    <a:pt x="4073" y="0"/>
                  </a:moveTo>
                  <a:cubicBezTo>
                    <a:pt x="1827" y="0"/>
                    <a:pt x="0" y="1828"/>
                    <a:pt x="0" y="4073"/>
                  </a:cubicBezTo>
                  <a:cubicBezTo>
                    <a:pt x="0" y="6319"/>
                    <a:pt x="1827" y="8160"/>
                    <a:pt x="4073" y="8160"/>
                  </a:cubicBezTo>
                  <a:cubicBezTo>
                    <a:pt x="6333" y="8160"/>
                    <a:pt x="8174" y="6305"/>
                    <a:pt x="8160" y="4073"/>
                  </a:cubicBezTo>
                  <a:cubicBezTo>
                    <a:pt x="8160" y="1828"/>
                    <a:pt x="6333" y="0"/>
                    <a:pt x="4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p:nvPr/>
          </p:nvSpPr>
          <p:spPr>
            <a:xfrm>
              <a:off x="5233405" y="3524823"/>
              <a:ext cx="819624" cy="811497"/>
            </a:xfrm>
            <a:custGeom>
              <a:avLst/>
              <a:gdLst/>
              <a:ahLst/>
              <a:cxnLst/>
              <a:rect l="l" t="t" r="r" b="b"/>
              <a:pathLst>
                <a:path w="2819" h="2791" extrusionOk="0">
                  <a:moveTo>
                    <a:pt x="1409" y="1"/>
                  </a:moveTo>
                  <a:cubicBezTo>
                    <a:pt x="1284" y="1"/>
                    <a:pt x="1186" y="28"/>
                    <a:pt x="1075" y="42"/>
                  </a:cubicBezTo>
                  <a:lnTo>
                    <a:pt x="1158" y="377"/>
                  </a:lnTo>
                  <a:cubicBezTo>
                    <a:pt x="1193" y="363"/>
                    <a:pt x="1235" y="356"/>
                    <a:pt x="1279" y="356"/>
                  </a:cubicBezTo>
                  <a:cubicBezTo>
                    <a:pt x="1322" y="356"/>
                    <a:pt x="1367" y="363"/>
                    <a:pt x="1409" y="377"/>
                  </a:cubicBezTo>
                  <a:cubicBezTo>
                    <a:pt x="1479" y="377"/>
                    <a:pt x="1563" y="377"/>
                    <a:pt x="1633" y="391"/>
                  </a:cubicBezTo>
                  <a:lnTo>
                    <a:pt x="1702" y="42"/>
                  </a:lnTo>
                  <a:cubicBezTo>
                    <a:pt x="1619" y="28"/>
                    <a:pt x="1507" y="1"/>
                    <a:pt x="1409" y="1"/>
                  </a:cubicBezTo>
                  <a:close/>
                  <a:moveTo>
                    <a:pt x="2274" y="294"/>
                  </a:moveTo>
                  <a:lnTo>
                    <a:pt x="2065" y="586"/>
                  </a:lnTo>
                  <a:cubicBezTo>
                    <a:pt x="2190" y="670"/>
                    <a:pt x="2302" y="810"/>
                    <a:pt x="2372" y="949"/>
                  </a:cubicBezTo>
                  <a:lnTo>
                    <a:pt x="2679" y="782"/>
                  </a:lnTo>
                  <a:cubicBezTo>
                    <a:pt x="2581" y="600"/>
                    <a:pt x="2455" y="419"/>
                    <a:pt x="2274" y="294"/>
                  </a:cubicBezTo>
                  <a:close/>
                  <a:moveTo>
                    <a:pt x="503" y="321"/>
                  </a:moveTo>
                  <a:cubicBezTo>
                    <a:pt x="349" y="433"/>
                    <a:pt x="210" y="614"/>
                    <a:pt x="112" y="810"/>
                  </a:cubicBezTo>
                  <a:lnTo>
                    <a:pt x="433" y="963"/>
                  </a:lnTo>
                  <a:cubicBezTo>
                    <a:pt x="503" y="810"/>
                    <a:pt x="600" y="684"/>
                    <a:pt x="726" y="600"/>
                  </a:cubicBezTo>
                  <a:lnTo>
                    <a:pt x="503" y="321"/>
                  </a:lnTo>
                  <a:close/>
                  <a:moveTo>
                    <a:pt x="2818" y="1382"/>
                  </a:moveTo>
                  <a:lnTo>
                    <a:pt x="2469" y="1395"/>
                  </a:lnTo>
                  <a:cubicBezTo>
                    <a:pt x="2469" y="1577"/>
                    <a:pt x="2442" y="1730"/>
                    <a:pt x="2372" y="1870"/>
                  </a:cubicBezTo>
                  <a:lnTo>
                    <a:pt x="2679" y="2023"/>
                  </a:lnTo>
                  <a:cubicBezTo>
                    <a:pt x="2790" y="1842"/>
                    <a:pt x="2818" y="1633"/>
                    <a:pt x="2818" y="1395"/>
                  </a:cubicBezTo>
                  <a:lnTo>
                    <a:pt x="2818" y="1382"/>
                  </a:lnTo>
                  <a:close/>
                  <a:moveTo>
                    <a:pt x="1" y="1437"/>
                  </a:moveTo>
                  <a:cubicBezTo>
                    <a:pt x="1" y="1647"/>
                    <a:pt x="42" y="1856"/>
                    <a:pt x="140" y="2051"/>
                  </a:cubicBezTo>
                  <a:lnTo>
                    <a:pt x="447" y="1912"/>
                  </a:lnTo>
                  <a:cubicBezTo>
                    <a:pt x="377" y="1744"/>
                    <a:pt x="349" y="1591"/>
                    <a:pt x="349" y="1437"/>
                  </a:cubicBezTo>
                  <a:close/>
                  <a:moveTo>
                    <a:pt x="726" y="2232"/>
                  </a:moveTo>
                  <a:lnTo>
                    <a:pt x="517" y="2511"/>
                  </a:lnTo>
                  <a:cubicBezTo>
                    <a:pt x="698" y="2651"/>
                    <a:pt x="879" y="2748"/>
                    <a:pt x="1089" y="2790"/>
                  </a:cubicBezTo>
                  <a:lnTo>
                    <a:pt x="1158" y="2442"/>
                  </a:lnTo>
                  <a:cubicBezTo>
                    <a:pt x="1005" y="2414"/>
                    <a:pt x="851" y="2344"/>
                    <a:pt x="726" y="2232"/>
                  </a:cubicBezTo>
                  <a:close/>
                  <a:moveTo>
                    <a:pt x="2093" y="2260"/>
                  </a:moveTo>
                  <a:cubicBezTo>
                    <a:pt x="1953" y="2358"/>
                    <a:pt x="1814" y="2428"/>
                    <a:pt x="1646" y="2470"/>
                  </a:cubicBezTo>
                  <a:lnTo>
                    <a:pt x="1716" y="2790"/>
                  </a:lnTo>
                  <a:cubicBezTo>
                    <a:pt x="1925" y="2748"/>
                    <a:pt x="2121" y="2651"/>
                    <a:pt x="2316" y="2539"/>
                  </a:cubicBezTo>
                  <a:lnTo>
                    <a:pt x="2093" y="226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7818383" y="1046475"/>
              <a:ext cx="407326" cy="407326"/>
            </a:xfrm>
            <a:custGeom>
              <a:avLst/>
              <a:gdLst/>
              <a:ahLst/>
              <a:cxnLst/>
              <a:rect l="l" t="t" r="r" b="b"/>
              <a:pathLst>
                <a:path w="1954" h="1954" extrusionOk="0">
                  <a:moveTo>
                    <a:pt x="977" y="350"/>
                  </a:moveTo>
                  <a:cubicBezTo>
                    <a:pt x="1325" y="350"/>
                    <a:pt x="1604" y="629"/>
                    <a:pt x="1604" y="977"/>
                  </a:cubicBezTo>
                  <a:cubicBezTo>
                    <a:pt x="1604" y="1326"/>
                    <a:pt x="1325" y="1605"/>
                    <a:pt x="977" y="1605"/>
                  </a:cubicBezTo>
                  <a:cubicBezTo>
                    <a:pt x="628" y="1605"/>
                    <a:pt x="349" y="1326"/>
                    <a:pt x="349" y="977"/>
                  </a:cubicBezTo>
                  <a:cubicBezTo>
                    <a:pt x="349" y="629"/>
                    <a:pt x="628" y="350"/>
                    <a:pt x="977" y="350"/>
                  </a:cubicBezTo>
                  <a:close/>
                  <a:moveTo>
                    <a:pt x="977" y="1"/>
                  </a:moveTo>
                  <a:cubicBezTo>
                    <a:pt x="433" y="1"/>
                    <a:pt x="0" y="433"/>
                    <a:pt x="0" y="977"/>
                  </a:cubicBezTo>
                  <a:cubicBezTo>
                    <a:pt x="0" y="1521"/>
                    <a:pt x="433" y="1954"/>
                    <a:pt x="977" y="1954"/>
                  </a:cubicBezTo>
                  <a:cubicBezTo>
                    <a:pt x="1521" y="1954"/>
                    <a:pt x="1953" y="1521"/>
                    <a:pt x="1953" y="977"/>
                  </a:cubicBezTo>
                  <a:cubicBezTo>
                    <a:pt x="1953" y="433"/>
                    <a:pt x="1521" y="1"/>
                    <a:pt x="9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4943938" y="699123"/>
              <a:ext cx="932571" cy="932578"/>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5538370" y="399900"/>
              <a:ext cx="804120" cy="808418"/>
            </a:xfrm>
            <a:custGeom>
              <a:avLst/>
              <a:gdLst/>
              <a:ahLst/>
              <a:cxnLst/>
              <a:rect l="l" t="t" r="r" b="b"/>
              <a:pathLst>
                <a:path w="2623" h="2637" extrusionOk="0">
                  <a:moveTo>
                    <a:pt x="2274" y="349"/>
                  </a:moveTo>
                  <a:lnTo>
                    <a:pt x="2274" y="2288"/>
                  </a:lnTo>
                  <a:lnTo>
                    <a:pt x="349" y="2288"/>
                  </a:lnTo>
                  <a:lnTo>
                    <a:pt x="349" y="349"/>
                  </a:lnTo>
                  <a:close/>
                  <a:moveTo>
                    <a:pt x="0" y="0"/>
                  </a:moveTo>
                  <a:lnTo>
                    <a:pt x="0" y="2637"/>
                  </a:lnTo>
                  <a:lnTo>
                    <a:pt x="2623" y="2637"/>
                  </a:lnTo>
                  <a:lnTo>
                    <a:pt x="26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 name="Picture 21">
            <a:extLst>
              <a:ext uri="{FF2B5EF4-FFF2-40B4-BE49-F238E27FC236}">
                <a16:creationId xmlns:a16="http://schemas.microsoft.com/office/drawing/2014/main" id="{4FF652C7-8713-584B-85D3-29EC86AB421B}"/>
              </a:ext>
            </a:extLst>
          </p:cNvPr>
          <p:cNvPicPr>
            <a:picLocks noChangeAspect="1"/>
          </p:cNvPicPr>
          <p:nvPr/>
        </p:nvPicPr>
        <p:blipFill>
          <a:blip r:embed="rId3"/>
          <a:stretch>
            <a:fillRect/>
          </a:stretch>
        </p:blipFill>
        <p:spPr>
          <a:xfrm>
            <a:off x="5093486" y="1714728"/>
            <a:ext cx="1303684" cy="1303684"/>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48"/>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ICONS</a:t>
            </a:r>
            <a:endParaRPr/>
          </a:p>
        </p:txBody>
      </p:sp>
      <p:grpSp>
        <p:nvGrpSpPr>
          <p:cNvPr id="852" name="Google Shape;852;p48"/>
          <p:cNvGrpSpPr/>
          <p:nvPr/>
        </p:nvGrpSpPr>
        <p:grpSpPr>
          <a:xfrm>
            <a:off x="784488" y="1478625"/>
            <a:ext cx="7489788" cy="2621625"/>
            <a:chOff x="784488" y="1303500"/>
            <a:chExt cx="7489788" cy="2621625"/>
          </a:xfrm>
        </p:grpSpPr>
        <p:grpSp>
          <p:nvGrpSpPr>
            <p:cNvPr id="853" name="Google Shape;853;p48"/>
            <p:cNvGrpSpPr/>
            <p:nvPr/>
          </p:nvGrpSpPr>
          <p:grpSpPr>
            <a:xfrm>
              <a:off x="3568650" y="3468975"/>
              <a:ext cx="315600" cy="423000"/>
              <a:chOff x="5219675" y="3392600"/>
              <a:chExt cx="315600" cy="423000"/>
            </a:xfrm>
          </p:grpSpPr>
          <p:sp>
            <p:nvSpPr>
              <p:cNvPr id="854" name="Google Shape;854;p48"/>
              <p:cNvSpPr/>
              <p:nvPr/>
            </p:nvSpPr>
            <p:spPr>
              <a:xfrm>
                <a:off x="5219675" y="3392600"/>
                <a:ext cx="315600" cy="423000"/>
              </a:xfrm>
              <a:custGeom>
                <a:avLst/>
                <a:gdLst/>
                <a:ahLst/>
                <a:cxnLst/>
                <a:rect l="l" t="t" r="r" b="b"/>
                <a:pathLst>
                  <a:path w="12624" h="16920" extrusionOk="0">
                    <a:moveTo>
                      <a:pt x="11996" y="684"/>
                    </a:moveTo>
                    <a:lnTo>
                      <a:pt x="11996" y="12247"/>
                    </a:lnTo>
                    <a:lnTo>
                      <a:pt x="2511" y="12247"/>
                    </a:lnTo>
                    <a:lnTo>
                      <a:pt x="2511" y="2915"/>
                    </a:lnTo>
                    <a:cubicBezTo>
                      <a:pt x="2511" y="2748"/>
                      <a:pt x="2372" y="2581"/>
                      <a:pt x="2176" y="2581"/>
                    </a:cubicBezTo>
                    <a:cubicBezTo>
                      <a:pt x="2009" y="2581"/>
                      <a:pt x="1841" y="2720"/>
                      <a:pt x="1841" y="2915"/>
                    </a:cubicBezTo>
                    <a:lnTo>
                      <a:pt x="1841" y="12247"/>
                    </a:lnTo>
                    <a:lnTo>
                      <a:pt x="1395" y="12247"/>
                    </a:lnTo>
                    <a:cubicBezTo>
                      <a:pt x="1381" y="12247"/>
                      <a:pt x="1353" y="12247"/>
                      <a:pt x="1339" y="12261"/>
                    </a:cubicBezTo>
                    <a:lnTo>
                      <a:pt x="1325" y="12261"/>
                    </a:lnTo>
                    <a:cubicBezTo>
                      <a:pt x="1311" y="12261"/>
                      <a:pt x="1270" y="12275"/>
                      <a:pt x="1256" y="12275"/>
                    </a:cubicBezTo>
                    <a:lnTo>
                      <a:pt x="1242" y="12275"/>
                    </a:lnTo>
                    <a:cubicBezTo>
                      <a:pt x="1214" y="12275"/>
                      <a:pt x="1200" y="12303"/>
                      <a:pt x="1186" y="12303"/>
                    </a:cubicBezTo>
                    <a:lnTo>
                      <a:pt x="1172" y="12303"/>
                    </a:lnTo>
                    <a:cubicBezTo>
                      <a:pt x="1144" y="12303"/>
                      <a:pt x="1130" y="12317"/>
                      <a:pt x="1116" y="12317"/>
                    </a:cubicBezTo>
                    <a:cubicBezTo>
                      <a:pt x="1116" y="12317"/>
                      <a:pt x="1102" y="12317"/>
                      <a:pt x="1102" y="12331"/>
                    </a:cubicBezTo>
                    <a:cubicBezTo>
                      <a:pt x="1074" y="12331"/>
                      <a:pt x="1060" y="12345"/>
                      <a:pt x="1046" y="12345"/>
                    </a:cubicBezTo>
                    <a:cubicBezTo>
                      <a:pt x="1046" y="12345"/>
                      <a:pt x="1032" y="12345"/>
                      <a:pt x="1032" y="12373"/>
                    </a:cubicBezTo>
                    <a:cubicBezTo>
                      <a:pt x="1005" y="12387"/>
                      <a:pt x="977" y="12387"/>
                      <a:pt x="963" y="12400"/>
                    </a:cubicBezTo>
                    <a:cubicBezTo>
                      <a:pt x="935" y="12414"/>
                      <a:pt x="921" y="12414"/>
                      <a:pt x="893" y="12442"/>
                    </a:cubicBezTo>
                    <a:cubicBezTo>
                      <a:pt x="893" y="12442"/>
                      <a:pt x="865" y="12442"/>
                      <a:pt x="865" y="12456"/>
                    </a:cubicBezTo>
                    <a:cubicBezTo>
                      <a:pt x="851" y="12456"/>
                      <a:pt x="837" y="12470"/>
                      <a:pt x="837" y="12470"/>
                    </a:cubicBezTo>
                    <a:lnTo>
                      <a:pt x="823" y="12484"/>
                    </a:lnTo>
                    <a:cubicBezTo>
                      <a:pt x="795" y="12484"/>
                      <a:pt x="781" y="12512"/>
                      <a:pt x="781" y="12512"/>
                    </a:cubicBezTo>
                    <a:lnTo>
                      <a:pt x="767" y="12526"/>
                    </a:lnTo>
                    <a:cubicBezTo>
                      <a:pt x="740" y="12540"/>
                      <a:pt x="726" y="12540"/>
                      <a:pt x="712" y="12554"/>
                    </a:cubicBezTo>
                    <a:cubicBezTo>
                      <a:pt x="712" y="12554"/>
                      <a:pt x="698" y="12554"/>
                      <a:pt x="698" y="12582"/>
                    </a:cubicBezTo>
                    <a:lnTo>
                      <a:pt x="698" y="1660"/>
                    </a:lnTo>
                    <a:cubicBezTo>
                      <a:pt x="698" y="1116"/>
                      <a:pt x="1130" y="684"/>
                      <a:pt x="1674" y="684"/>
                    </a:cubicBezTo>
                    <a:close/>
                    <a:moveTo>
                      <a:pt x="2190" y="14228"/>
                    </a:moveTo>
                    <a:lnTo>
                      <a:pt x="2190" y="14855"/>
                    </a:lnTo>
                    <a:lnTo>
                      <a:pt x="1632" y="14855"/>
                    </a:lnTo>
                    <a:cubicBezTo>
                      <a:pt x="1214" y="14855"/>
                      <a:pt x="851" y="14604"/>
                      <a:pt x="712" y="14228"/>
                    </a:cubicBezTo>
                    <a:close/>
                    <a:moveTo>
                      <a:pt x="11954" y="12931"/>
                    </a:moveTo>
                    <a:lnTo>
                      <a:pt x="11954" y="14855"/>
                    </a:lnTo>
                    <a:lnTo>
                      <a:pt x="5649" y="14855"/>
                    </a:lnTo>
                    <a:lnTo>
                      <a:pt x="5649" y="14228"/>
                    </a:lnTo>
                    <a:lnTo>
                      <a:pt x="9443" y="14228"/>
                    </a:lnTo>
                    <a:cubicBezTo>
                      <a:pt x="9625" y="14228"/>
                      <a:pt x="9778" y="14088"/>
                      <a:pt x="9778" y="13907"/>
                    </a:cubicBezTo>
                    <a:cubicBezTo>
                      <a:pt x="9778" y="13726"/>
                      <a:pt x="9639" y="13572"/>
                      <a:pt x="9443" y="13572"/>
                    </a:cubicBezTo>
                    <a:lnTo>
                      <a:pt x="712" y="13572"/>
                    </a:lnTo>
                    <a:cubicBezTo>
                      <a:pt x="851" y="13182"/>
                      <a:pt x="1214" y="12931"/>
                      <a:pt x="1632" y="12931"/>
                    </a:cubicBezTo>
                    <a:close/>
                    <a:moveTo>
                      <a:pt x="4994" y="14228"/>
                    </a:moveTo>
                    <a:lnTo>
                      <a:pt x="4994" y="15190"/>
                    </a:lnTo>
                    <a:lnTo>
                      <a:pt x="4980" y="15190"/>
                    </a:lnTo>
                    <a:lnTo>
                      <a:pt x="4980" y="16097"/>
                    </a:lnTo>
                    <a:lnTo>
                      <a:pt x="4073" y="15664"/>
                    </a:lnTo>
                    <a:cubicBezTo>
                      <a:pt x="4031" y="15644"/>
                      <a:pt x="3983" y="15633"/>
                      <a:pt x="3934" y="15633"/>
                    </a:cubicBezTo>
                    <a:cubicBezTo>
                      <a:pt x="3885" y="15633"/>
                      <a:pt x="3836" y="15644"/>
                      <a:pt x="3794" y="15664"/>
                    </a:cubicBezTo>
                    <a:lnTo>
                      <a:pt x="2888" y="16097"/>
                    </a:lnTo>
                    <a:lnTo>
                      <a:pt x="2888" y="15190"/>
                    </a:lnTo>
                    <a:lnTo>
                      <a:pt x="2888" y="14228"/>
                    </a:lnTo>
                    <a:close/>
                    <a:moveTo>
                      <a:pt x="1632" y="0"/>
                    </a:moveTo>
                    <a:cubicBezTo>
                      <a:pt x="726" y="0"/>
                      <a:pt x="0" y="739"/>
                      <a:pt x="0" y="1646"/>
                    </a:cubicBezTo>
                    <a:lnTo>
                      <a:pt x="0" y="13851"/>
                    </a:lnTo>
                    <a:lnTo>
                      <a:pt x="0" y="13865"/>
                    </a:lnTo>
                    <a:lnTo>
                      <a:pt x="0" y="13879"/>
                    </a:lnTo>
                    <a:lnTo>
                      <a:pt x="0" y="13935"/>
                    </a:lnTo>
                    <a:lnTo>
                      <a:pt x="0" y="13949"/>
                    </a:lnTo>
                    <a:lnTo>
                      <a:pt x="0" y="14019"/>
                    </a:lnTo>
                    <a:lnTo>
                      <a:pt x="0" y="14046"/>
                    </a:lnTo>
                    <a:cubicBezTo>
                      <a:pt x="0" y="14060"/>
                      <a:pt x="0" y="14088"/>
                      <a:pt x="14" y="14116"/>
                    </a:cubicBezTo>
                    <a:cubicBezTo>
                      <a:pt x="14" y="14130"/>
                      <a:pt x="28" y="14158"/>
                      <a:pt x="28" y="14186"/>
                    </a:cubicBezTo>
                    <a:cubicBezTo>
                      <a:pt x="84" y="14465"/>
                      <a:pt x="223" y="14744"/>
                      <a:pt x="433" y="14953"/>
                    </a:cubicBezTo>
                    <a:lnTo>
                      <a:pt x="475" y="14981"/>
                    </a:lnTo>
                    <a:cubicBezTo>
                      <a:pt x="767" y="15302"/>
                      <a:pt x="1186" y="15483"/>
                      <a:pt x="1660" y="15483"/>
                    </a:cubicBezTo>
                    <a:lnTo>
                      <a:pt x="2232" y="15483"/>
                    </a:lnTo>
                    <a:lnTo>
                      <a:pt x="2232" y="16585"/>
                    </a:lnTo>
                    <a:cubicBezTo>
                      <a:pt x="2232" y="16711"/>
                      <a:pt x="2274" y="16808"/>
                      <a:pt x="2385" y="16864"/>
                    </a:cubicBezTo>
                    <a:cubicBezTo>
                      <a:pt x="2440" y="16895"/>
                      <a:pt x="2500" y="16913"/>
                      <a:pt x="2558" y="16913"/>
                    </a:cubicBezTo>
                    <a:cubicBezTo>
                      <a:pt x="2604" y="16913"/>
                      <a:pt x="2650" y="16902"/>
                      <a:pt x="2692" y="16878"/>
                    </a:cubicBezTo>
                    <a:lnTo>
                      <a:pt x="3934" y="16292"/>
                    </a:lnTo>
                    <a:lnTo>
                      <a:pt x="5175" y="16878"/>
                    </a:lnTo>
                    <a:cubicBezTo>
                      <a:pt x="5231" y="16906"/>
                      <a:pt x="5259" y="16920"/>
                      <a:pt x="5315" y="16920"/>
                    </a:cubicBezTo>
                    <a:cubicBezTo>
                      <a:pt x="5384" y="16920"/>
                      <a:pt x="5440" y="16906"/>
                      <a:pt x="5482" y="16864"/>
                    </a:cubicBezTo>
                    <a:cubicBezTo>
                      <a:pt x="5594" y="16808"/>
                      <a:pt x="5649" y="16697"/>
                      <a:pt x="5649" y="16585"/>
                    </a:cubicBezTo>
                    <a:lnTo>
                      <a:pt x="5649" y="15483"/>
                    </a:lnTo>
                    <a:lnTo>
                      <a:pt x="12289" y="15483"/>
                    </a:lnTo>
                    <a:cubicBezTo>
                      <a:pt x="12456" y="15483"/>
                      <a:pt x="12624" y="15344"/>
                      <a:pt x="12624" y="15162"/>
                    </a:cubicBezTo>
                    <a:lnTo>
                      <a:pt x="12624" y="12554"/>
                    </a:lnTo>
                    <a:lnTo>
                      <a:pt x="12624" y="321"/>
                    </a:lnTo>
                    <a:cubicBezTo>
                      <a:pt x="12624" y="168"/>
                      <a:pt x="12484" y="0"/>
                      <a:pt x="122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8"/>
              <p:cNvSpPr/>
              <p:nvPr/>
            </p:nvSpPr>
            <p:spPr>
              <a:xfrm>
                <a:off x="5481900" y="3731550"/>
                <a:ext cx="16775" cy="16400"/>
              </a:xfrm>
              <a:custGeom>
                <a:avLst/>
                <a:gdLst/>
                <a:ahLst/>
                <a:cxnLst/>
                <a:rect l="l" t="t" r="r" b="b"/>
                <a:pathLst>
                  <a:path w="671" h="656" extrusionOk="0">
                    <a:moveTo>
                      <a:pt x="266" y="0"/>
                    </a:moveTo>
                    <a:cubicBezTo>
                      <a:pt x="252" y="0"/>
                      <a:pt x="238" y="14"/>
                      <a:pt x="196" y="14"/>
                    </a:cubicBezTo>
                    <a:cubicBezTo>
                      <a:pt x="182" y="14"/>
                      <a:pt x="168" y="28"/>
                      <a:pt x="140" y="42"/>
                    </a:cubicBezTo>
                    <a:cubicBezTo>
                      <a:pt x="126" y="70"/>
                      <a:pt x="112" y="70"/>
                      <a:pt x="98" y="84"/>
                    </a:cubicBezTo>
                    <a:cubicBezTo>
                      <a:pt x="70" y="98"/>
                      <a:pt x="56" y="112"/>
                      <a:pt x="56" y="140"/>
                    </a:cubicBezTo>
                    <a:cubicBezTo>
                      <a:pt x="42" y="154"/>
                      <a:pt x="42" y="168"/>
                      <a:pt x="29" y="182"/>
                    </a:cubicBezTo>
                    <a:cubicBezTo>
                      <a:pt x="29" y="209"/>
                      <a:pt x="1" y="223"/>
                      <a:pt x="1" y="251"/>
                    </a:cubicBezTo>
                    <a:lnTo>
                      <a:pt x="1" y="321"/>
                    </a:lnTo>
                    <a:lnTo>
                      <a:pt x="1" y="391"/>
                    </a:lnTo>
                    <a:cubicBezTo>
                      <a:pt x="1" y="419"/>
                      <a:pt x="29" y="433"/>
                      <a:pt x="29" y="461"/>
                    </a:cubicBezTo>
                    <a:cubicBezTo>
                      <a:pt x="29" y="488"/>
                      <a:pt x="42" y="502"/>
                      <a:pt x="56" y="516"/>
                    </a:cubicBezTo>
                    <a:cubicBezTo>
                      <a:pt x="70" y="530"/>
                      <a:pt x="70" y="544"/>
                      <a:pt x="98" y="572"/>
                    </a:cubicBezTo>
                    <a:cubicBezTo>
                      <a:pt x="112" y="586"/>
                      <a:pt x="126" y="600"/>
                      <a:pt x="140" y="600"/>
                    </a:cubicBezTo>
                    <a:cubicBezTo>
                      <a:pt x="168" y="614"/>
                      <a:pt x="182" y="614"/>
                      <a:pt x="196" y="642"/>
                    </a:cubicBezTo>
                    <a:cubicBezTo>
                      <a:pt x="210" y="642"/>
                      <a:pt x="238" y="656"/>
                      <a:pt x="266" y="656"/>
                    </a:cubicBezTo>
                    <a:lnTo>
                      <a:pt x="405" y="656"/>
                    </a:lnTo>
                    <a:cubicBezTo>
                      <a:pt x="419" y="656"/>
                      <a:pt x="447" y="642"/>
                      <a:pt x="475" y="642"/>
                    </a:cubicBezTo>
                    <a:cubicBezTo>
                      <a:pt x="489" y="642"/>
                      <a:pt x="517" y="614"/>
                      <a:pt x="531" y="600"/>
                    </a:cubicBezTo>
                    <a:cubicBezTo>
                      <a:pt x="545" y="586"/>
                      <a:pt x="559" y="586"/>
                      <a:pt x="573" y="572"/>
                    </a:cubicBezTo>
                    <a:cubicBezTo>
                      <a:pt x="600" y="544"/>
                      <a:pt x="614" y="530"/>
                      <a:pt x="614" y="516"/>
                    </a:cubicBezTo>
                    <a:cubicBezTo>
                      <a:pt x="628" y="502"/>
                      <a:pt x="628" y="474"/>
                      <a:pt x="656" y="461"/>
                    </a:cubicBezTo>
                    <a:cubicBezTo>
                      <a:pt x="656" y="447"/>
                      <a:pt x="670" y="433"/>
                      <a:pt x="670" y="391"/>
                    </a:cubicBezTo>
                    <a:lnTo>
                      <a:pt x="670" y="321"/>
                    </a:lnTo>
                    <a:cubicBezTo>
                      <a:pt x="670" y="307"/>
                      <a:pt x="670" y="293"/>
                      <a:pt x="656" y="251"/>
                    </a:cubicBezTo>
                    <a:cubicBezTo>
                      <a:pt x="656" y="237"/>
                      <a:pt x="628" y="223"/>
                      <a:pt x="628" y="182"/>
                    </a:cubicBezTo>
                    <a:cubicBezTo>
                      <a:pt x="628" y="168"/>
                      <a:pt x="614" y="154"/>
                      <a:pt x="600" y="140"/>
                    </a:cubicBezTo>
                    <a:cubicBezTo>
                      <a:pt x="586" y="112"/>
                      <a:pt x="586" y="98"/>
                      <a:pt x="559" y="84"/>
                    </a:cubicBezTo>
                    <a:cubicBezTo>
                      <a:pt x="545" y="70"/>
                      <a:pt x="531" y="42"/>
                      <a:pt x="517" y="42"/>
                    </a:cubicBezTo>
                    <a:cubicBezTo>
                      <a:pt x="489" y="28"/>
                      <a:pt x="475" y="28"/>
                      <a:pt x="461" y="14"/>
                    </a:cubicBezTo>
                    <a:cubicBezTo>
                      <a:pt x="447"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8"/>
              <p:cNvSpPr/>
              <p:nvPr/>
            </p:nvSpPr>
            <p:spPr>
              <a:xfrm>
                <a:off x="5266400" y="3422925"/>
                <a:ext cx="16400" cy="16425"/>
              </a:xfrm>
              <a:custGeom>
                <a:avLst/>
                <a:gdLst/>
                <a:ahLst/>
                <a:cxnLst/>
                <a:rect l="l" t="t" r="r" b="b"/>
                <a:pathLst>
                  <a:path w="656" h="657" extrusionOk="0">
                    <a:moveTo>
                      <a:pt x="251" y="1"/>
                    </a:moveTo>
                    <a:cubicBezTo>
                      <a:pt x="238" y="1"/>
                      <a:pt x="224" y="15"/>
                      <a:pt x="182" y="15"/>
                    </a:cubicBezTo>
                    <a:cubicBezTo>
                      <a:pt x="168" y="15"/>
                      <a:pt x="154" y="29"/>
                      <a:pt x="140" y="43"/>
                    </a:cubicBezTo>
                    <a:cubicBezTo>
                      <a:pt x="112" y="70"/>
                      <a:pt x="98" y="70"/>
                      <a:pt x="84" y="84"/>
                    </a:cubicBezTo>
                    <a:cubicBezTo>
                      <a:pt x="70" y="98"/>
                      <a:pt x="42" y="112"/>
                      <a:pt x="42" y="140"/>
                    </a:cubicBezTo>
                    <a:cubicBezTo>
                      <a:pt x="28" y="154"/>
                      <a:pt x="28" y="168"/>
                      <a:pt x="14" y="182"/>
                    </a:cubicBezTo>
                    <a:cubicBezTo>
                      <a:pt x="14" y="210"/>
                      <a:pt x="0" y="224"/>
                      <a:pt x="0" y="252"/>
                    </a:cubicBezTo>
                    <a:lnTo>
                      <a:pt x="0" y="322"/>
                    </a:lnTo>
                    <a:lnTo>
                      <a:pt x="0" y="391"/>
                    </a:lnTo>
                    <a:cubicBezTo>
                      <a:pt x="0" y="433"/>
                      <a:pt x="14" y="433"/>
                      <a:pt x="14" y="461"/>
                    </a:cubicBezTo>
                    <a:cubicBezTo>
                      <a:pt x="14" y="489"/>
                      <a:pt x="28" y="503"/>
                      <a:pt x="42" y="517"/>
                    </a:cubicBezTo>
                    <a:cubicBezTo>
                      <a:pt x="70" y="531"/>
                      <a:pt x="70" y="559"/>
                      <a:pt x="84" y="573"/>
                    </a:cubicBezTo>
                    <a:cubicBezTo>
                      <a:pt x="98" y="587"/>
                      <a:pt x="112" y="600"/>
                      <a:pt x="140" y="600"/>
                    </a:cubicBezTo>
                    <a:cubicBezTo>
                      <a:pt x="154" y="628"/>
                      <a:pt x="168" y="628"/>
                      <a:pt x="182" y="642"/>
                    </a:cubicBezTo>
                    <a:cubicBezTo>
                      <a:pt x="210" y="642"/>
                      <a:pt x="224" y="656"/>
                      <a:pt x="251" y="656"/>
                    </a:cubicBezTo>
                    <a:lnTo>
                      <a:pt x="391" y="656"/>
                    </a:lnTo>
                    <a:cubicBezTo>
                      <a:pt x="433" y="656"/>
                      <a:pt x="433" y="642"/>
                      <a:pt x="461" y="642"/>
                    </a:cubicBezTo>
                    <a:cubicBezTo>
                      <a:pt x="489" y="642"/>
                      <a:pt x="503" y="628"/>
                      <a:pt x="516" y="600"/>
                    </a:cubicBezTo>
                    <a:cubicBezTo>
                      <a:pt x="530" y="587"/>
                      <a:pt x="558" y="587"/>
                      <a:pt x="572" y="573"/>
                    </a:cubicBezTo>
                    <a:cubicBezTo>
                      <a:pt x="586" y="545"/>
                      <a:pt x="600" y="531"/>
                      <a:pt x="600" y="517"/>
                    </a:cubicBezTo>
                    <a:cubicBezTo>
                      <a:pt x="614" y="503"/>
                      <a:pt x="614" y="475"/>
                      <a:pt x="642" y="461"/>
                    </a:cubicBezTo>
                    <a:cubicBezTo>
                      <a:pt x="642" y="447"/>
                      <a:pt x="656" y="433"/>
                      <a:pt x="656" y="391"/>
                    </a:cubicBezTo>
                    <a:lnTo>
                      <a:pt x="656" y="322"/>
                    </a:lnTo>
                    <a:cubicBezTo>
                      <a:pt x="656" y="308"/>
                      <a:pt x="656" y="294"/>
                      <a:pt x="642" y="252"/>
                    </a:cubicBezTo>
                    <a:cubicBezTo>
                      <a:pt x="642" y="238"/>
                      <a:pt x="628" y="224"/>
                      <a:pt x="628" y="182"/>
                    </a:cubicBezTo>
                    <a:cubicBezTo>
                      <a:pt x="628" y="168"/>
                      <a:pt x="600" y="154"/>
                      <a:pt x="586" y="140"/>
                    </a:cubicBezTo>
                    <a:cubicBezTo>
                      <a:pt x="572" y="112"/>
                      <a:pt x="572" y="98"/>
                      <a:pt x="558" y="84"/>
                    </a:cubicBezTo>
                    <a:cubicBezTo>
                      <a:pt x="530" y="70"/>
                      <a:pt x="516" y="43"/>
                      <a:pt x="503" y="43"/>
                    </a:cubicBezTo>
                    <a:cubicBezTo>
                      <a:pt x="489" y="29"/>
                      <a:pt x="461" y="29"/>
                      <a:pt x="447" y="15"/>
                    </a:cubicBezTo>
                    <a:cubicBezTo>
                      <a:pt x="433" y="15"/>
                      <a:pt x="419" y="1"/>
                      <a:pt x="3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8"/>
              <p:cNvSpPr/>
              <p:nvPr/>
            </p:nvSpPr>
            <p:spPr>
              <a:xfrm>
                <a:off x="5411475" y="3490225"/>
                <a:ext cx="39775" cy="39775"/>
              </a:xfrm>
              <a:custGeom>
                <a:avLst/>
                <a:gdLst/>
                <a:ahLst/>
                <a:cxnLst/>
                <a:rect l="l" t="t" r="r" b="b"/>
                <a:pathLst>
                  <a:path w="1591" h="1591" extrusionOk="0">
                    <a:moveTo>
                      <a:pt x="1255" y="1"/>
                    </a:moveTo>
                    <a:cubicBezTo>
                      <a:pt x="558" y="1"/>
                      <a:pt x="0" y="559"/>
                      <a:pt x="0" y="1256"/>
                    </a:cubicBezTo>
                    <a:cubicBezTo>
                      <a:pt x="0" y="1437"/>
                      <a:pt x="139" y="1591"/>
                      <a:pt x="335" y="1591"/>
                    </a:cubicBezTo>
                    <a:cubicBezTo>
                      <a:pt x="502" y="1591"/>
                      <a:pt x="656" y="1451"/>
                      <a:pt x="656" y="1256"/>
                    </a:cubicBezTo>
                    <a:cubicBezTo>
                      <a:pt x="656" y="935"/>
                      <a:pt x="921" y="670"/>
                      <a:pt x="1255" y="670"/>
                    </a:cubicBezTo>
                    <a:cubicBezTo>
                      <a:pt x="1423" y="670"/>
                      <a:pt x="1576" y="531"/>
                      <a:pt x="1576" y="336"/>
                    </a:cubicBezTo>
                    <a:cubicBezTo>
                      <a:pt x="1590" y="140"/>
                      <a:pt x="1451" y="1"/>
                      <a:pt x="12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8"/>
              <p:cNvSpPr/>
              <p:nvPr/>
            </p:nvSpPr>
            <p:spPr>
              <a:xfrm>
                <a:off x="5415300" y="3554750"/>
                <a:ext cx="39775" cy="39775"/>
              </a:xfrm>
              <a:custGeom>
                <a:avLst/>
                <a:gdLst/>
                <a:ahLst/>
                <a:cxnLst/>
                <a:rect l="l" t="t" r="r" b="b"/>
                <a:pathLst>
                  <a:path w="1591" h="1591" extrusionOk="0">
                    <a:moveTo>
                      <a:pt x="1256" y="0"/>
                    </a:moveTo>
                    <a:cubicBezTo>
                      <a:pt x="558" y="0"/>
                      <a:pt x="0" y="558"/>
                      <a:pt x="0" y="1256"/>
                    </a:cubicBezTo>
                    <a:cubicBezTo>
                      <a:pt x="0" y="1437"/>
                      <a:pt x="140" y="1590"/>
                      <a:pt x="335" y="1590"/>
                    </a:cubicBezTo>
                    <a:cubicBezTo>
                      <a:pt x="503" y="1590"/>
                      <a:pt x="656" y="1451"/>
                      <a:pt x="656" y="1256"/>
                    </a:cubicBezTo>
                    <a:cubicBezTo>
                      <a:pt x="656" y="935"/>
                      <a:pt x="921" y="670"/>
                      <a:pt x="1256" y="670"/>
                    </a:cubicBezTo>
                    <a:cubicBezTo>
                      <a:pt x="1423" y="670"/>
                      <a:pt x="1591" y="530"/>
                      <a:pt x="1591" y="335"/>
                    </a:cubicBezTo>
                    <a:cubicBezTo>
                      <a:pt x="1591" y="168"/>
                      <a:pt x="1451" y="0"/>
                      <a:pt x="12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8"/>
              <p:cNvSpPr/>
              <p:nvPr/>
            </p:nvSpPr>
            <p:spPr>
              <a:xfrm>
                <a:off x="5293600" y="3445925"/>
                <a:ext cx="214125" cy="212750"/>
              </a:xfrm>
              <a:custGeom>
                <a:avLst/>
                <a:gdLst/>
                <a:ahLst/>
                <a:cxnLst/>
                <a:rect l="l" t="t" r="r" b="b"/>
                <a:pathLst>
                  <a:path w="8565" h="8510" extrusionOk="0">
                    <a:moveTo>
                      <a:pt x="5008" y="643"/>
                    </a:moveTo>
                    <a:cubicBezTo>
                      <a:pt x="5426" y="657"/>
                      <a:pt x="5747" y="866"/>
                      <a:pt x="5887" y="1257"/>
                    </a:cubicBezTo>
                    <a:cubicBezTo>
                      <a:pt x="5926" y="1386"/>
                      <a:pt x="6048" y="1467"/>
                      <a:pt x="6199" y="1467"/>
                    </a:cubicBezTo>
                    <a:cubicBezTo>
                      <a:pt x="6211" y="1467"/>
                      <a:pt x="6223" y="1467"/>
                      <a:pt x="6235" y="1466"/>
                    </a:cubicBezTo>
                    <a:cubicBezTo>
                      <a:pt x="6284" y="1460"/>
                      <a:pt x="6332" y="1457"/>
                      <a:pt x="6378" y="1457"/>
                    </a:cubicBezTo>
                    <a:cubicBezTo>
                      <a:pt x="6747" y="1457"/>
                      <a:pt x="7052" y="1651"/>
                      <a:pt x="7226" y="2010"/>
                    </a:cubicBezTo>
                    <a:cubicBezTo>
                      <a:pt x="7296" y="2177"/>
                      <a:pt x="7309" y="2387"/>
                      <a:pt x="7254" y="2568"/>
                    </a:cubicBezTo>
                    <a:cubicBezTo>
                      <a:pt x="7159" y="2534"/>
                      <a:pt x="7061" y="2516"/>
                      <a:pt x="6963" y="2516"/>
                    </a:cubicBezTo>
                    <a:cubicBezTo>
                      <a:pt x="6741" y="2516"/>
                      <a:pt x="6521" y="2603"/>
                      <a:pt x="6347" y="2777"/>
                    </a:cubicBezTo>
                    <a:cubicBezTo>
                      <a:pt x="6235" y="2889"/>
                      <a:pt x="6235" y="3098"/>
                      <a:pt x="6347" y="3237"/>
                    </a:cubicBezTo>
                    <a:cubicBezTo>
                      <a:pt x="6410" y="3300"/>
                      <a:pt x="6493" y="3332"/>
                      <a:pt x="6579" y="3332"/>
                    </a:cubicBezTo>
                    <a:cubicBezTo>
                      <a:pt x="6664" y="3332"/>
                      <a:pt x="6752" y="3300"/>
                      <a:pt x="6821" y="3237"/>
                    </a:cubicBezTo>
                    <a:cubicBezTo>
                      <a:pt x="6877" y="3196"/>
                      <a:pt x="6947" y="3168"/>
                      <a:pt x="6975" y="3168"/>
                    </a:cubicBezTo>
                    <a:cubicBezTo>
                      <a:pt x="7044" y="3168"/>
                      <a:pt x="7100" y="3209"/>
                      <a:pt x="7156" y="3237"/>
                    </a:cubicBezTo>
                    <a:lnTo>
                      <a:pt x="7170" y="3237"/>
                    </a:lnTo>
                    <a:lnTo>
                      <a:pt x="7184" y="3265"/>
                    </a:lnTo>
                    <a:lnTo>
                      <a:pt x="7212" y="3279"/>
                    </a:lnTo>
                    <a:lnTo>
                      <a:pt x="7226" y="3279"/>
                    </a:lnTo>
                    <a:lnTo>
                      <a:pt x="7240" y="3293"/>
                    </a:lnTo>
                    <a:cubicBezTo>
                      <a:pt x="7254" y="3293"/>
                      <a:pt x="7254" y="3307"/>
                      <a:pt x="7282" y="3307"/>
                    </a:cubicBezTo>
                    <a:cubicBezTo>
                      <a:pt x="7644" y="3474"/>
                      <a:pt x="7881" y="3823"/>
                      <a:pt x="7881" y="4200"/>
                    </a:cubicBezTo>
                    <a:cubicBezTo>
                      <a:pt x="7909" y="4493"/>
                      <a:pt x="7812" y="4730"/>
                      <a:pt x="7644" y="4897"/>
                    </a:cubicBezTo>
                    <a:cubicBezTo>
                      <a:pt x="7491" y="4674"/>
                      <a:pt x="7226" y="4535"/>
                      <a:pt x="6933" y="4535"/>
                    </a:cubicBezTo>
                    <a:cubicBezTo>
                      <a:pt x="6752" y="4535"/>
                      <a:pt x="6598" y="4674"/>
                      <a:pt x="6598" y="4869"/>
                    </a:cubicBezTo>
                    <a:cubicBezTo>
                      <a:pt x="6598" y="5037"/>
                      <a:pt x="6738" y="5190"/>
                      <a:pt x="6933" y="5190"/>
                    </a:cubicBezTo>
                    <a:cubicBezTo>
                      <a:pt x="7044" y="5190"/>
                      <a:pt x="7156" y="5302"/>
                      <a:pt x="7156" y="5413"/>
                    </a:cubicBezTo>
                    <a:lnTo>
                      <a:pt x="7156" y="5441"/>
                    </a:lnTo>
                    <a:lnTo>
                      <a:pt x="7156" y="5455"/>
                    </a:lnTo>
                    <a:lnTo>
                      <a:pt x="7156" y="5469"/>
                    </a:lnTo>
                    <a:lnTo>
                      <a:pt x="7156" y="5497"/>
                    </a:lnTo>
                    <a:lnTo>
                      <a:pt x="7156" y="5511"/>
                    </a:lnTo>
                    <a:lnTo>
                      <a:pt x="7156" y="5525"/>
                    </a:lnTo>
                    <a:lnTo>
                      <a:pt x="7156" y="5539"/>
                    </a:lnTo>
                    <a:cubicBezTo>
                      <a:pt x="7156" y="5539"/>
                      <a:pt x="7156" y="5567"/>
                      <a:pt x="7170" y="5567"/>
                    </a:cubicBezTo>
                    <a:lnTo>
                      <a:pt x="7184" y="5581"/>
                    </a:lnTo>
                    <a:cubicBezTo>
                      <a:pt x="7421" y="5916"/>
                      <a:pt x="7421" y="6334"/>
                      <a:pt x="7184" y="6655"/>
                    </a:cubicBezTo>
                    <a:cubicBezTo>
                      <a:pt x="7017" y="6906"/>
                      <a:pt x="6738" y="7059"/>
                      <a:pt x="6417" y="7073"/>
                    </a:cubicBezTo>
                    <a:cubicBezTo>
                      <a:pt x="6305" y="6752"/>
                      <a:pt x="5970" y="6501"/>
                      <a:pt x="5580" y="6501"/>
                    </a:cubicBezTo>
                    <a:cubicBezTo>
                      <a:pt x="5412" y="6501"/>
                      <a:pt x="5259" y="6641"/>
                      <a:pt x="5259" y="6836"/>
                    </a:cubicBezTo>
                    <a:cubicBezTo>
                      <a:pt x="5259" y="7003"/>
                      <a:pt x="5398" y="7171"/>
                      <a:pt x="5580" y="7171"/>
                    </a:cubicBezTo>
                    <a:cubicBezTo>
                      <a:pt x="5705" y="7171"/>
                      <a:pt x="5789" y="7241"/>
                      <a:pt x="5831" y="7338"/>
                    </a:cubicBezTo>
                    <a:cubicBezTo>
                      <a:pt x="5719" y="7534"/>
                      <a:pt x="5566" y="7687"/>
                      <a:pt x="5343" y="7757"/>
                    </a:cubicBezTo>
                    <a:cubicBezTo>
                      <a:pt x="5215" y="7795"/>
                      <a:pt x="5099" y="7813"/>
                      <a:pt x="4990" y="7813"/>
                    </a:cubicBezTo>
                    <a:cubicBezTo>
                      <a:pt x="4862" y="7813"/>
                      <a:pt x="4745" y="7788"/>
                      <a:pt x="4631" y="7743"/>
                    </a:cubicBezTo>
                    <a:lnTo>
                      <a:pt x="4631" y="727"/>
                    </a:lnTo>
                    <a:cubicBezTo>
                      <a:pt x="4743" y="685"/>
                      <a:pt x="4868" y="643"/>
                      <a:pt x="5008" y="643"/>
                    </a:cubicBezTo>
                    <a:close/>
                    <a:moveTo>
                      <a:pt x="3651" y="670"/>
                    </a:moveTo>
                    <a:cubicBezTo>
                      <a:pt x="3783" y="670"/>
                      <a:pt x="3904" y="695"/>
                      <a:pt x="4018" y="741"/>
                    </a:cubicBezTo>
                    <a:lnTo>
                      <a:pt x="4018" y="7757"/>
                    </a:lnTo>
                    <a:lnTo>
                      <a:pt x="4004" y="7757"/>
                    </a:lnTo>
                    <a:cubicBezTo>
                      <a:pt x="3878" y="7813"/>
                      <a:pt x="3753" y="7840"/>
                      <a:pt x="3613" y="7840"/>
                    </a:cubicBezTo>
                    <a:cubicBezTo>
                      <a:pt x="3195" y="7826"/>
                      <a:pt x="2888" y="7617"/>
                      <a:pt x="2748" y="7241"/>
                    </a:cubicBezTo>
                    <a:cubicBezTo>
                      <a:pt x="2692" y="7115"/>
                      <a:pt x="2567" y="7031"/>
                      <a:pt x="2427" y="7031"/>
                    </a:cubicBezTo>
                    <a:lnTo>
                      <a:pt x="2400" y="7031"/>
                    </a:lnTo>
                    <a:cubicBezTo>
                      <a:pt x="2358" y="7035"/>
                      <a:pt x="2317" y="7037"/>
                      <a:pt x="2276" y="7037"/>
                    </a:cubicBezTo>
                    <a:cubicBezTo>
                      <a:pt x="1887" y="7037"/>
                      <a:pt x="1572" y="6854"/>
                      <a:pt x="1395" y="6487"/>
                    </a:cubicBezTo>
                    <a:cubicBezTo>
                      <a:pt x="1325" y="6306"/>
                      <a:pt x="1312" y="6097"/>
                      <a:pt x="1367" y="5929"/>
                    </a:cubicBezTo>
                    <a:lnTo>
                      <a:pt x="1367" y="5929"/>
                    </a:lnTo>
                    <a:cubicBezTo>
                      <a:pt x="1451" y="5957"/>
                      <a:pt x="1563" y="5957"/>
                      <a:pt x="1646" y="5957"/>
                    </a:cubicBezTo>
                    <a:cubicBezTo>
                      <a:pt x="1869" y="5957"/>
                      <a:pt x="2093" y="5874"/>
                      <a:pt x="2274" y="5692"/>
                    </a:cubicBezTo>
                    <a:cubicBezTo>
                      <a:pt x="2400" y="5581"/>
                      <a:pt x="2400" y="5372"/>
                      <a:pt x="2274" y="5232"/>
                    </a:cubicBezTo>
                    <a:cubicBezTo>
                      <a:pt x="2211" y="5169"/>
                      <a:pt x="2128" y="5138"/>
                      <a:pt x="2042" y="5138"/>
                    </a:cubicBezTo>
                    <a:cubicBezTo>
                      <a:pt x="1957" y="5138"/>
                      <a:pt x="1869" y="5169"/>
                      <a:pt x="1800" y="5232"/>
                    </a:cubicBezTo>
                    <a:cubicBezTo>
                      <a:pt x="1761" y="5271"/>
                      <a:pt x="1707" y="5292"/>
                      <a:pt x="1651" y="5292"/>
                    </a:cubicBezTo>
                    <a:cubicBezTo>
                      <a:pt x="1586" y="5292"/>
                      <a:pt x="1517" y="5264"/>
                      <a:pt x="1465" y="5204"/>
                    </a:cubicBezTo>
                    <a:lnTo>
                      <a:pt x="1451" y="5204"/>
                    </a:lnTo>
                    <a:lnTo>
                      <a:pt x="1437" y="5190"/>
                    </a:lnTo>
                    <a:lnTo>
                      <a:pt x="1409" y="5176"/>
                    </a:lnTo>
                    <a:lnTo>
                      <a:pt x="1395" y="5176"/>
                    </a:lnTo>
                    <a:lnTo>
                      <a:pt x="1381" y="5162"/>
                    </a:lnTo>
                    <a:cubicBezTo>
                      <a:pt x="1367" y="5162"/>
                      <a:pt x="1367" y="5134"/>
                      <a:pt x="1339" y="5134"/>
                    </a:cubicBezTo>
                    <a:cubicBezTo>
                      <a:pt x="977" y="4981"/>
                      <a:pt x="740" y="4632"/>
                      <a:pt x="740" y="4256"/>
                    </a:cubicBezTo>
                    <a:cubicBezTo>
                      <a:pt x="740" y="4005"/>
                      <a:pt x="823" y="3781"/>
                      <a:pt x="991" y="3600"/>
                    </a:cubicBezTo>
                    <a:cubicBezTo>
                      <a:pt x="1158" y="3837"/>
                      <a:pt x="1409" y="3977"/>
                      <a:pt x="1716" y="3977"/>
                    </a:cubicBezTo>
                    <a:cubicBezTo>
                      <a:pt x="1883" y="3977"/>
                      <a:pt x="2037" y="3837"/>
                      <a:pt x="2037" y="3642"/>
                    </a:cubicBezTo>
                    <a:cubicBezTo>
                      <a:pt x="2037" y="3461"/>
                      <a:pt x="1897" y="3307"/>
                      <a:pt x="1716" y="3307"/>
                    </a:cubicBezTo>
                    <a:cubicBezTo>
                      <a:pt x="1591" y="3307"/>
                      <a:pt x="1479" y="3209"/>
                      <a:pt x="1479" y="3084"/>
                    </a:cubicBezTo>
                    <a:lnTo>
                      <a:pt x="1479" y="3070"/>
                    </a:lnTo>
                    <a:lnTo>
                      <a:pt x="1479" y="3042"/>
                    </a:lnTo>
                    <a:lnTo>
                      <a:pt x="1479" y="3028"/>
                    </a:lnTo>
                    <a:lnTo>
                      <a:pt x="1479" y="3014"/>
                    </a:lnTo>
                    <a:lnTo>
                      <a:pt x="1479" y="3000"/>
                    </a:lnTo>
                    <a:lnTo>
                      <a:pt x="1479" y="2972"/>
                    </a:lnTo>
                    <a:lnTo>
                      <a:pt x="1479" y="2958"/>
                    </a:lnTo>
                    <a:cubicBezTo>
                      <a:pt x="1479" y="2958"/>
                      <a:pt x="1479" y="2944"/>
                      <a:pt x="1465" y="2944"/>
                    </a:cubicBezTo>
                    <a:lnTo>
                      <a:pt x="1465" y="2930"/>
                    </a:lnTo>
                    <a:cubicBezTo>
                      <a:pt x="1465" y="2930"/>
                      <a:pt x="1465" y="2903"/>
                      <a:pt x="1451" y="2903"/>
                    </a:cubicBezTo>
                    <a:cubicBezTo>
                      <a:pt x="1228" y="2582"/>
                      <a:pt x="1228" y="2163"/>
                      <a:pt x="1451" y="1829"/>
                    </a:cubicBezTo>
                    <a:cubicBezTo>
                      <a:pt x="1618" y="1577"/>
                      <a:pt x="1897" y="1424"/>
                      <a:pt x="2218" y="1410"/>
                    </a:cubicBezTo>
                    <a:cubicBezTo>
                      <a:pt x="2344" y="1745"/>
                      <a:pt x="2665" y="1982"/>
                      <a:pt x="3055" y="1982"/>
                    </a:cubicBezTo>
                    <a:cubicBezTo>
                      <a:pt x="3223" y="1982"/>
                      <a:pt x="3390" y="1843"/>
                      <a:pt x="3390" y="1647"/>
                    </a:cubicBezTo>
                    <a:cubicBezTo>
                      <a:pt x="3390" y="1480"/>
                      <a:pt x="3250" y="1326"/>
                      <a:pt x="3055" y="1326"/>
                    </a:cubicBezTo>
                    <a:cubicBezTo>
                      <a:pt x="2930" y="1326"/>
                      <a:pt x="2846" y="1257"/>
                      <a:pt x="2804" y="1145"/>
                    </a:cubicBezTo>
                    <a:cubicBezTo>
                      <a:pt x="2916" y="950"/>
                      <a:pt x="3069" y="796"/>
                      <a:pt x="3292" y="727"/>
                    </a:cubicBezTo>
                    <a:cubicBezTo>
                      <a:pt x="3420" y="688"/>
                      <a:pt x="3539" y="670"/>
                      <a:pt x="3651" y="670"/>
                    </a:cubicBezTo>
                    <a:close/>
                    <a:moveTo>
                      <a:pt x="3612" y="0"/>
                    </a:moveTo>
                    <a:cubicBezTo>
                      <a:pt x="3429" y="0"/>
                      <a:pt x="3239" y="33"/>
                      <a:pt x="3041" y="99"/>
                    </a:cubicBezTo>
                    <a:lnTo>
                      <a:pt x="3013" y="99"/>
                    </a:lnTo>
                    <a:cubicBezTo>
                      <a:pt x="2692" y="224"/>
                      <a:pt x="2413" y="448"/>
                      <a:pt x="2218" y="755"/>
                    </a:cubicBezTo>
                    <a:lnTo>
                      <a:pt x="2204" y="755"/>
                    </a:lnTo>
                    <a:cubicBezTo>
                      <a:pt x="1660" y="755"/>
                      <a:pt x="1130" y="1006"/>
                      <a:pt x="823" y="1452"/>
                    </a:cubicBezTo>
                    <a:cubicBezTo>
                      <a:pt x="503" y="1898"/>
                      <a:pt x="433" y="2470"/>
                      <a:pt x="642" y="2972"/>
                    </a:cubicBezTo>
                    <a:cubicBezTo>
                      <a:pt x="251" y="3279"/>
                      <a:pt x="0" y="3740"/>
                      <a:pt x="0" y="4256"/>
                    </a:cubicBezTo>
                    <a:cubicBezTo>
                      <a:pt x="0" y="4786"/>
                      <a:pt x="265" y="5274"/>
                      <a:pt x="712" y="5581"/>
                    </a:cubicBezTo>
                    <a:cubicBezTo>
                      <a:pt x="572" y="5943"/>
                      <a:pt x="572" y="6362"/>
                      <a:pt x="740" y="6725"/>
                    </a:cubicBezTo>
                    <a:lnTo>
                      <a:pt x="740" y="6738"/>
                    </a:lnTo>
                    <a:cubicBezTo>
                      <a:pt x="1019" y="7324"/>
                      <a:pt x="1535" y="7673"/>
                      <a:pt x="2162" y="7687"/>
                    </a:cubicBezTo>
                    <a:cubicBezTo>
                      <a:pt x="2441" y="8189"/>
                      <a:pt x="2930" y="8482"/>
                      <a:pt x="3543" y="8510"/>
                    </a:cubicBezTo>
                    <a:lnTo>
                      <a:pt x="3557" y="8510"/>
                    </a:lnTo>
                    <a:cubicBezTo>
                      <a:pt x="3808" y="8510"/>
                      <a:pt x="4045" y="8454"/>
                      <a:pt x="4269" y="8329"/>
                    </a:cubicBezTo>
                    <a:cubicBezTo>
                      <a:pt x="4478" y="8440"/>
                      <a:pt x="4729" y="8510"/>
                      <a:pt x="4966" y="8510"/>
                    </a:cubicBezTo>
                    <a:cubicBezTo>
                      <a:pt x="5147" y="8510"/>
                      <a:pt x="5343" y="8468"/>
                      <a:pt x="5524" y="8426"/>
                    </a:cubicBezTo>
                    <a:lnTo>
                      <a:pt x="5552" y="8426"/>
                    </a:lnTo>
                    <a:cubicBezTo>
                      <a:pt x="5873" y="8301"/>
                      <a:pt x="6152" y="8078"/>
                      <a:pt x="6347" y="7771"/>
                    </a:cubicBezTo>
                    <a:cubicBezTo>
                      <a:pt x="6905" y="7771"/>
                      <a:pt x="7421" y="7506"/>
                      <a:pt x="7728" y="7073"/>
                    </a:cubicBezTo>
                    <a:cubicBezTo>
                      <a:pt x="8035" y="6627"/>
                      <a:pt x="8118" y="6041"/>
                      <a:pt x="7895" y="5539"/>
                    </a:cubicBezTo>
                    <a:cubicBezTo>
                      <a:pt x="8342" y="5232"/>
                      <a:pt x="8565" y="4772"/>
                      <a:pt x="8565" y="4256"/>
                    </a:cubicBezTo>
                    <a:cubicBezTo>
                      <a:pt x="8565" y="3712"/>
                      <a:pt x="8300" y="3223"/>
                      <a:pt x="7853" y="2930"/>
                    </a:cubicBezTo>
                    <a:cubicBezTo>
                      <a:pt x="7993" y="2554"/>
                      <a:pt x="7993" y="2149"/>
                      <a:pt x="7839" y="1773"/>
                    </a:cubicBezTo>
                    <a:lnTo>
                      <a:pt x="7839" y="1759"/>
                    </a:lnTo>
                    <a:cubicBezTo>
                      <a:pt x="7547" y="1187"/>
                      <a:pt x="7030" y="838"/>
                      <a:pt x="6403" y="810"/>
                    </a:cubicBezTo>
                    <a:cubicBezTo>
                      <a:pt x="6124" y="308"/>
                      <a:pt x="5636" y="15"/>
                      <a:pt x="5022" y="1"/>
                    </a:cubicBezTo>
                    <a:lnTo>
                      <a:pt x="5008" y="1"/>
                    </a:lnTo>
                    <a:cubicBezTo>
                      <a:pt x="4757" y="1"/>
                      <a:pt x="4520" y="43"/>
                      <a:pt x="4297" y="169"/>
                    </a:cubicBezTo>
                    <a:cubicBezTo>
                      <a:pt x="4082" y="57"/>
                      <a:pt x="3854" y="0"/>
                      <a:pt x="36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8"/>
              <p:cNvSpPr/>
              <p:nvPr/>
            </p:nvSpPr>
            <p:spPr>
              <a:xfrm>
                <a:off x="5352175" y="3574975"/>
                <a:ext cx="39775" cy="39425"/>
              </a:xfrm>
              <a:custGeom>
                <a:avLst/>
                <a:gdLst/>
                <a:ahLst/>
                <a:cxnLst/>
                <a:rect l="l" t="t" r="r" b="b"/>
                <a:pathLst>
                  <a:path w="1591" h="1577" extrusionOk="0">
                    <a:moveTo>
                      <a:pt x="1256" y="0"/>
                    </a:moveTo>
                    <a:cubicBezTo>
                      <a:pt x="1075" y="0"/>
                      <a:pt x="921" y="140"/>
                      <a:pt x="921" y="335"/>
                    </a:cubicBezTo>
                    <a:cubicBezTo>
                      <a:pt x="921" y="656"/>
                      <a:pt x="656" y="921"/>
                      <a:pt x="336" y="921"/>
                    </a:cubicBezTo>
                    <a:cubicBezTo>
                      <a:pt x="154" y="921"/>
                      <a:pt x="1" y="1060"/>
                      <a:pt x="1" y="1256"/>
                    </a:cubicBezTo>
                    <a:cubicBezTo>
                      <a:pt x="1" y="1423"/>
                      <a:pt x="140" y="1576"/>
                      <a:pt x="336" y="1576"/>
                    </a:cubicBezTo>
                    <a:cubicBezTo>
                      <a:pt x="1033" y="1576"/>
                      <a:pt x="1591" y="1019"/>
                      <a:pt x="1591" y="321"/>
                    </a:cubicBezTo>
                    <a:cubicBezTo>
                      <a:pt x="1591" y="140"/>
                      <a:pt x="1451" y="0"/>
                      <a:pt x="12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8"/>
              <p:cNvSpPr/>
              <p:nvPr/>
            </p:nvSpPr>
            <p:spPr>
              <a:xfrm>
                <a:off x="5348350" y="3510100"/>
                <a:ext cx="39425" cy="39450"/>
              </a:xfrm>
              <a:custGeom>
                <a:avLst/>
                <a:gdLst/>
                <a:ahLst/>
                <a:cxnLst/>
                <a:rect l="l" t="t" r="r" b="b"/>
                <a:pathLst>
                  <a:path w="1577" h="1578" extrusionOk="0">
                    <a:moveTo>
                      <a:pt x="1256" y="1"/>
                    </a:moveTo>
                    <a:cubicBezTo>
                      <a:pt x="1074" y="1"/>
                      <a:pt x="921" y="140"/>
                      <a:pt x="921" y="322"/>
                    </a:cubicBezTo>
                    <a:cubicBezTo>
                      <a:pt x="921" y="656"/>
                      <a:pt x="656" y="921"/>
                      <a:pt x="321" y="921"/>
                    </a:cubicBezTo>
                    <a:cubicBezTo>
                      <a:pt x="154" y="921"/>
                      <a:pt x="0" y="1061"/>
                      <a:pt x="0" y="1256"/>
                    </a:cubicBezTo>
                    <a:cubicBezTo>
                      <a:pt x="0" y="1424"/>
                      <a:pt x="140" y="1577"/>
                      <a:pt x="321" y="1577"/>
                    </a:cubicBezTo>
                    <a:cubicBezTo>
                      <a:pt x="1019" y="1577"/>
                      <a:pt x="1577" y="1019"/>
                      <a:pt x="1577" y="322"/>
                    </a:cubicBezTo>
                    <a:cubicBezTo>
                      <a:pt x="1577" y="154"/>
                      <a:pt x="1437" y="1"/>
                      <a:pt x="12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48"/>
            <p:cNvGrpSpPr/>
            <p:nvPr/>
          </p:nvGrpSpPr>
          <p:grpSpPr>
            <a:xfrm>
              <a:off x="5761525" y="2747550"/>
              <a:ext cx="412225" cy="422925"/>
              <a:chOff x="3973000" y="2683750"/>
              <a:chExt cx="412225" cy="422925"/>
            </a:xfrm>
          </p:grpSpPr>
          <p:sp>
            <p:nvSpPr>
              <p:cNvPr id="863" name="Google Shape;863;p48"/>
              <p:cNvSpPr/>
              <p:nvPr/>
            </p:nvSpPr>
            <p:spPr>
              <a:xfrm>
                <a:off x="4264875" y="3061300"/>
                <a:ext cx="16775" cy="16775"/>
              </a:xfrm>
              <a:custGeom>
                <a:avLst/>
                <a:gdLst/>
                <a:ahLst/>
                <a:cxnLst/>
                <a:rect l="l" t="t" r="r" b="b"/>
                <a:pathLst>
                  <a:path w="671" h="671" extrusionOk="0">
                    <a:moveTo>
                      <a:pt x="266" y="1"/>
                    </a:moveTo>
                    <a:cubicBezTo>
                      <a:pt x="252" y="1"/>
                      <a:pt x="224" y="29"/>
                      <a:pt x="196" y="29"/>
                    </a:cubicBezTo>
                    <a:cubicBezTo>
                      <a:pt x="182" y="29"/>
                      <a:pt x="168" y="43"/>
                      <a:pt x="140" y="57"/>
                    </a:cubicBezTo>
                    <a:cubicBezTo>
                      <a:pt x="127" y="71"/>
                      <a:pt x="113" y="71"/>
                      <a:pt x="99" y="99"/>
                    </a:cubicBezTo>
                    <a:cubicBezTo>
                      <a:pt x="71" y="113"/>
                      <a:pt x="57" y="127"/>
                      <a:pt x="57" y="140"/>
                    </a:cubicBezTo>
                    <a:cubicBezTo>
                      <a:pt x="43" y="168"/>
                      <a:pt x="43" y="182"/>
                      <a:pt x="29" y="196"/>
                    </a:cubicBezTo>
                    <a:cubicBezTo>
                      <a:pt x="29" y="210"/>
                      <a:pt x="1" y="238"/>
                      <a:pt x="1" y="266"/>
                    </a:cubicBezTo>
                    <a:lnTo>
                      <a:pt x="1" y="336"/>
                    </a:lnTo>
                    <a:lnTo>
                      <a:pt x="1" y="405"/>
                    </a:lnTo>
                    <a:cubicBezTo>
                      <a:pt x="1" y="433"/>
                      <a:pt x="29" y="447"/>
                      <a:pt x="29" y="475"/>
                    </a:cubicBezTo>
                    <a:cubicBezTo>
                      <a:pt x="29" y="489"/>
                      <a:pt x="43" y="517"/>
                      <a:pt x="57" y="531"/>
                    </a:cubicBezTo>
                    <a:cubicBezTo>
                      <a:pt x="71" y="545"/>
                      <a:pt x="71" y="559"/>
                      <a:pt x="99" y="573"/>
                    </a:cubicBezTo>
                    <a:cubicBezTo>
                      <a:pt x="113" y="601"/>
                      <a:pt x="127" y="615"/>
                      <a:pt x="140" y="615"/>
                    </a:cubicBezTo>
                    <a:cubicBezTo>
                      <a:pt x="168" y="629"/>
                      <a:pt x="182" y="629"/>
                      <a:pt x="196" y="657"/>
                    </a:cubicBezTo>
                    <a:cubicBezTo>
                      <a:pt x="210" y="657"/>
                      <a:pt x="238" y="671"/>
                      <a:pt x="266" y="671"/>
                    </a:cubicBezTo>
                    <a:lnTo>
                      <a:pt x="405" y="671"/>
                    </a:lnTo>
                    <a:cubicBezTo>
                      <a:pt x="419" y="671"/>
                      <a:pt x="447" y="657"/>
                      <a:pt x="475" y="657"/>
                    </a:cubicBezTo>
                    <a:cubicBezTo>
                      <a:pt x="489" y="657"/>
                      <a:pt x="517" y="629"/>
                      <a:pt x="531" y="615"/>
                    </a:cubicBezTo>
                    <a:cubicBezTo>
                      <a:pt x="545" y="601"/>
                      <a:pt x="559" y="601"/>
                      <a:pt x="573" y="573"/>
                    </a:cubicBezTo>
                    <a:cubicBezTo>
                      <a:pt x="601" y="559"/>
                      <a:pt x="615" y="545"/>
                      <a:pt x="615" y="531"/>
                    </a:cubicBezTo>
                    <a:cubicBezTo>
                      <a:pt x="629" y="503"/>
                      <a:pt x="629" y="489"/>
                      <a:pt x="643" y="475"/>
                    </a:cubicBezTo>
                    <a:cubicBezTo>
                      <a:pt x="643" y="461"/>
                      <a:pt x="671" y="433"/>
                      <a:pt x="671" y="405"/>
                    </a:cubicBezTo>
                    <a:lnTo>
                      <a:pt x="671" y="336"/>
                    </a:lnTo>
                    <a:cubicBezTo>
                      <a:pt x="671" y="308"/>
                      <a:pt x="671" y="280"/>
                      <a:pt x="657" y="266"/>
                    </a:cubicBezTo>
                    <a:cubicBezTo>
                      <a:pt x="657" y="252"/>
                      <a:pt x="629" y="238"/>
                      <a:pt x="629" y="196"/>
                    </a:cubicBezTo>
                    <a:cubicBezTo>
                      <a:pt x="629" y="182"/>
                      <a:pt x="615" y="168"/>
                      <a:pt x="601" y="140"/>
                    </a:cubicBezTo>
                    <a:cubicBezTo>
                      <a:pt x="573" y="127"/>
                      <a:pt x="573" y="113"/>
                      <a:pt x="559" y="99"/>
                    </a:cubicBezTo>
                    <a:cubicBezTo>
                      <a:pt x="545" y="71"/>
                      <a:pt x="531" y="57"/>
                      <a:pt x="517" y="57"/>
                    </a:cubicBezTo>
                    <a:cubicBezTo>
                      <a:pt x="489" y="43"/>
                      <a:pt x="475" y="43"/>
                      <a:pt x="461" y="29"/>
                    </a:cubicBezTo>
                    <a:cubicBezTo>
                      <a:pt x="447" y="29"/>
                      <a:pt x="419" y="1"/>
                      <a:pt x="3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8"/>
              <p:cNvSpPr/>
              <p:nvPr/>
            </p:nvSpPr>
            <p:spPr>
              <a:xfrm>
                <a:off x="4140400" y="2922425"/>
                <a:ext cx="73250" cy="24525"/>
              </a:xfrm>
              <a:custGeom>
                <a:avLst/>
                <a:gdLst/>
                <a:ahLst/>
                <a:cxnLst/>
                <a:rect l="l" t="t" r="r" b="b"/>
                <a:pathLst>
                  <a:path w="2930" h="981" extrusionOk="0">
                    <a:moveTo>
                      <a:pt x="1465" y="1"/>
                    </a:moveTo>
                    <a:cubicBezTo>
                      <a:pt x="1022" y="1"/>
                      <a:pt x="579" y="123"/>
                      <a:pt x="196" y="367"/>
                    </a:cubicBezTo>
                    <a:cubicBezTo>
                      <a:pt x="28" y="465"/>
                      <a:pt x="0" y="660"/>
                      <a:pt x="84" y="813"/>
                    </a:cubicBezTo>
                    <a:cubicBezTo>
                      <a:pt x="154" y="925"/>
                      <a:pt x="265" y="981"/>
                      <a:pt x="363" y="981"/>
                    </a:cubicBezTo>
                    <a:cubicBezTo>
                      <a:pt x="433" y="981"/>
                      <a:pt x="489" y="953"/>
                      <a:pt x="544" y="925"/>
                    </a:cubicBezTo>
                    <a:cubicBezTo>
                      <a:pt x="809" y="751"/>
                      <a:pt x="1127" y="663"/>
                      <a:pt x="1447" y="663"/>
                    </a:cubicBezTo>
                    <a:cubicBezTo>
                      <a:pt x="1768" y="663"/>
                      <a:pt x="2093" y="751"/>
                      <a:pt x="2372" y="925"/>
                    </a:cubicBezTo>
                    <a:cubicBezTo>
                      <a:pt x="2426" y="960"/>
                      <a:pt x="2488" y="977"/>
                      <a:pt x="2549" y="977"/>
                    </a:cubicBezTo>
                    <a:cubicBezTo>
                      <a:pt x="2658" y="977"/>
                      <a:pt x="2764" y="921"/>
                      <a:pt x="2818" y="813"/>
                    </a:cubicBezTo>
                    <a:cubicBezTo>
                      <a:pt x="2930" y="660"/>
                      <a:pt x="2888" y="465"/>
                      <a:pt x="2734" y="367"/>
                    </a:cubicBezTo>
                    <a:cubicBezTo>
                      <a:pt x="2351" y="123"/>
                      <a:pt x="1908" y="1"/>
                      <a:pt x="14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8"/>
              <p:cNvSpPr/>
              <p:nvPr/>
            </p:nvSpPr>
            <p:spPr>
              <a:xfrm>
                <a:off x="4086000" y="2840525"/>
                <a:ext cx="61400" cy="39125"/>
              </a:xfrm>
              <a:custGeom>
                <a:avLst/>
                <a:gdLst/>
                <a:ahLst/>
                <a:cxnLst/>
                <a:rect l="l" t="t" r="r" b="b"/>
                <a:pathLst>
                  <a:path w="2456" h="1565" extrusionOk="0">
                    <a:moveTo>
                      <a:pt x="2080" y="0"/>
                    </a:moveTo>
                    <a:cubicBezTo>
                      <a:pt x="1987" y="0"/>
                      <a:pt x="1895" y="39"/>
                      <a:pt x="1828" y="114"/>
                    </a:cubicBezTo>
                    <a:cubicBezTo>
                      <a:pt x="1618" y="360"/>
                      <a:pt x="1319" y="487"/>
                      <a:pt x="1004" y="487"/>
                    </a:cubicBezTo>
                    <a:cubicBezTo>
                      <a:pt x="838" y="487"/>
                      <a:pt x="667" y="452"/>
                      <a:pt x="502" y="379"/>
                    </a:cubicBezTo>
                    <a:cubicBezTo>
                      <a:pt x="456" y="361"/>
                      <a:pt x="409" y="353"/>
                      <a:pt x="363" y="353"/>
                    </a:cubicBezTo>
                    <a:cubicBezTo>
                      <a:pt x="229" y="353"/>
                      <a:pt x="108" y="426"/>
                      <a:pt x="56" y="560"/>
                    </a:cubicBezTo>
                    <a:cubicBezTo>
                      <a:pt x="0" y="728"/>
                      <a:pt x="56" y="923"/>
                      <a:pt x="237" y="993"/>
                    </a:cubicBezTo>
                    <a:cubicBezTo>
                      <a:pt x="475" y="1090"/>
                      <a:pt x="740" y="1146"/>
                      <a:pt x="1005" y="1146"/>
                    </a:cubicBezTo>
                    <a:cubicBezTo>
                      <a:pt x="1074" y="1146"/>
                      <a:pt x="1130" y="1146"/>
                      <a:pt x="1200" y="1132"/>
                    </a:cubicBezTo>
                    <a:cubicBezTo>
                      <a:pt x="1270" y="1397"/>
                      <a:pt x="1507" y="1565"/>
                      <a:pt x="1772" y="1565"/>
                    </a:cubicBezTo>
                    <a:cubicBezTo>
                      <a:pt x="1800" y="1565"/>
                      <a:pt x="1855" y="1565"/>
                      <a:pt x="1897" y="1551"/>
                    </a:cubicBezTo>
                    <a:cubicBezTo>
                      <a:pt x="2051" y="1509"/>
                      <a:pt x="2190" y="1425"/>
                      <a:pt x="2274" y="1286"/>
                    </a:cubicBezTo>
                    <a:cubicBezTo>
                      <a:pt x="2372" y="1146"/>
                      <a:pt x="2399" y="993"/>
                      <a:pt x="2372" y="825"/>
                    </a:cubicBezTo>
                    <a:cubicBezTo>
                      <a:pt x="2316" y="784"/>
                      <a:pt x="2274" y="700"/>
                      <a:pt x="2246" y="644"/>
                    </a:cubicBezTo>
                    <a:lnTo>
                      <a:pt x="2330" y="560"/>
                    </a:lnTo>
                    <a:cubicBezTo>
                      <a:pt x="2455" y="421"/>
                      <a:pt x="2441" y="212"/>
                      <a:pt x="2302" y="86"/>
                    </a:cubicBezTo>
                    <a:cubicBezTo>
                      <a:pt x="2238" y="28"/>
                      <a:pt x="2159" y="0"/>
                      <a:pt x="20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8"/>
              <p:cNvSpPr/>
              <p:nvPr/>
            </p:nvSpPr>
            <p:spPr>
              <a:xfrm>
                <a:off x="4206650" y="2840175"/>
                <a:ext cx="61750" cy="39825"/>
              </a:xfrm>
              <a:custGeom>
                <a:avLst/>
                <a:gdLst/>
                <a:ahLst/>
                <a:cxnLst/>
                <a:rect l="l" t="t" r="r" b="b"/>
                <a:pathLst>
                  <a:path w="2470" h="1593" extrusionOk="0">
                    <a:moveTo>
                      <a:pt x="376" y="0"/>
                    </a:moveTo>
                    <a:cubicBezTo>
                      <a:pt x="297" y="0"/>
                      <a:pt x="218" y="28"/>
                      <a:pt x="154" y="86"/>
                    </a:cubicBezTo>
                    <a:cubicBezTo>
                      <a:pt x="15" y="198"/>
                      <a:pt x="1" y="407"/>
                      <a:pt x="112" y="547"/>
                    </a:cubicBezTo>
                    <a:cubicBezTo>
                      <a:pt x="154" y="588"/>
                      <a:pt x="168" y="616"/>
                      <a:pt x="210" y="644"/>
                    </a:cubicBezTo>
                    <a:cubicBezTo>
                      <a:pt x="154" y="714"/>
                      <a:pt x="112" y="784"/>
                      <a:pt x="98" y="867"/>
                    </a:cubicBezTo>
                    <a:cubicBezTo>
                      <a:pt x="70" y="1021"/>
                      <a:pt x="98" y="1174"/>
                      <a:pt x="182" y="1314"/>
                    </a:cubicBezTo>
                    <a:cubicBezTo>
                      <a:pt x="280" y="1453"/>
                      <a:pt x="419" y="1537"/>
                      <a:pt x="572" y="1579"/>
                    </a:cubicBezTo>
                    <a:cubicBezTo>
                      <a:pt x="614" y="1579"/>
                      <a:pt x="656" y="1593"/>
                      <a:pt x="698" y="1593"/>
                    </a:cubicBezTo>
                    <a:cubicBezTo>
                      <a:pt x="824" y="1593"/>
                      <a:pt x="921" y="1565"/>
                      <a:pt x="1033" y="1495"/>
                    </a:cubicBezTo>
                    <a:cubicBezTo>
                      <a:pt x="1144" y="1411"/>
                      <a:pt x="1242" y="1286"/>
                      <a:pt x="1270" y="1146"/>
                    </a:cubicBezTo>
                    <a:cubicBezTo>
                      <a:pt x="1340" y="1146"/>
                      <a:pt x="1395" y="1160"/>
                      <a:pt x="1465" y="1160"/>
                    </a:cubicBezTo>
                    <a:cubicBezTo>
                      <a:pt x="1730" y="1160"/>
                      <a:pt x="1981" y="1104"/>
                      <a:pt x="2232" y="1007"/>
                    </a:cubicBezTo>
                    <a:cubicBezTo>
                      <a:pt x="2386" y="923"/>
                      <a:pt x="2469" y="728"/>
                      <a:pt x="2386" y="547"/>
                    </a:cubicBezTo>
                    <a:cubicBezTo>
                      <a:pt x="2334" y="423"/>
                      <a:pt x="2206" y="352"/>
                      <a:pt x="2081" y="352"/>
                    </a:cubicBezTo>
                    <a:cubicBezTo>
                      <a:pt x="2037" y="352"/>
                      <a:pt x="1993" y="361"/>
                      <a:pt x="1953" y="379"/>
                    </a:cubicBezTo>
                    <a:cubicBezTo>
                      <a:pt x="1793" y="450"/>
                      <a:pt x="1624" y="484"/>
                      <a:pt x="1460" y="484"/>
                    </a:cubicBezTo>
                    <a:cubicBezTo>
                      <a:pt x="1138" y="484"/>
                      <a:pt x="831" y="354"/>
                      <a:pt x="628" y="114"/>
                    </a:cubicBezTo>
                    <a:cubicBezTo>
                      <a:pt x="561" y="39"/>
                      <a:pt x="468" y="0"/>
                      <a:pt x="3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8"/>
              <p:cNvSpPr/>
              <p:nvPr/>
            </p:nvSpPr>
            <p:spPr>
              <a:xfrm>
                <a:off x="4095050" y="2887750"/>
                <a:ext cx="43625" cy="52575"/>
              </a:xfrm>
              <a:custGeom>
                <a:avLst/>
                <a:gdLst/>
                <a:ahLst/>
                <a:cxnLst/>
                <a:rect l="l" t="t" r="r" b="b"/>
                <a:pathLst>
                  <a:path w="1745" h="2103" extrusionOk="0">
                    <a:moveTo>
                      <a:pt x="852" y="833"/>
                    </a:moveTo>
                    <a:cubicBezTo>
                      <a:pt x="977" y="987"/>
                      <a:pt x="1061" y="1140"/>
                      <a:pt x="1061" y="1252"/>
                    </a:cubicBezTo>
                    <a:cubicBezTo>
                      <a:pt x="1061" y="1364"/>
                      <a:pt x="963" y="1461"/>
                      <a:pt x="852" y="1461"/>
                    </a:cubicBezTo>
                    <a:cubicBezTo>
                      <a:pt x="754" y="1461"/>
                      <a:pt x="643" y="1364"/>
                      <a:pt x="643" y="1252"/>
                    </a:cubicBezTo>
                    <a:cubicBezTo>
                      <a:pt x="643" y="1140"/>
                      <a:pt x="712" y="987"/>
                      <a:pt x="852" y="833"/>
                    </a:cubicBezTo>
                    <a:close/>
                    <a:moveTo>
                      <a:pt x="864" y="0"/>
                    </a:moveTo>
                    <a:cubicBezTo>
                      <a:pt x="786" y="0"/>
                      <a:pt x="705" y="31"/>
                      <a:pt x="643" y="94"/>
                    </a:cubicBezTo>
                    <a:cubicBezTo>
                      <a:pt x="573" y="150"/>
                      <a:pt x="489" y="248"/>
                      <a:pt x="378" y="359"/>
                    </a:cubicBezTo>
                    <a:cubicBezTo>
                      <a:pt x="210" y="568"/>
                      <a:pt x="1" y="875"/>
                      <a:pt x="1" y="1224"/>
                    </a:cubicBezTo>
                    <a:cubicBezTo>
                      <a:pt x="1" y="1698"/>
                      <a:pt x="378" y="2103"/>
                      <a:pt x="866" y="2103"/>
                    </a:cubicBezTo>
                    <a:cubicBezTo>
                      <a:pt x="1340" y="2103"/>
                      <a:pt x="1745" y="1712"/>
                      <a:pt x="1745" y="1224"/>
                    </a:cubicBezTo>
                    <a:cubicBezTo>
                      <a:pt x="1703" y="903"/>
                      <a:pt x="1521" y="582"/>
                      <a:pt x="1340" y="373"/>
                    </a:cubicBezTo>
                    <a:cubicBezTo>
                      <a:pt x="1242" y="248"/>
                      <a:pt x="1145" y="164"/>
                      <a:pt x="1075" y="94"/>
                    </a:cubicBezTo>
                    <a:cubicBezTo>
                      <a:pt x="1019" y="31"/>
                      <a:pt x="943" y="0"/>
                      <a:pt x="8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8"/>
              <p:cNvSpPr/>
              <p:nvPr/>
            </p:nvSpPr>
            <p:spPr>
              <a:xfrm>
                <a:off x="3973000" y="2683750"/>
                <a:ext cx="412225" cy="422925"/>
              </a:xfrm>
              <a:custGeom>
                <a:avLst/>
                <a:gdLst/>
                <a:ahLst/>
                <a:cxnLst/>
                <a:rect l="l" t="t" r="r" b="b"/>
                <a:pathLst>
                  <a:path w="16489" h="16917" extrusionOk="0">
                    <a:moveTo>
                      <a:pt x="14131" y="806"/>
                    </a:moveTo>
                    <a:cubicBezTo>
                      <a:pt x="14326" y="987"/>
                      <a:pt x="14535" y="1210"/>
                      <a:pt x="14759" y="1475"/>
                    </a:cubicBezTo>
                    <a:cubicBezTo>
                      <a:pt x="15247" y="2047"/>
                      <a:pt x="15833" y="2912"/>
                      <a:pt x="15833" y="3777"/>
                    </a:cubicBezTo>
                    <a:cubicBezTo>
                      <a:pt x="15833" y="4628"/>
                      <a:pt x="15177" y="5339"/>
                      <a:pt x="14340" y="5451"/>
                    </a:cubicBezTo>
                    <a:cubicBezTo>
                      <a:pt x="14312" y="5451"/>
                      <a:pt x="14284" y="5451"/>
                      <a:pt x="14243" y="5464"/>
                    </a:cubicBezTo>
                    <a:lnTo>
                      <a:pt x="14131" y="5464"/>
                    </a:lnTo>
                    <a:cubicBezTo>
                      <a:pt x="13210" y="5464"/>
                      <a:pt x="12443" y="4711"/>
                      <a:pt x="12443" y="3777"/>
                    </a:cubicBezTo>
                    <a:cubicBezTo>
                      <a:pt x="12471" y="3735"/>
                      <a:pt x="12471" y="3721"/>
                      <a:pt x="12471" y="3693"/>
                    </a:cubicBezTo>
                    <a:lnTo>
                      <a:pt x="12471" y="3665"/>
                    </a:lnTo>
                    <a:lnTo>
                      <a:pt x="12471" y="3595"/>
                    </a:lnTo>
                    <a:lnTo>
                      <a:pt x="12471" y="3567"/>
                    </a:lnTo>
                    <a:lnTo>
                      <a:pt x="12471" y="3498"/>
                    </a:lnTo>
                    <a:lnTo>
                      <a:pt x="12471" y="3456"/>
                    </a:lnTo>
                    <a:cubicBezTo>
                      <a:pt x="12471" y="3442"/>
                      <a:pt x="12471" y="3414"/>
                      <a:pt x="12485" y="3386"/>
                    </a:cubicBezTo>
                    <a:lnTo>
                      <a:pt x="12485" y="3372"/>
                    </a:lnTo>
                    <a:cubicBezTo>
                      <a:pt x="12499" y="3302"/>
                      <a:pt x="12513" y="3247"/>
                      <a:pt x="12541" y="3177"/>
                    </a:cubicBezTo>
                    <a:cubicBezTo>
                      <a:pt x="12624" y="2856"/>
                      <a:pt x="12792" y="2479"/>
                      <a:pt x="13043" y="2103"/>
                    </a:cubicBezTo>
                    <a:cubicBezTo>
                      <a:pt x="13196" y="1852"/>
                      <a:pt x="13350" y="1643"/>
                      <a:pt x="13531" y="1447"/>
                    </a:cubicBezTo>
                    <a:cubicBezTo>
                      <a:pt x="13740" y="1196"/>
                      <a:pt x="13964" y="987"/>
                      <a:pt x="14131" y="806"/>
                    </a:cubicBezTo>
                    <a:close/>
                    <a:moveTo>
                      <a:pt x="8928" y="694"/>
                    </a:moveTo>
                    <a:cubicBezTo>
                      <a:pt x="10197" y="694"/>
                      <a:pt x="11397" y="1140"/>
                      <a:pt x="12346" y="1991"/>
                    </a:cubicBezTo>
                    <a:cubicBezTo>
                      <a:pt x="12094" y="2410"/>
                      <a:pt x="11941" y="2814"/>
                      <a:pt x="11857" y="3177"/>
                    </a:cubicBezTo>
                    <a:lnTo>
                      <a:pt x="11857" y="3205"/>
                    </a:lnTo>
                    <a:cubicBezTo>
                      <a:pt x="11857" y="3233"/>
                      <a:pt x="11843" y="3247"/>
                      <a:pt x="11843" y="3288"/>
                    </a:cubicBezTo>
                    <a:lnTo>
                      <a:pt x="11843" y="3302"/>
                    </a:lnTo>
                    <a:cubicBezTo>
                      <a:pt x="11843" y="3316"/>
                      <a:pt x="11815" y="3358"/>
                      <a:pt x="11815" y="3372"/>
                    </a:cubicBezTo>
                    <a:lnTo>
                      <a:pt x="11815" y="3414"/>
                    </a:lnTo>
                    <a:cubicBezTo>
                      <a:pt x="11815" y="3428"/>
                      <a:pt x="11815" y="3456"/>
                      <a:pt x="11802" y="3484"/>
                    </a:cubicBezTo>
                    <a:lnTo>
                      <a:pt x="11802" y="3512"/>
                    </a:lnTo>
                    <a:lnTo>
                      <a:pt x="11802" y="3567"/>
                    </a:lnTo>
                    <a:lnTo>
                      <a:pt x="11802" y="3623"/>
                    </a:lnTo>
                    <a:lnTo>
                      <a:pt x="11802" y="3651"/>
                    </a:lnTo>
                    <a:lnTo>
                      <a:pt x="11802" y="3763"/>
                    </a:lnTo>
                    <a:lnTo>
                      <a:pt x="11802" y="3874"/>
                    </a:lnTo>
                    <a:lnTo>
                      <a:pt x="11802" y="3916"/>
                    </a:lnTo>
                    <a:lnTo>
                      <a:pt x="11802" y="3986"/>
                    </a:lnTo>
                    <a:lnTo>
                      <a:pt x="11802" y="4042"/>
                    </a:lnTo>
                    <a:cubicBezTo>
                      <a:pt x="11802" y="4056"/>
                      <a:pt x="11802" y="4084"/>
                      <a:pt x="11815" y="4111"/>
                    </a:cubicBezTo>
                    <a:lnTo>
                      <a:pt x="11815" y="4153"/>
                    </a:lnTo>
                    <a:cubicBezTo>
                      <a:pt x="11815" y="4181"/>
                      <a:pt x="11815" y="4195"/>
                      <a:pt x="11843" y="4223"/>
                    </a:cubicBezTo>
                    <a:cubicBezTo>
                      <a:pt x="11843" y="4251"/>
                      <a:pt x="11843" y="4265"/>
                      <a:pt x="11857" y="4279"/>
                    </a:cubicBezTo>
                    <a:cubicBezTo>
                      <a:pt x="11857" y="4293"/>
                      <a:pt x="11871" y="4321"/>
                      <a:pt x="11871" y="4349"/>
                    </a:cubicBezTo>
                    <a:cubicBezTo>
                      <a:pt x="11871" y="4363"/>
                      <a:pt x="11885" y="4390"/>
                      <a:pt x="11885" y="4404"/>
                    </a:cubicBezTo>
                    <a:cubicBezTo>
                      <a:pt x="11885" y="4418"/>
                      <a:pt x="11913" y="4432"/>
                      <a:pt x="11913" y="4460"/>
                    </a:cubicBezTo>
                    <a:cubicBezTo>
                      <a:pt x="11913" y="4474"/>
                      <a:pt x="11927" y="4488"/>
                      <a:pt x="11927" y="4502"/>
                    </a:cubicBezTo>
                    <a:cubicBezTo>
                      <a:pt x="11927" y="4530"/>
                      <a:pt x="11941" y="4544"/>
                      <a:pt x="11941" y="4558"/>
                    </a:cubicBezTo>
                    <a:cubicBezTo>
                      <a:pt x="11941" y="4572"/>
                      <a:pt x="11955" y="4600"/>
                      <a:pt x="11955" y="4614"/>
                    </a:cubicBezTo>
                    <a:cubicBezTo>
                      <a:pt x="11955" y="4628"/>
                      <a:pt x="11983" y="4642"/>
                      <a:pt x="11983" y="4655"/>
                    </a:cubicBezTo>
                    <a:cubicBezTo>
                      <a:pt x="11983" y="4683"/>
                      <a:pt x="11997" y="4697"/>
                      <a:pt x="11997" y="4711"/>
                    </a:cubicBezTo>
                    <a:cubicBezTo>
                      <a:pt x="11997" y="4725"/>
                      <a:pt x="12011" y="4753"/>
                      <a:pt x="12011" y="4767"/>
                    </a:cubicBezTo>
                    <a:cubicBezTo>
                      <a:pt x="12011" y="4781"/>
                      <a:pt x="12025" y="4795"/>
                      <a:pt x="12025" y="4823"/>
                    </a:cubicBezTo>
                    <a:cubicBezTo>
                      <a:pt x="12053" y="4837"/>
                      <a:pt x="12053" y="4851"/>
                      <a:pt x="12067" y="4865"/>
                    </a:cubicBezTo>
                    <a:cubicBezTo>
                      <a:pt x="12067" y="4893"/>
                      <a:pt x="12080" y="4907"/>
                      <a:pt x="12094" y="4920"/>
                    </a:cubicBezTo>
                    <a:cubicBezTo>
                      <a:pt x="12122" y="4934"/>
                      <a:pt x="12122" y="4962"/>
                      <a:pt x="12136" y="4976"/>
                    </a:cubicBezTo>
                    <a:cubicBezTo>
                      <a:pt x="12150" y="4990"/>
                      <a:pt x="12150" y="5004"/>
                      <a:pt x="12164" y="5032"/>
                    </a:cubicBezTo>
                    <a:cubicBezTo>
                      <a:pt x="12192" y="5046"/>
                      <a:pt x="12192" y="5060"/>
                      <a:pt x="12206" y="5074"/>
                    </a:cubicBezTo>
                    <a:cubicBezTo>
                      <a:pt x="12220" y="5102"/>
                      <a:pt x="12220" y="5116"/>
                      <a:pt x="12234" y="5130"/>
                    </a:cubicBezTo>
                    <a:cubicBezTo>
                      <a:pt x="12262" y="5144"/>
                      <a:pt x="12262" y="5172"/>
                      <a:pt x="12276" y="5186"/>
                    </a:cubicBezTo>
                    <a:cubicBezTo>
                      <a:pt x="12290" y="5199"/>
                      <a:pt x="12290" y="5213"/>
                      <a:pt x="12304" y="5213"/>
                    </a:cubicBezTo>
                    <a:cubicBezTo>
                      <a:pt x="12332" y="5241"/>
                      <a:pt x="12332" y="5255"/>
                      <a:pt x="12346" y="5269"/>
                    </a:cubicBezTo>
                    <a:cubicBezTo>
                      <a:pt x="12359" y="5283"/>
                      <a:pt x="12359" y="5311"/>
                      <a:pt x="12373" y="5311"/>
                    </a:cubicBezTo>
                    <a:cubicBezTo>
                      <a:pt x="12401" y="5325"/>
                      <a:pt x="12401" y="5339"/>
                      <a:pt x="12415" y="5339"/>
                    </a:cubicBezTo>
                    <a:cubicBezTo>
                      <a:pt x="12429" y="5353"/>
                      <a:pt x="12429" y="5381"/>
                      <a:pt x="12443" y="5381"/>
                    </a:cubicBezTo>
                    <a:cubicBezTo>
                      <a:pt x="12471" y="5395"/>
                      <a:pt x="12471" y="5409"/>
                      <a:pt x="12485" y="5409"/>
                    </a:cubicBezTo>
                    <a:lnTo>
                      <a:pt x="12513" y="5451"/>
                    </a:lnTo>
                    <a:lnTo>
                      <a:pt x="12555" y="5478"/>
                    </a:lnTo>
                    <a:cubicBezTo>
                      <a:pt x="12569" y="5492"/>
                      <a:pt x="12583" y="5492"/>
                      <a:pt x="12583" y="5520"/>
                    </a:cubicBezTo>
                    <a:cubicBezTo>
                      <a:pt x="12611" y="5534"/>
                      <a:pt x="12624" y="5534"/>
                      <a:pt x="12624" y="5548"/>
                    </a:cubicBezTo>
                    <a:cubicBezTo>
                      <a:pt x="12638" y="5562"/>
                      <a:pt x="12652" y="5562"/>
                      <a:pt x="12652" y="5590"/>
                    </a:cubicBezTo>
                    <a:cubicBezTo>
                      <a:pt x="12680" y="5604"/>
                      <a:pt x="12694" y="5604"/>
                      <a:pt x="12708" y="5618"/>
                    </a:cubicBezTo>
                    <a:cubicBezTo>
                      <a:pt x="12722" y="5632"/>
                      <a:pt x="12750" y="5632"/>
                      <a:pt x="12750" y="5660"/>
                    </a:cubicBezTo>
                    <a:cubicBezTo>
                      <a:pt x="12764" y="5674"/>
                      <a:pt x="12778" y="5674"/>
                      <a:pt x="12792" y="5688"/>
                    </a:cubicBezTo>
                    <a:cubicBezTo>
                      <a:pt x="12820" y="5702"/>
                      <a:pt x="12834" y="5702"/>
                      <a:pt x="12848" y="5730"/>
                    </a:cubicBezTo>
                    <a:cubicBezTo>
                      <a:pt x="12862" y="5743"/>
                      <a:pt x="12890" y="5743"/>
                      <a:pt x="12903" y="5757"/>
                    </a:cubicBezTo>
                    <a:cubicBezTo>
                      <a:pt x="12917" y="5785"/>
                      <a:pt x="12931" y="5785"/>
                      <a:pt x="12959" y="5799"/>
                    </a:cubicBezTo>
                    <a:cubicBezTo>
                      <a:pt x="12973" y="5813"/>
                      <a:pt x="12987" y="5813"/>
                      <a:pt x="13001" y="5827"/>
                    </a:cubicBezTo>
                    <a:cubicBezTo>
                      <a:pt x="13029" y="5855"/>
                      <a:pt x="13043" y="5855"/>
                      <a:pt x="13057" y="5869"/>
                    </a:cubicBezTo>
                    <a:cubicBezTo>
                      <a:pt x="13071" y="5883"/>
                      <a:pt x="13099" y="5883"/>
                      <a:pt x="13113" y="5897"/>
                    </a:cubicBezTo>
                    <a:cubicBezTo>
                      <a:pt x="13127" y="5897"/>
                      <a:pt x="13141" y="5925"/>
                      <a:pt x="13168" y="5925"/>
                    </a:cubicBezTo>
                    <a:cubicBezTo>
                      <a:pt x="13182" y="5925"/>
                      <a:pt x="13196" y="5939"/>
                      <a:pt x="13210" y="5939"/>
                    </a:cubicBezTo>
                    <a:cubicBezTo>
                      <a:pt x="13238" y="5939"/>
                      <a:pt x="13252" y="5953"/>
                      <a:pt x="13266" y="5953"/>
                    </a:cubicBezTo>
                    <a:cubicBezTo>
                      <a:pt x="13280" y="5953"/>
                      <a:pt x="13308" y="5967"/>
                      <a:pt x="13322" y="5967"/>
                    </a:cubicBezTo>
                    <a:cubicBezTo>
                      <a:pt x="13336" y="5967"/>
                      <a:pt x="13350" y="5995"/>
                      <a:pt x="13378" y="5995"/>
                    </a:cubicBezTo>
                    <a:cubicBezTo>
                      <a:pt x="13392" y="5995"/>
                      <a:pt x="13406" y="6008"/>
                      <a:pt x="13420" y="6008"/>
                    </a:cubicBezTo>
                    <a:cubicBezTo>
                      <a:pt x="13447" y="6008"/>
                      <a:pt x="13461" y="6022"/>
                      <a:pt x="13475" y="6022"/>
                    </a:cubicBezTo>
                    <a:cubicBezTo>
                      <a:pt x="13489" y="6022"/>
                      <a:pt x="13517" y="6036"/>
                      <a:pt x="13531" y="6036"/>
                    </a:cubicBezTo>
                    <a:cubicBezTo>
                      <a:pt x="13545" y="6036"/>
                      <a:pt x="13559" y="6064"/>
                      <a:pt x="13587" y="6064"/>
                    </a:cubicBezTo>
                    <a:cubicBezTo>
                      <a:pt x="13601" y="6064"/>
                      <a:pt x="13615" y="6078"/>
                      <a:pt x="13629" y="6078"/>
                    </a:cubicBezTo>
                    <a:cubicBezTo>
                      <a:pt x="13657" y="6078"/>
                      <a:pt x="13671" y="6078"/>
                      <a:pt x="13685" y="6092"/>
                    </a:cubicBezTo>
                    <a:cubicBezTo>
                      <a:pt x="13699" y="6092"/>
                      <a:pt x="13726" y="6092"/>
                      <a:pt x="13740" y="6106"/>
                    </a:cubicBezTo>
                    <a:cubicBezTo>
                      <a:pt x="13754" y="6106"/>
                      <a:pt x="13768" y="6106"/>
                      <a:pt x="13796" y="6134"/>
                    </a:cubicBezTo>
                    <a:lnTo>
                      <a:pt x="14033" y="6134"/>
                    </a:lnTo>
                    <a:lnTo>
                      <a:pt x="14033" y="9802"/>
                    </a:lnTo>
                    <a:cubicBezTo>
                      <a:pt x="14033" y="9984"/>
                      <a:pt x="14159" y="10123"/>
                      <a:pt x="14326" y="10137"/>
                    </a:cubicBezTo>
                    <a:cubicBezTo>
                      <a:pt x="15079" y="10221"/>
                      <a:pt x="15637" y="10849"/>
                      <a:pt x="15637" y="11602"/>
                    </a:cubicBezTo>
                    <a:cubicBezTo>
                      <a:pt x="15651" y="12383"/>
                      <a:pt x="14996" y="13053"/>
                      <a:pt x="14187" y="13053"/>
                    </a:cubicBezTo>
                    <a:lnTo>
                      <a:pt x="9835" y="13053"/>
                    </a:lnTo>
                    <a:lnTo>
                      <a:pt x="9639" y="12481"/>
                    </a:lnTo>
                    <a:cubicBezTo>
                      <a:pt x="10588" y="12174"/>
                      <a:pt x="11425" y="11588"/>
                      <a:pt x="12025" y="10779"/>
                    </a:cubicBezTo>
                    <a:cubicBezTo>
                      <a:pt x="12722" y="9872"/>
                      <a:pt x="13113" y="8728"/>
                      <a:pt x="13113" y="7571"/>
                    </a:cubicBezTo>
                    <a:lnTo>
                      <a:pt x="13113" y="6357"/>
                    </a:lnTo>
                    <a:cubicBezTo>
                      <a:pt x="13113" y="6176"/>
                      <a:pt x="12987" y="6036"/>
                      <a:pt x="12820" y="6022"/>
                    </a:cubicBezTo>
                    <a:cubicBezTo>
                      <a:pt x="12220" y="5953"/>
                      <a:pt x="9026" y="4432"/>
                      <a:pt x="7143" y="3498"/>
                    </a:cubicBezTo>
                    <a:cubicBezTo>
                      <a:pt x="7099" y="3473"/>
                      <a:pt x="7046" y="3459"/>
                      <a:pt x="6992" y="3459"/>
                    </a:cubicBezTo>
                    <a:cubicBezTo>
                      <a:pt x="6925" y="3459"/>
                      <a:pt x="6855" y="3480"/>
                      <a:pt x="6794" y="3526"/>
                    </a:cubicBezTo>
                    <a:lnTo>
                      <a:pt x="3335" y="6092"/>
                    </a:lnTo>
                    <a:cubicBezTo>
                      <a:pt x="3237" y="6162"/>
                      <a:pt x="3195" y="6246"/>
                      <a:pt x="3195" y="6357"/>
                    </a:cubicBezTo>
                    <a:lnTo>
                      <a:pt x="3195" y="7571"/>
                    </a:lnTo>
                    <a:lnTo>
                      <a:pt x="3195" y="7682"/>
                    </a:lnTo>
                    <a:cubicBezTo>
                      <a:pt x="3209" y="8812"/>
                      <a:pt x="3586" y="9914"/>
                      <a:pt x="4269" y="10779"/>
                    </a:cubicBezTo>
                    <a:cubicBezTo>
                      <a:pt x="4883" y="11588"/>
                      <a:pt x="5734" y="12174"/>
                      <a:pt x="6654" y="12481"/>
                    </a:cubicBezTo>
                    <a:lnTo>
                      <a:pt x="6473" y="13053"/>
                    </a:lnTo>
                    <a:lnTo>
                      <a:pt x="2107" y="13053"/>
                    </a:lnTo>
                    <a:cubicBezTo>
                      <a:pt x="1284" y="13053"/>
                      <a:pt x="643" y="12383"/>
                      <a:pt x="643" y="11588"/>
                    </a:cubicBezTo>
                    <a:cubicBezTo>
                      <a:pt x="643" y="10835"/>
                      <a:pt x="1201" y="10207"/>
                      <a:pt x="1954" y="10123"/>
                    </a:cubicBezTo>
                    <a:cubicBezTo>
                      <a:pt x="2121" y="10109"/>
                      <a:pt x="2247" y="9970"/>
                      <a:pt x="2247" y="9789"/>
                    </a:cubicBezTo>
                    <a:lnTo>
                      <a:pt x="2247" y="5799"/>
                    </a:lnTo>
                    <a:cubicBezTo>
                      <a:pt x="2247" y="2968"/>
                      <a:pt x="4548" y="694"/>
                      <a:pt x="7352" y="694"/>
                    </a:cubicBezTo>
                    <a:close/>
                    <a:moveTo>
                      <a:pt x="7045" y="4209"/>
                    </a:moveTo>
                    <a:cubicBezTo>
                      <a:pt x="7938" y="4655"/>
                      <a:pt x="11230" y="6287"/>
                      <a:pt x="12443" y="6650"/>
                    </a:cubicBezTo>
                    <a:lnTo>
                      <a:pt x="12443" y="7613"/>
                    </a:lnTo>
                    <a:cubicBezTo>
                      <a:pt x="12443" y="9705"/>
                      <a:pt x="11090" y="11490"/>
                      <a:pt x="9137" y="11965"/>
                    </a:cubicBezTo>
                    <a:cubicBezTo>
                      <a:pt x="9054" y="11978"/>
                      <a:pt x="8956" y="12048"/>
                      <a:pt x="8928" y="12118"/>
                    </a:cubicBezTo>
                    <a:cubicBezTo>
                      <a:pt x="8872" y="12174"/>
                      <a:pt x="8858" y="12285"/>
                      <a:pt x="8886" y="12369"/>
                    </a:cubicBezTo>
                    <a:lnTo>
                      <a:pt x="9277" y="13485"/>
                    </a:lnTo>
                    <a:lnTo>
                      <a:pt x="9347" y="13708"/>
                    </a:lnTo>
                    <a:cubicBezTo>
                      <a:pt x="8960" y="13916"/>
                      <a:pt x="8536" y="14017"/>
                      <a:pt x="8111" y="14017"/>
                    </a:cubicBezTo>
                    <a:cubicBezTo>
                      <a:pt x="7709" y="14017"/>
                      <a:pt x="7307" y="13926"/>
                      <a:pt x="6933" y="13750"/>
                    </a:cubicBezTo>
                    <a:lnTo>
                      <a:pt x="7031" y="13485"/>
                    </a:lnTo>
                    <a:lnTo>
                      <a:pt x="7408" y="12369"/>
                    </a:lnTo>
                    <a:cubicBezTo>
                      <a:pt x="7408" y="12355"/>
                      <a:pt x="7422" y="12313"/>
                      <a:pt x="7422" y="12299"/>
                    </a:cubicBezTo>
                    <a:lnTo>
                      <a:pt x="7422" y="12271"/>
                    </a:lnTo>
                    <a:cubicBezTo>
                      <a:pt x="7422" y="12216"/>
                      <a:pt x="7408" y="12146"/>
                      <a:pt x="7394" y="12104"/>
                    </a:cubicBezTo>
                    <a:cubicBezTo>
                      <a:pt x="7352" y="12062"/>
                      <a:pt x="7324" y="12020"/>
                      <a:pt x="7268" y="11978"/>
                    </a:cubicBezTo>
                    <a:cubicBezTo>
                      <a:pt x="7240" y="11965"/>
                      <a:pt x="7198" y="11951"/>
                      <a:pt x="7185" y="11951"/>
                    </a:cubicBezTo>
                    <a:cubicBezTo>
                      <a:pt x="5232" y="11476"/>
                      <a:pt x="3865" y="9677"/>
                      <a:pt x="3865" y="7585"/>
                    </a:cubicBezTo>
                    <a:lnTo>
                      <a:pt x="3865" y="6539"/>
                    </a:lnTo>
                    <a:lnTo>
                      <a:pt x="7045" y="4209"/>
                    </a:lnTo>
                    <a:close/>
                    <a:moveTo>
                      <a:pt x="6264" y="13736"/>
                    </a:moveTo>
                    <a:lnTo>
                      <a:pt x="6222" y="13820"/>
                    </a:lnTo>
                    <a:cubicBezTo>
                      <a:pt x="6208" y="13848"/>
                      <a:pt x="6208" y="13889"/>
                      <a:pt x="6208" y="13917"/>
                    </a:cubicBezTo>
                    <a:cubicBezTo>
                      <a:pt x="6208" y="13973"/>
                      <a:pt x="6222" y="14029"/>
                      <a:pt x="6236" y="14085"/>
                    </a:cubicBezTo>
                    <a:cubicBezTo>
                      <a:pt x="6278" y="14127"/>
                      <a:pt x="6306" y="14168"/>
                      <a:pt x="6362" y="14196"/>
                    </a:cubicBezTo>
                    <a:lnTo>
                      <a:pt x="6473" y="14252"/>
                    </a:lnTo>
                    <a:cubicBezTo>
                      <a:pt x="6473" y="14252"/>
                      <a:pt x="6487" y="14252"/>
                      <a:pt x="6487" y="14266"/>
                    </a:cubicBezTo>
                    <a:cubicBezTo>
                      <a:pt x="6515" y="14294"/>
                      <a:pt x="6543" y="14308"/>
                      <a:pt x="6571" y="14322"/>
                    </a:cubicBezTo>
                    <a:cubicBezTo>
                      <a:pt x="6585" y="14322"/>
                      <a:pt x="6585" y="14336"/>
                      <a:pt x="6613" y="14336"/>
                    </a:cubicBezTo>
                    <a:cubicBezTo>
                      <a:pt x="6627" y="14364"/>
                      <a:pt x="6654" y="14364"/>
                      <a:pt x="6682" y="14378"/>
                    </a:cubicBezTo>
                    <a:cubicBezTo>
                      <a:pt x="6696" y="14378"/>
                      <a:pt x="6696" y="14392"/>
                      <a:pt x="6710" y="14392"/>
                    </a:cubicBezTo>
                    <a:cubicBezTo>
                      <a:pt x="6724" y="14406"/>
                      <a:pt x="6766" y="14406"/>
                      <a:pt x="6780" y="14433"/>
                    </a:cubicBezTo>
                    <a:cubicBezTo>
                      <a:pt x="6794" y="14433"/>
                      <a:pt x="6822" y="14447"/>
                      <a:pt x="6822" y="14447"/>
                    </a:cubicBezTo>
                    <a:cubicBezTo>
                      <a:pt x="6836" y="14461"/>
                      <a:pt x="6850" y="14461"/>
                      <a:pt x="6892" y="14475"/>
                    </a:cubicBezTo>
                    <a:cubicBezTo>
                      <a:pt x="6906" y="14475"/>
                      <a:pt x="6919" y="14503"/>
                      <a:pt x="6933" y="14503"/>
                    </a:cubicBezTo>
                    <a:cubicBezTo>
                      <a:pt x="6961" y="14503"/>
                      <a:pt x="6975" y="14517"/>
                      <a:pt x="7003" y="14517"/>
                    </a:cubicBezTo>
                    <a:cubicBezTo>
                      <a:pt x="7031" y="14517"/>
                      <a:pt x="7045" y="14531"/>
                      <a:pt x="7059" y="14531"/>
                    </a:cubicBezTo>
                    <a:cubicBezTo>
                      <a:pt x="7073" y="14531"/>
                      <a:pt x="7101" y="14545"/>
                      <a:pt x="7129" y="14545"/>
                    </a:cubicBezTo>
                    <a:cubicBezTo>
                      <a:pt x="7143" y="14545"/>
                      <a:pt x="7171" y="14573"/>
                      <a:pt x="7185" y="14573"/>
                    </a:cubicBezTo>
                    <a:cubicBezTo>
                      <a:pt x="7198" y="14573"/>
                      <a:pt x="7212" y="14587"/>
                      <a:pt x="7240" y="14587"/>
                    </a:cubicBezTo>
                    <a:cubicBezTo>
                      <a:pt x="7254" y="14587"/>
                      <a:pt x="7268" y="14601"/>
                      <a:pt x="7282" y="14601"/>
                    </a:cubicBezTo>
                    <a:cubicBezTo>
                      <a:pt x="7310" y="14601"/>
                      <a:pt x="7324" y="14615"/>
                      <a:pt x="7338" y="14615"/>
                    </a:cubicBezTo>
                    <a:cubicBezTo>
                      <a:pt x="7352" y="14615"/>
                      <a:pt x="7366" y="14615"/>
                      <a:pt x="7394" y="14643"/>
                    </a:cubicBezTo>
                    <a:cubicBezTo>
                      <a:pt x="7408" y="14643"/>
                      <a:pt x="7422" y="14657"/>
                      <a:pt x="7436" y="14657"/>
                    </a:cubicBezTo>
                    <a:cubicBezTo>
                      <a:pt x="7463" y="14657"/>
                      <a:pt x="7477" y="14657"/>
                      <a:pt x="7491" y="14671"/>
                    </a:cubicBezTo>
                    <a:cubicBezTo>
                      <a:pt x="7505" y="14671"/>
                      <a:pt x="7533" y="14671"/>
                      <a:pt x="7547" y="14685"/>
                    </a:cubicBezTo>
                    <a:lnTo>
                      <a:pt x="7603" y="14685"/>
                    </a:lnTo>
                    <a:cubicBezTo>
                      <a:pt x="7617" y="14685"/>
                      <a:pt x="7631" y="14685"/>
                      <a:pt x="7645" y="14712"/>
                    </a:cubicBezTo>
                    <a:lnTo>
                      <a:pt x="8607" y="14712"/>
                    </a:lnTo>
                    <a:cubicBezTo>
                      <a:pt x="8621" y="14712"/>
                      <a:pt x="8649" y="14712"/>
                      <a:pt x="8663" y="14685"/>
                    </a:cubicBezTo>
                    <a:cubicBezTo>
                      <a:pt x="8677" y="14685"/>
                      <a:pt x="8691" y="14685"/>
                      <a:pt x="8719" y="14671"/>
                    </a:cubicBezTo>
                    <a:cubicBezTo>
                      <a:pt x="8733" y="14671"/>
                      <a:pt x="8747" y="14671"/>
                      <a:pt x="8761" y="14657"/>
                    </a:cubicBezTo>
                    <a:cubicBezTo>
                      <a:pt x="8789" y="14657"/>
                      <a:pt x="8803" y="14657"/>
                      <a:pt x="8817" y="14643"/>
                    </a:cubicBezTo>
                    <a:cubicBezTo>
                      <a:pt x="8830" y="14643"/>
                      <a:pt x="8858" y="14615"/>
                      <a:pt x="8872" y="14615"/>
                    </a:cubicBezTo>
                    <a:cubicBezTo>
                      <a:pt x="8886" y="14615"/>
                      <a:pt x="8900" y="14615"/>
                      <a:pt x="8928" y="14601"/>
                    </a:cubicBezTo>
                    <a:cubicBezTo>
                      <a:pt x="8942" y="14601"/>
                      <a:pt x="8956" y="14587"/>
                      <a:pt x="8970" y="14587"/>
                    </a:cubicBezTo>
                    <a:cubicBezTo>
                      <a:pt x="8998" y="14587"/>
                      <a:pt x="9012" y="14573"/>
                      <a:pt x="9026" y="14573"/>
                    </a:cubicBezTo>
                    <a:cubicBezTo>
                      <a:pt x="9040" y="14573"/>
                      <a:pt x="9068" y="14545"/>
                      <a:pt x="9082" y="14545"/>
                    </a:cubicBezTo>
                    <a:cubicBezTo>
                      <a:pt x="9095" y="14545"/>
                      <a:pt x="9109" y="14531"/>
                      <a:pt x="9137" y="14531"/>
                    </a:cubicBezTo>
                    <a:cubicBezTo>
                      <a:pt x="9151" y="14531"/>
                      <a:pt x="9165" y="14517"/>
                      <a:pt x="9179" y="14517"/>
                    </a:cubicBezTo>
                    <a:cubicBezTo>
                      <a:pt x="9207" y="14517"/>
                      <a:pt x="9221" y="14503"/>
                      <a:pt x="9235" y="14503"/>
                    </a:cubicBezTo>
                    <a:cubicBezTo>
                      <a:pt x="9249" y="14503"/>
                      <a:pt x="9277" y="14475"/>
                      <a:pt x="9291" y="14475"/>
                    </a:cubicBezTo>
                    <a:cubicBezTo>
                      <a:pt x="9305" y="14475"/>
                      <a:pt x="9319" y="14461"/>
                      <a:pt x="9347" y="14461"/>
                    </a:cubicBezTo>
                    <a:cubicBezTo>
                      <a:pt x="9361" y="14461"/>
                      <a:pt x="9374" y="14447"/>
                      <a:pt x="9388" y="14433"/>
                    </a:cubicBezTo>
                    <a:cubicBezTo>
                      <a:pt x="9416" y="14433"/>
                      <a:pt x="9430" y="14406"/>
                      <a:pt x="9430" y="14406"/>
                    </a:cubicBezTo>
                    <a:cubicBezTo>
                      <a:pt x="9444" y="14392"/>
                      <a:pt x="9458" y="14392"/>
                      <a:pt x="9500" y="14378"/>
                    </a:cubicBezTo>
                    <a:cubicBezTo>
                      <a:pt x="9514" y="14378"/>
                      <a:pt x="9528" y="14364"/>
                      <a:pt x="9528" y="14364"/>
                    </a:cubicBezTo>
                    <a:cubicBezTo>
                      <a:pt x="9556" y="14336"/>
                      <a:pt x="9584" y="14336"/>
                      <a:pt x="9598" y="14322"/>
                    </a:cubicBezTo>
                    <a:cubicBezTo>
                      <a:pt x="9626" y="14322"/>
                      <a:pt x="9626" y="14308"/>
                      <a:pt x="9639" y="14308"/>
                    </a:cubicBezTo>
                    <a:lnTo>
                      <a:pt x="9737" y="14252"/>
                    </a:lnTo>
                    <a:lnTo>
                      <a:pt x="9849" y="14196"/>
                    </a:lnTo>
                    <a:cubicBezTo>
                      <a:pt x="9946" y="14154"/>
                      <a:pt x="10002" y="14029"/>
                      <a:pt x="10002" y="13917"/>
                    </a:cubicBezTo>
                    <a:cubicBezTo>
                      <a:pt x="10002" y="13889"/>
                      <a:pt x="10002" y="13848"/>
                      <a:pt x="9988" y="13820"/>
                    </a:cubicBezTo>
                    <a:lnTo>
                      <a:pt x="9988" y="13806"/>
                    </a:lnTo>
                    <a:lnTo>
                      <a:pt x="9988" y="13778"/>
                    </a:lnTo>
                    <a:lnTo>
                      <a:pt x="12597" y="13778"/>
                    </a:lnTo>
                    <a:lnTo>
                      <a:pt x="12597" y="16289"/>
                    </a:lnTo>
                    <a:lnTo>
                      <a:pt x="3642" y="16289"/>
                    </a:lnTo>
                    <a:lnTo>
                      <a:pt x="3642" y="15773"/>
                    </a:lnTo>
                    <a:lnTo>
                      <a:pt x="10630" y="15773"/>
                    </a:lnTo>
                    <a:cubicBezTo>
                      <a:pt x="10811" y="15773"/>
                      <a:pt x="10965" y="15633"/>
                      <a:pt x="10965" y="15438"/>
                    </a:cubicBezTo>
                    <a:cubicBezTo>
                      <a:pt x="10965" y="15270"/>
                      <a:pt x="10825" y="15103"/>
                      <a:pt x="10630" y="15103"/>
                    </a:cubicBezTo>
                    <a:lnTo>
                      <a:pt x="3642" y="15103"/>
                    </a:lnTo>
                    <a:lnTo>
                      <a:pt x="3642" y="13736"/>
                    </a:lnTo>
                    <a:close/>
                    <a:moveTo>
                      <a:pt x="14147" y="0"/>
                    </a:moveTo>
                    <a:cubicBezTo>
                      <a:pt x="14068" y="0"/>
                      <a:pt x="13991" y="31"/>
                      <a:pt x="13936" y="94"/>
                    </a:cubicBezTo>
                    <a:cubicBezTo>
                      <a:pt x="13699" y="303"/>
                      <a:pt x="13378" y="624"/>
                      <a:pt x="13043" y="1015"/>
                    </a:cubicBezTo>
                    <a:cubicBezTo>
                      <a:pt x="12931" y="1140"/>
                      <a:pt x="12834" y="1280"/>
                      <a:pt x="12722" y="1419"/>
                    </a:cubicBezTo>
                    <a:cubicBezTo>
                      <a:pt x="11676" y="513"/>
                      <a:pt x="10351" y="11"/>
                      <a:pt x="8942" y="11"/>
                    </a:cubicBezTo>
                    <a:lnTo>
                      <a:pt x="7380" y="11"/>
                    </a:lnTo>
                    <a:cubicBezTo>
                      <a:pt x="4186" y="11"/>
                      <a:pt x="1605" y="2605"/>
                      <a:pt x="1605" y="5771"/>
                    </a:cubicBezTo>
                    <a:lnTo>
                      <a:pt x="1605" y="9496"/>
                    </a:lnTo>
                    <a:cubicBezTo>
                      <a:pt x="684" y="9733"/>
                      <a:pt x="1" y="10570"/>
                      <a:pt x="1" y="11560"/>
                    </a:cubicBezTo>
                    <a:cubicBezTo>
                      <a:pt x="1" y="12732"/>
                      <a:pt x="949" y="13694"/>
                      <a:pt x="2121" y="13694"/>
                    </a:cubicBezTo>
                    <a:lnTo>
                      <a:pt x="2986" y="13694"/>
                    </a:lnTo>
                    <a:lnTo>
                      <a:pt x="2986" y="16595"/>
                    </a:lnTo>
                    <a:cubicBezTo>
                      <a:pt x="2986" y="16763"/>
                      <a:pt x="3125" y="16916"/>
                      <a:pt x="3307" y="16916"/>
                    </a:cubicBezTo>
                    <a:lnTo>
                      <a:pt x="12987" y="16916"/>
                    </a:lnTo>
                    <a:cubicBezTo>
                      <a:pt x="13168" y="16916"/>
                      <a:pt x="13322" y="16777"/>
                      <a:pt x="13322" y="16595"/>
                    </a:cubicBezTo>
                    <a:lnTo>
                      <a:pt x="13322" y="13694"/>
                    </a:lnTo>
                    <a:lnTo>
                      <a:pt x="14173" y="13694"/>
                    </a:lnTo>
                    <a:cubicBezTo>
                      <a:pt x="15344" y="13694"/>
                      <a:pt x="16307" y="12732"/>
                      <a:pt x="16307" y="11560"/>
                    </a:cubicBezTo>
                    <a:cubicBezTo>
                      <a:pt x="16321" y="10584"/>
                      <a:pt x="15651" y="9761"/>
                      <a:pt x="14717" y="9510"/>
                    </a:cubicBezTo>
                    <a:lnTo>
                      <a:pt x="14717" y="6036"/>
                    </a:lnTo>
                    <a:cubicBezTo>
                      <a:pt x="15721" y="5785"/>
                      <a:pt x="16488" y="4851"/>
                      <a:pt x="16488" y="3763"/>
                    </a:cubicBezTo>
                    <a:cubicBezTo>
                      <a:pt x="16488" y="2717"/>
                      <a:pt x="15833" y="1698"/>
                      <a:pt x="15275" y="1043"/>
                    </a:cubicBezTo>
                    <a:cubicBezTo>
                      <a:pt x="14940" y="638"/>
                      <a:pt x="14591" y="303"/>
                      <a:pt x="14368" y="94"/>
                    </a:cubicBezTo>
                    <a:cubicBezTo>
                      <a:pt x="14305" y="31"/>
                      <a:pt x="14225" y="0"/>
                      <a:pt x="14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 name="Google Shape;869;p48"/>
            <p:cNvGrpSpPr/>
            <p:nvPr/>
          </p:nvGrpSpPr>
          <p:grpSpPr>
            <a:xfrm>
              <a:off x="2862513" y="3470025"/>
              <a:ext cx="363725" cy="423000"/>
              <a:chOff x="4601050" y="3393300"/>
              <a:chExt cx="363725" cy="423000"/>
            </a:xfrm>
          </p:grpSpPr>
          <p:sp>
            <p:nvSpPr>
              <p:cNvPr id="870" name="Google Shape;870;p48"/>
              <p:cNvSpPr/>
              <p:nvPr/>
            </p:nvSpPr>
            <p:spPr>
              <a:xfrm>
                <a:off x="4601050" y="3393300"/>
                <a:ext cx="363725" cy="423000"/>
              </a:xfrm>
              <a:custGeom>
                <a:avLst/>
                <a:gdLst/>
                <a:ahLst/>
                <a:cxnLst/>
                <a:rect l="l" t="t" r="r" b="b"/>
                <a:pathLst>
                  <a:path w="14549" h="16920" extrusionOk="0">
                    <a:moveTo>
                      <a:pt x="7965" y="600"/>
                    </a:moveTo>
                    <a:cubicBezTo>
                      <a:pt x="10448" y="600"/>
                      <a:pt x="12470" y="2622"/>
                      <a:pt x="12470" y="5105"/>
                    </a:cubicBezTo>
                    <a:lnTo>
                      <a:pt x="12470" y="8648"/>
                    </a:lnTo>
                    <a:cubicBezTo>
                      <a:pt x="12470" y="8816"/>
                      <a:pt x="12582" y="8955"/>
                      <a:pt x="12763" y="8969"/>
                    </a:cubicBezTo>
                    <a:cubicBezTo>
                      <a:pt x="13405" y="9039"/>
                      <a:pt x="13893" y="9583"/>
                      <a:pt x="13893" y="10224"/>
                    </a:cubicBezTo>
                    <a:cubicBezTo>
                      <a:pt x="13879" y="10615"/>
                      <a:pt x="13740" y="10992"/>
                      <a:pt x="13503" y="11271"/>
                    </a:cubicBezTo>
                    <a:cubicBezTo>
                      <a:pt x="13252" y="11577"/>
                      <a:pt x="12931" y="11731"/>
                      <a:pt x="12624" y="11731"/>
                    </a:cubicBezTo>
                    <a:lnTo>
                      <a:pt x="8704" y="11731"/>
                    </a:lnTo>
                    <a:lnTo>
                      <a:pt x="8593" y="11312"/>
                    </a:lnTo>
                    <a:cubicBezTo>
                      <a:pt x="9430" y="11033"/>
                      <a:pt x="10183" y="10503"/>
                      <a:pt x="10727" y="9792"/>
                    </a:cubicBezTo>
                    <a:cubicBezTo>
                      <a:pt x="11355" y="8997"/>
                      <a:pt x="11703" y="7965"/>
                      <a:pt x="11703" y="6919"/>
                    </a:cubicBezTo>
                    <a:lnTo>
                      <a:pt x="11703" y="5510"/>
                    </a:lnTo>
                    <a:cubicBezTo>
                      <a:pt x="11703" y="5370"/>
                      <a:pt x="11620" y="5259"/>
                      <a:pt x="11508" y="5203"/>
                    </a:cubicBezTo>
                    <a:cubicBezTo>
                      <a:pt x="11480" y="5189"/>
                      <a:pt x="11438" y="5189"/>
                      <a:pt x="11410" y="5175"/>
                    </a:cubicBezTo>
                    <a:cubicBezTo>
                      <a:pt x="11062" y="5133"/>
                      <a:pt x="9737" y="4547"/>
                      <a:pt x="8384" y="3906"/>
                    </a:cubicBezTo>
                    <a:lnTo>
                      <a:pt x="8286" y="3850"/>
                    </a:lnTo>
                    <a:cubicBezTo>
                      <a:pt x="8160" y="3794"/>
                      <a:pt x="8021" y="3724"/>
                      <a:pt x="7895" y="3655"/>
                    </a:cubicBezTo>
                    <a:cubicBezTo>
                      <a:pt x="7867" y="3641"/>
                      <a:pt x="7826" y="3613"/>
                      <a:pt x="7812" y="3599"/>
                    </a:cubicBezTo>
                    <a:cubicBezTo>
                      <a:pt x="7728" y="3557"/>
                      <a:pt x="7616" y="3515"/>
                      <a:pt x="7533" y="3459"/>
                    </a:cubicBezTo>
                    <a:cubicBezTo>
                      <a:pt x="7128" y="3278"/>
                      <a:pt x="6752" y="3083"/>
                      <a:pt x="6403" y="2901"/>
                    </a:cubicBezTo>
                    <a:cubicBezTo>
                      <a:pt x="6357" y="2884"/>
                      <a:pt x="6306" y="2874"/>
                      <a:pt x="6255" y="2874"/>
                    </a:cubicBezTo>
                    <a:cubicBezTo>
                      <a:pt x="6183" y="2874"/>
                      <a:pt x="6111" y="2894"/>
                      <a:pt x="6054" y="2943"/>
                    </a:cubicBezTo>
                    <a:lnTo>
                      <a:pt x="2958" y="5203"/>
                    </a:lnTo>
                    <a:cubicBezTo>
                      <a:pt x="2874" y="5273"/>
                      <a:pt x="2818" y="5370"/>
                      <a:pt x="2818" y="5468"/>
                    </a:cubicBezTo>
                    <a:lnTo>
                      <a:pt x="2818" y="6877"/>
                    </a:lnTo>
                    <a:cubicBezTo>
                      <a:pt x="2818" y="7923"/>
                      <a:pt x="3167" y="8941"/>
                      <a:pt x="3808" y="9764"/>
                    </a:cubicBezTo>
                    <a:cubicBezTo>
                      <a:pt x="4366" y="10475"/>
                      <a:pt x="5092" y="10992"/>
                      <a:pt x="5929" y="11271"/>
                    </a:cubicBezTo>
                    <a:lnTo>
                      <a:pt x="5831" y="11689"/>
                    </a:lnTo>
                    <a:lnTo>
                      <a:pt x="1897" y="11689"/>
                    </a:lnTo>
                    <a:cubicBezTo>
                      <a:pt x="1591" y="11689"/>
                      <a:pt x="1270" y="11536"/>
                      <a:pt x="1033" y="11243"/>
                    </a:cubicBezTo>
                    <a:cubicBezTo>
                      <a:pt x="782" y="10964"/>
                      <a:pt x="642" y="10573"/>
                      <a:pt x="642" y="10224"/>
                    </a:cubicBezTo>
                    <a:cubicBezTo>
                      <a:pt x="642" y="9583"/>
                      <a:pt x="1130" y="9039"/>
                      <a:pt x="1772" y="8969"/>
                    </a:cubicBezTo>
                    <a:cubicBezTo>
                      <a:pt x="1953" y="8955"/>
                      <a:pt x="2079" y="8816"/>
                      <a:pt x="2079" y="8648"/>
                    </a:cubicBezTo>
                    <a:lnTo>
                      <a:pt x="2079" y="5105"/>
                    </a:lnTo>
                    <a:cubicBezTo>
                      <a:pt x="2079" y="2622"/>
                      <a:pt x="4101" y="600"/>
                      <a:pt x="6570" y="600"/>
                    </a:cubicBezTo>
                    <a:close/>
                    <a:moveTo>
                      <a:pt x="6277" y="3641"/>
                    </a:moveTo>
                    <a:cubicBezTo>
                      <a:pt x="6500" y="3766"/>
                      <a:pt x="6905" y="3948"/>
                      <a:pt x="7365" y="4185"/>
                    </a:cubicBezTo>
                    <a:cubicBezTo>
                      <a:pt x="7407" y="4199"/>
                      <a:pt x="7463" y="4226"/>
                      <a:pt x="7519" y="4254"/>
                    </a:cubicBezTo>
                    <a:cubicBezTo>
                      <a:pt x="7547" y="4268"/>
                      <a:pt x="7575" y="4268"/>
                      <a:pt x="7602" y="4282"/>
                    </a:cubicBezTo>
                    <a:cubicBezTo>
                      <a:pt x="8774" y="4840"/>
                      <a:pt x="10295" y="5552"/>
                      <a:pt x="11020" y="5789"/>
                    </a:cubicBezTo>
                    <a:lnTo>
                      <a:pt x="11020" y="6933"/>
                    </a:lnTo>
                    <a:cubicBezTo>
                      <a:pt x="11020" y="8718"/>
                      <a:pt x="9904" y="10252"/>
                      <a:pt x="8272" y="10713"/>
                    </a:cubicBezTo>
                    <a:cubicBezTo>
                      <a:pt x="8216" y="10740"/>
                      <a:pt x="8160" y="10754"/>
                      <a:pt x="8105" y="10754"/>
                    </a:cubicBezTo>
                    <a:cubicBezTo>
                      <a:pt x="7937" y="10782"/>
                      <a:pt x="7826" y="10978"/>
                      <a:pt x="7867" y="11159"/>
                    </a:cubicBezTo>
                    <a:lnTo>
                      <a:pt x="8091" y="12135"/>
                    </a:lnTo>
                    <a:cubicBezTo>
                      <a:pt x="8132" y="12289"/>
                      <a:pt x="8272" y="12386"/>
                      <a:pt x="8411" y="12386"/>
                    </a:cubicBezTo>
                    <a:lnTo>
                      <a:pt x="8872" y="12386"/>
                    </a:lnTo>
                    <a:lnTo>
                      <a:pt x="7240" y="13963"/>
                    </a:lnTo>
                    <a:lnTo>
                      <a:pt x="5594" y="12386"/>
                    </a:lnTo>
                    <a:lnTo>
                      <a:pt x="6068" y="12386"/>
                    </a:lnTo>
                    <a:cubicBezTo>
                      <a:pt x="6222" y="12386"/>
                      <a:pt x="6347" y="12289"/>
                      <a:pt x="6389" y="12135"/>
                    </a:cubicBezTo>
                    <a:lnTo>
                      <a:pt x="6612" y="11159"/>
                    </a:lnTo>
                    <a:cubicBezTo>
                      <a:pt x="6710" y="10978"/>
                      <a:pt x="6598" y="10810"/>
                      <a:pt x="6417" y="10768"/>
                    </a:cubicBezTo>
                    <a:cubicBezTo>
                      <a:pt x="4715" y="10350"/>
                      <a:pt x="3502" y="8788"/>
                      <a:pt x="3502" y="6933"/>
                    </a:cubicBezTo>
                    <a:lnTo>
                      <a:pt x="3502" y="5691"/>
                    </a:lnTo>
                    <a:lnTo>
                      <a:pt x="6277" y="3641"/>
                    </a:lnTo>
                    <a:close/>
                    <a:moveTo>
                      <a:pt x="11229" y="12372"/>
                    </a:moveTo>
                    <a:lnTo>
                      <a:pt x="11229" y="16250"/>
                    </a:lnTo>
                    <a:lnTo>
                      <a:pt x="3320" y="16250"/>
                    </a:lnTo>
                    <a:lnTo>
                      <a:pt x="3320" y="15525"/>
                    </a:lnTo>
                    <a:lnTo>
                      <a:pt x="8900" y="15525"/>
                    </a:lnTo>
                    <a:cubicBezTo>
                      <a:pt x="9067" y="15525"/>
                      <a:pt x="9220" y="15385"/>
                      <a:pt x="9220" y="15204"/>
                    </a:cubicBezTo>
                    <a:cubicBezTo>
                      <a:pt x="9220" y="15023"/>
                      <a:pt x="9081" y="14869"/>
                      <a:pt x="8900" y="14869"/>
                    </a:cubicBezTo>
                    <a:lnTo>
                      <a:pt x="3320" y="14869"/>
                    </a:lnTo>
                    <a:lnTo>
                      <a:pt x="3320" y="12372"/>
                    </a:lnTo>
                    <a:lnTo>
                      <a:pt x="4673" y="12372"/>
                    </a:lnTo>
                    <a:lnTo>
                      <a:pt x="7044" y="14646"/>
                    </a:lnTo>
                    <a:cubicBezTo>
                      <a:pt x="7107" y="14702"/>
                      <a:pt x="7191" y="14730"/>
                      <a:pt x="7275" y="14730"/>
                    </a:cubicBezTo>
                    <a:cubicBezTo>
                      <a:pt x="7358" y="14730"/>
                      <a:pt x="7442" y="14702"/>
                      <a:pt x="7505" y="14646"/>
                    </a:cubicBezTo>
                    <a:lnTo>
                      <a:pt x="9876" y="12372"/>
                    </a:lnTo>
                    <a:close/>
                    <a:moveTo>
                      <a:pt x="6570" y="0"/>
                    </a:moveTo>
                    <a:cubicBezTo>
                      <a:pt x="3739" y="0"/>
                      <a:pt x="1409" y="2316"/>
                      <a:pt x="1409" y="5161"/>
                    </a:cubicBezTo>
                    <a:lnTo>
                      <a:pt x="1409" y="8411"/>
                    </a:lnTo>
                    <a:cubicBezTo>
                      <a:pt x="600" y="8648"/>
                      <a:pt x="0" y="9387"/>
                      <a:pt x="0" y="10280"/>
                    </a:cubicBezTo>
                    <a:cubicBezTo>
                      <a:pt x="0" y="10782"/>
                      <a:pt x="196" y="11312"/>
                      <a:pt x="544" y="11731"/>
                    </a:cubicBezTo>
                    <a:cubicBezTo>
                      <a:pt x="921" y="12163"/>
                      <a:pt x="1409" y="12414"/>
                      <a:pt x="1925" y="12414"/>
                    </a:cubicBezTo>
                    <a:lnTo>
                      <a:pt x="2637" y="12414"/>
                    </a:lnTo>
                    <a:lnTo>
                      <a:pt x="2637" y="16599"/>
                    </a:lnTo>
                    <a:cubicBezTo>
                      <a:pt x="2637" y="16766"/>
                      <a:pt x="2776" y="16920"/>
                      <a:pt x="2971" y="16920"/>
                    </a:cubicBezTo>
                    <a:lnTo>
                      <a:pt x="11550" y="16920"/>
                    </a:lnTo>
                    <a:cubicBezTo>
                      <a:pt x="11717" y="16920"/>
                      <a:pt x="11871" y="16780"/>
                      <a:pt x="11871" y="16599"/>
                    </a:cubicBezTo>
                    <a:lnTo>
                      <a:pt x="11871" y="12414"/>
                    </a:lnTo>
                    <a:lnTo>
                      <a:pt x="12596" y="12414"/>
                    </a:lnTo>
                    <a:cubicBezTo>
                      <a:pt x="13112" y="12414"/>
                      <a:pt x="13600" y="12163"/>
                      <a:pt x="13963" y="11731"/>
                    </a:cubicBezTo>
                    <a:cubicBezTo>
                      <a:pt x="14312" y="11326"/>
                      <a:pt x="14507" y="10810"/>
                      <a:pt x="14507" y="10280"/>
                    </a:cubicBezTo>
                    <a:cubicBezTo>
                      <a:pt x="14549" y="9387"/>
                      <a:pt x="13949" y="8620"/>
                      <a:pt x="13126" y="8411"/>
                    </a:cubicBezTo>
                    <a:lnTo>
                      <a:pt x="13126" y="5161"/>
                    </a:lnTo>
                    <a:cubicBezTo>
                      <a:pt x="13126" y="2316"/>
                      <a:pt x="10811" y="0"/>
                      <a:pt x="79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8"/>
              <p:cNvSpPr/>
              <p:nvPr/>
            </p:nvSpPr>
            <p:spPr>
              <a:xfrm>
                <a:off x="4748550" y="3612225"/>
                <a:ext cx="68725" cy="24150"/>
              </a:xfrm>
              <a:custGeom>
                <a:avLst/>
                <a:gdLst/>
                <a:ahLst/>
                <a:cxnLst/>
                <a:rect l="l" t="t" r="r" b="b"/>
                <a:pathLst>
                  <a:path w="2749" h="966" extrusionOk="0">
                    <a:moveTo>
                      <a:pt x="370" y="1"/>
                    </a:moveTo>
                    <a:cubicBezTo>
                      <a:pt x="268" y="1"/>
                      <a:pt x="166" y="44"/>
                      <a:pt x="98" y="128"/>
                    </a:cubicBezTo>
                    <a:cubicBezTo>
                      <a:pt x="1" y="268"/>
                      <a:pt x="29" y="477"/>
                      <a:pt x="168" y="589"/>
                    </a:cubicBezTo>
                    <a:cubicBezTo>
                      <a:pt x="531" y="840"/>
                      <a:pt x="949" y="965"/>
                      <a:pt x="1368" y="965"/>
                    </a:cubicBezTo>
                    <a:cubicBezTo>
                      <a:pt x="1786" y="965"/>
                      <a:pt x="2205" y="840"/>
                      <a:pt x="2567" y="589"/>
                    </a:cubicBezTo>
                    <a:cubicBezTo>
                      <a:pt x="2721" y="477"/>
                      <a:pt x="2749" y="268"/>
                      <a:pt x="2651" y="128"/>
                    </a:cubicBezTo>
                    <a:cubicBezTo>
                      <a:pt x="2584" y="44"/>
                      <a:pt x="2481" y="1"/>
                      <a:pt x="2380" y="1"/>
                    </a:cubicBezTo>
                    <a:cubicBezTo>
                      <a:pt x="2313" y="1"/>
                      <a:pt x="2246" y="20"/>
                      <a:pt x="2191" y="59"/>
                    </a:cubicBezTo>
                    <a:cubicBezTo>
                      <a:pt x="1947" y="233"/>
                      <a:pt x="1661" y="320"/>
                      <a:pt x="1375" y="320"/>
                    </a:cubicBezTo>
                    <a:cubicBezTo>
                      <a:pt x="1089" y="320"/>
                      <a:pt x="803" y="233"/>
                      <a:pt x="559" y="59"/>
                    </a:cubicBezTo>
                    <a:cubicBezTo>
                      <a:pt x="503" y="20"/>
                      <a:pt x="437" y="1"/>
                      <a:pt x="3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8"/>
              <p:cNvSpPr/>
              <p:nvPr/>
            </p:nvSpPr>
            <p:spPr>
              <a:xfrm>
                <a:off x="4699025" y="3532075"/>
                <a:ext cx="167425" cy="60350"/>
              </a:xfrm>
              <a:custGeom>
                <a:avLst/>
                <a:gdLst/>
                <a:ahLst/>
                <a:cxnLst/>
                <a:rect l="l" t="t" r="r" b="b"/>
                <a:pathLst>
                  <a:path w="6697" h="2414" extrusionOk="0">
                    <a:moveTo>
                      <a:pt x="2512" y="656"/>
                    </a:moveTo>
                    <a:lnTo>
                      <a:pt x="2512" y="1730"/>
                    </a:lnTo>
                    <a:lnTo>
                      <a:pt x="643" y="1730"/>
                    </a:lnTo>
                    <a:lnTo>
                      <a:pt x="643" y="656"/>
                    </a:lnTo>
                    <a:close/>
                    <a:moveTo>
                      <a:pt x="6055" y="656"/>
                    </a:moveTo>
                    <a:lnTo>
                      <a:pt x="6055" y="1730"/>
                    </a:lnTo>
                    <a:lnTo>
                      <a:pt x="4186" y="1730"/>
                    </a:lnTo>
                    <a:lnTo>
                      <a:pt x="4186" y="656"/>
                    </a:lnTo>
                    <a:close/>
                    <a:moveTo>
                      <a:pt x="336" y="1"/>
                    </a:moveTo>
                    <a:cubicBezTo>
                      <a:pt x="168" y="1"/>
                      <a:pt x="1" y="140"/>
                      <a:pt x="1" y="335"/>
                    </a:cubicBezTo>
                    <a:lnTo>
                      <a:pt x="1" y="2079"/>
                    </a:lnTo>
                    <a:cubicBezTo>
                      <a:pt x="1" y="2260"/>
                      <a:pt x="140" y="2414"/>
                      <a:pt x="336" y="2414"/>
                    </a:cubicBezTo>
                    <a:lnTo>
                      <a:pt x="2847" y="2414"/>
                    </a:lnTo>
                    <a:cubicBezTo>
                      <a:pt x="3028" y="2414"/>
                      <a:pt x="3181" y="2274"/>
                      <a:pt x="3181" y="2079"/>
                    </a:cubicBezTo>
                    <a:lnTo>
                      <a:pt x="3181" y="1535"/>
                    </a:lnTo>
                    <a:lnTo>
                      <a:pt x="3530" y="1535"/>
                    </a:lnTo>
                    <a:lnTo>
                      <a:pt x="3530" y="2079"/>
                    </a:lnTo>
                    <a:cubicBezTo>
                      <a:pt x="3530" y="2260"/>
                      <a:pt x="3669" y="2414"/>
                      <a:pt x="3865" y="2414"/>
                    </a:cubicBezTo>
                    <a:lnTo>
                      <a:pt x="6376" y="2414"/>
                    </a:lnTo>
                    <a:cubicBezTo>
                      <a:pt x="6543" y="2414"/>
                      <a:pt x="6696" y="2274"/>
                      <a:pt x="6696" y="2079"/>
                    </a:cubicBezTo>
                    <a:lnTo>
                      <a:pt x="6696" y="335"/>
                    </a:lnTo>
                    <a:cubicBezTo>
                      <a:pt x="6696" y="140"/>
                      <a:pt x="6557" y="1"/>
                      <a:pt x="6389" y="1"/>
                    </a:cubicBezTo>
                    <a:lnTo>
                      <a:pt x="3865" y="1"/>
                    </a:lnTo>
                    <a:cubicBezTo>
                      <a:pt x="3683" y="1"/>
                      <a:pt x="3530" y="140"/>
                      <a:pt x="3530" y="335"/>
                    </a:cubicBezTo>
                    <a:lnTo>
                      <a:pt x="3530" y="879"/>
                    </a:lnTo>
                    <a:lnTo>
                      <a:pt x="3181" y="879"/>
                    </a:lnTo>
                    <a:lnTo>
                      <a:pt x="3181" y="335"/>
                    </a:lnTo>
                    <a:cubicBezTo>
                      <a:pt x="3181" y="168"/>
                      <a:pt x="3042" y="1"/>
                      <a:pt x="28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8"/>
              <p:cNvSpPr/>
              <p:nvPr/>
            </p:nvSpPr>
            <p:spPr>
              <a:xfrm>
                <a:off x="4849675" y="3765375"/>
                <a:ext cx="16425" cy="16750"/>
              </a:xfrm>
              <a:custGeom>
                <a:avLst/>
                <a:gdLst/>
                <a:ahLst/>
                <a:cxnLst/>
                <a:rect l="l" t="t" r="r" b="b"/>
                <a:pathLst>
                  <a:path w="657" h="670" extrusionOk="0">
                    <a:moveTo>
                      <a:pt x="252" y="0"/>
                    </a:moveTo>
                    <a:cubicBezTo>
                      <a:pt x="238" y="0"/>
                      <a:pt x="224" y="14"/>
                      <a:pt x="182" y="14"/>
                    </a:cubicBezTo>
                    <a:cubicBezTo>
                      <a:pt x="168" y="14"/>
                      <a:pt x="154" y="42"/>
                      <a:pt x="140" y="56"/>
                    </a:cubicBezTo>
                    <a:cubicBezTo>
                      <a:pt x="112" y="70"/>
                      <a:pt x="98" y="70"/>
                      <a:pt x="84" y="84"/>
                    </a:cubicBezTo>
                    <a:cubicBezTo>
                      <a:pt x="71" y="112"/>
                      <a:pt x="43" y="126"/>
                      <a:pt x="43" y="140"/>
                    </a:cubicBezTo>
                    <a:cubicBezTo>
                      <a:pt x="29" y="154"/>
                      <a:pt x="29" y="182"/>
                      <a:pt x="15" y="196"/>
                    </a:cubicBezTo>
                    <a:cubicBezTo>
                      <a:pt x="15" y="209"/>
                      <a:pt x="1" y="223"/>
                      <a:pt x="1" y="265"/>
                    </a:cubicBezTo>
                    <a:lnTo>
                      <a:pt x="1" y="335"/>
                    </a:lnTo>
                    <a:lnTo>
                      <a:pt x="1" y="405"/>
                    </a:lnTo>
                    <a:cubicBezTo>
                      <a:pt x="1" y="419"/>
                      <a:pt x="15" y="433"/>
                      <a:pt x="15" y="474"/>
                    </a:cubicBezTo>
                    <a:cubicBezTo>
                      <a:pt x="15" y="488"/>
                      <a:pt x="29" y="502"/>
                      <a:pt x="43" y="530"/>
                    </a:cubicBezTo>
                    <a:cubicBezTo>
                      <a:pt x="71" y="544"/>
                      <a:pt x="71" y="558"/>
                      <a:pt x="84" y="572"/>
                    </a:cubicBezTo>
                    <a:cubicBezTo>
                      <a:pt x="98" y="586"/>
                      <a:pt x="112" y="614"/>
                      <a:pt x="140" y="614"/>
                    </a:cubicBezTo>
                    <a:cubicBezTo>
                      <a:pt x="154" y="628"/>
                      <a:pt x="168" y="628"/>
                      <a:pt x="182" y="642"/>
                    </a:cubicBezTo>
                    <a:cubicBezTo>
                      <a:pt x="210" y="642"/>
                      <a:pt x="224" y="670"/>
                      <a:pt x="252" y="670"/>
                    </a:cubicBezTo>
                    <a:lnTo>
                      <a:pt x="391" y="670"/>
                    </a:lnTo>
                    <a:cubicBezTo>
                      <a:pt x="419" y="670"/>
                      <a:pt x="433" y="642"/>
                      <a:pt x="461" y="642"/>
                    </a:cubicBezTo>
                    <a:cubicBezTo>
                      <a:pt x="489" y="642"/>
                      <a:pt x="503" y="628"/>
                      <a:pt x="517" y="614"/>
                    </a:cubicBezTo>
                    <a:cubicBezTo>
                      <a:pt x="531" y="586"/>
                      <a:pt x="545" y="586"/>
                      <a:pt x="573" y="572"/>
                    </a:cubicBezTo>
                    <a:cubicBezTo>
                      <a:pt x="587" y="558"/>
                      <a:pt x="601" y="544"/>
                      <a:pt x="601" y="530"/>
                    </a:cubicBezTo>
                    <a:cubicBezTo>
                      <a:pt x="615" y="502"/>
                      <a:pt x="615" y="488"/>
                      <a:pt x="642" y="474"/>
                    </a:cubicBezTo>
                    <a:cubicBezTo>
                      <a:pt x="642" y="461"/>
                      <a:pt x="656" y="433"/>
                      <a:pt x="656" y="405"/>
                    </a:cubicBezTo>
                    <a:lnTo>
                      <a:pt x="656" y="335"/>
                    </a:lnTo>
                    <a:cubicBezTo>
                      <a:pt x="656" y="293"/>
                      <a:pt x="642" y="279"/>
                      <a:pt x="642" y="265"/>
                    </a:cubicBezTo>
                    <a:cubicBezTo>
                      <a:pt x="642" y="251"/>
                      <a:pt x="628" y="223"/>
                      <a:pt x="628" y="196"/>
                    </a:cubicBezTo>
                    <a:cubicBezTo>
                      <a:pt x="628" y="182"/>
                      <a:pt x="601" y="154"/>
                      <a:pt x="587" y="140"/>
                    </a:cubicBezTo>
                    <a:cubicBezTo>
                      <a:pt x="573" y="126"/>
                      <a:pt x="573" y="112"/>
                      <a:pt x="545" y="84"/>
                    </a:cubicBezTo>
                    <a:cubicBezTo>
                      <a:pt x="531" y="70"/>
                      <a:pt x="517" y="56"/>
                      <a:pt x="503" y="56"/>
                    </a:cubicBezTo>
                    <a:cubicBezTo>
                      <a:pt x="489" y="42"/>
                      <a:pt x="461" y="42"/>
                      <a:pt x="447" y="14"/>
                    </a:cubicBezTo>
                    <a:cubicBezTo>
                      <a:pt x="433" y="14"/>
                      <a:pt x="419" y="0"/>
                      <a:pt x="3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8"/>
              <p:cNvSpPr/>
              <p:nvPr/>
            </p:nvSpPr>
            <p:spPr>
              <a:xfrm>
                <a:off x="4693100" y="3725275"/>
                <a:ext cx="40825" cy="16750"/>
              </a:xfrm>
              <a:custGeom>
                <a:avLst/>
                <a:gdLst/>
                <a:ahLst/>
                <a:cxnLst/>
                <a:rect l="l" t="t" r="r" b="b"/>
                <a:pathLst>
                  <a:path w="1633" h="670" extrusionOk="0">
                    <a:moveTo>
                      <a:pt x="336" y="0"/>
                    </a:moveTo>
                    <a:cubicBezTo>
                      <a:pt x="154" y="0"/>
                      <a:pt x="1" y="140"/>
                      <a:pt x="1" y="335"/>
                    </a:cubicBezTo>
                    <a:cubicBezTo>
                      <a:pt x="1" y="502"/>
                      <a:pt x="140" y="670"/>
                      <a:pt x="336" y="670"/>
                    </a:cubicBezTo>
                    <a:lnTo>
                      <a:pt x="1312" y="670"/>
                    </a:lnTo>
                    <a:cubicBezTo>
                      <a:pt x="1479" y="670"/>
                      <a:pt x="1633" y="530"/>
                      <a:pt x="1633" y="335"/>
                    </a:cubicBezTo>
                    <a:cubicBezTo>
                      <a:pt x="1633" y="140"/>
                      <a:pt x="1493" y="0"/>
                      <a:pt x="13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48"/>
            <p:cNvGrpSpPr/>
            <p:nvPr/>
          </p:nvGrpSpPr>
          <p:grpSpPr>
            <a:xfrm>
              <a:off x="2225388" y="3486275"/>
              <a:ext cx="356750" cy="423700"/>
              <a:chOff x="3989750" y="3392250"/>
              <a:chExt cx="356750" cy="423700"/>
            </a:xfrm>
          </p:grpSpPr>
          <p:sp>
            <p:nvSpPr>
              <p:cNvPr id="876" name="Google Shape;876;p48"/>
              <p:cNvSpPr/>
              <p:nvPr/>
            </p:nvSpPr>
            <p:spPr>
              <a:xfrm>
                <a:off x="4232100" y="3392250"/>
                <a:ext cx="82325" cy="71850"/>
              </a:xfrm>
              <a:custGeom>
                <a:avLst/>
                <a:gdLst/>
                <a:ahLst/>
                <a:cxnLst/>
                <a:rect l="l" t="t" r="r" b="b"/>
                <a:pathLst>
                  <a:path w="3293" h="2874" extrusionOk="0">
                    <a:moveTo>
                      <a:pt x="2260" y="670"/>
                    </a:moveTo>
                    <a:cubicBezTo>
                      <a:pt x="2428" y="670"/>
                      <a:pt x="2595" y="851"/>
                      <a:pt x="2595" y="1088"/>
                    </a:cubicBezTo>
                    <a:cubicBezTo>
                      <a:pt x="2609" y="1228"/>
                      <a:pt x="2595" y="1325"/>
                      <a:pt x="2498" y="1451"/>
                    </a:cubicBezTo>
                    <a:cubicBezTo>
                      <a:pt x="2428" y="1576"/>
                      <a:pt x="2037" y="1883"/>
                      <a:pt x="1647" y="2162"/>
                    </a:cubicBezTo>
                    <a:cubicBezTo>
                      <a:pt x="1270" y="1897"/>
                      <a:pt x="866" y="1590"/>
                      <a:pt x="782" y="1451"/>
                    </a:cubicBezTo>
                    <a:cubicBezTo>
                      <a:pt x="712" y="1311"/>
                      <a:pt x="670" y="1200"/>
                      <a:pt x="670" y="1088"/>
                    </a:cubicBezTo>
                    <a:cubicBezTo>
                      <a:pt x="684" y="851"/>
                      <a:pt x="824" y="670"/>
                      <a:pt x="1005" y="670"/>
                    </a:cubicBezTo>
                    <a:cubicBezTo>
                      <a:pt x="1214" y="670"/>
                      <a:pt x="1382" y="837"/>
                      <a:pt x="1382" y="837"/>
                    </a:cubicBezTo>
                    <a:cubicBezTo>
                      <a:pt x="1438" y="907"/>
                      <a:pt x="1521" y="949"/>
                      <a:pt x="1633" y="963"/>
                    </a:cubicBezTo>
                    <a:cubicBezTo>
                      <a:pt x="1716" y="963"/>
                      <a:pt x="1800" y="921"/>
                      <a:pt x="1870" y="851"/>
                    </a:cubicBezTo>
                    <a:cubicBezTo>
                      <a:pt x="1926" y="809"/>
                      <a:pt x="2107" y="670"/>
                      <a:pt x="2260" y="670"/>
                    </a:cubicBezTo>
                    <a:close/>
                    <a:moveTo>
                      <a:pt x="1019" y="0"/>
                    </a:moveTo>
                    <a:cubicBezTo>
                      <a:pt x="489" y="0"/>
                      <a:pt x="43" y="461"/>
                      <a:pt x="29" y="1046"/>
                    </a:cubicBezTo>
                    <a:cubicBezTo>
                      <a:pt x="1" y="1395"/>
                      <a:pt x="126" y="1618"/>
                      <a:pt x="210" y="1786"/>
                    </a:cubicBezTo>
                    <a:cubicBezTo>
                      <a:pt x="433" y="2134"/>
                      <a:pt x="1228" y="2664"/>
                      <a:pt x="1479" y="2832"/>
                    </a:cubicBezTo>
                    <a:cubicBezTo>
                      <a:pt x="1521" y="2860"/>
                      <a:pt x="1591" y="2874"/>
                      <a:pt x="1647" y="2874"/>
                    </a:cubicBezTo>
                    <a:cubicBezTo>
                      <a:pt x="1703" y="2874"/>
                      <a:pt x="1772" y="2860"/>
                      <a:pt x="1828" y="2832"/>
                    </a:cubicBezTo>
                    <a:cubicBezTo>
                      <a:pt x="2065" y="2664"/>
                      <a:pt x="2874" y="2134"/>
                      <a:pt x="3083" y="1786"/>
                    </a:cubicBezTo>
                    <a:cubicBezTo>
                      <a:pt x="3167" y="1646"/>
                      <a:pt x="3293" y="1395"/>
                      <a:pt x="3265" y="1046"/>
                    </a:cubicBezTo>
                    <a:cubicBezTo>
                      <a:pt x="3237" y="474"/>
                      <a:pt x="2804" y="0"/>
                      <a:pt x="2274" y="0"/>
                    </a:cubicBezTo>
                    <a:cubicBezTo>
                      <a:pt x="2037" y="0"/>
                      <a:pt x="1800" y="112"/>
                      <a:pt x="1647" y="195"/>
                    </a:cubicBezTo>
                    <a:cubicBezTo>
                      <a:pt x="1493" y="84"/>
                      <a:pt x="1284" y="0"/>
                      <a:pt x="10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8"/>
              <p:cNvSpPr/>
              <p:nvPr/>
            </p:nvSpPr>
            <p:spPr>
              <a:xfrm>
                <a:off x="3989750" y="3416050"/>
                <a:ext cx="356750" cy="399900"/>
              </a:xfrm>
              <a:custGeom>
                <a:avLst/>
                <a:gdLst/>
                <a:ahLst/>
                <a:cxnLst/>
                <a:rect l="l" t="t" r="r" b="b"/>
                <a:pathLst>
                  <a:path w="14270" h="15996" extrusionOk="0">
                    <a:moveTo>
                      <a:pt x="11899" y="3024"/>
                    </a:moveTo>
                    <a:lnTo>
                      <a:pt x="11899" y="4600"/>
                    </a:lnTo>
                    <a:lnTo>
                      <a:pt x="10783" y="3484"/>
                    </a:lnTo>
                    <a:lnTo>
                      <a:pt x="10783" y="3024"/>
                    </a:lnTo>
                    <a:close/>
                    <a:moveTo>
                      <a:pt x="7142" y="792"/>
                    </a:moveTo>
                    <a:lnTo>
                      <a:pt x="13126" y="6734"/>
                    </a:lnTo>
                    <a:lnTo>
                      <a:pt x="1158" y="6734"/>
                    </a:lnTo>
                    <a:lnTo>
                      <a:pt x="7142" y="792"/>
                    </a:lnTo>
                    <a:close/>
                    <a:moveTo>
                      <a:pt x="8258" y="12983"/>
                    </a:moveTo>
                    <a:lnTo>
                      <a:pt x="8258" y="15340"/>
                    </a:lnTo>
                    <a:lnTo>
                      <a:pt x="6040" y="15340"/>
                    </a:lnTo>
                    <a:lnTo>
                      <a:pt x="6040" y="12983"/>
                    </a:lnTo>
                    <a:close/>
                    <a:moveTo>
                      <a:pt x="12220" y="7417"/>
                    </a:moveTo>
                    <a:lnTo>
                      <a:pt x="12220" y="15340"/>
                    </a:lnTo>
                    <a:lnTo>
                      <a:pt x="8914" y="15340"/>
                    </a:lnTo>
                    <a:lnTo>
                      <a:pt x="8914" y="12648"/>
                    </a:lnTo>
                    <a:cubicBezTo>
                      <a:pt x="8914" y="12481"/>
                      <a:pt x="8774" y="12313"/>
                      <a:pt x="8593" y="12313"/>
                    </a:cubicBezTo>
                    <a:lnTo>
                      <a:pt x="5705" y="12313"/>
                    </a:lnTo>
                    <a:cubicBezTo>
                      <a:pt x="5538" y="12313"/>
                      <a:pt x="5385" y="12453"/>
                      <a:pt x="5385" y="12648"/>
                    </a:cubicBezTo>
                    <a:lnTo>
                      <a:pt x="5385" y="15340"/>
                    </a:lnTo>
                    <a:lnTo>
                      <a:pt x="2065" y="15340"/>
                    </a:lnTo>
                    <a:lnTo>
                      <a:pt x="2065" y="8519"/>
                    </a:lnTo>
                    <a:lnTo>
                      <a:pt x="9820" y="8519"/>
                    </a:lnTo>
                    <a:cubicBezTo>
                      <a:pt x="10002" y="8519"/>
                      <a:pt x="10155" y="8380"/>
                      <a:pt x="10155" y="8185"/>
                    </a:cubicBezTo>
                    <a:cubicBezTo>
                      <a:pt x="10155" y="8017"/>
                      <a:pt x="10016" y="7850"/>
                      <a:pt x="9820" y="7850"/>
                    </a:cubicBezTo>
                    <a:lnTo>
                      <a:pt x="2065" y="7850"/>
                    </a:lnTo>
                    <a:lnTo>
                      <a:pt x="2065" y="7417"/>
                    </a:lnTo>
                    <a:close/>
                    <a:moveTo>
                      <a:pt x="7147" y="0"/>
                    </a:moveTo>
                    <a:cubicBezTo>
                      <a:pt x="7062" y="0"/>
                      <a:pt x="6975" y="32"/>
                      <a:pt x="6905" y="94"/>
                    </a:cubicBezTo>
                    <a:lnTo>
                      <a:pt x="126" y="6845"/>
                    </a:lnTo>
                    <a:cubicBezTo>
                      <a:pt x="42" y="6929"/>
                      <a:pt x="1" y="7083"/>
                      <a:pt x="56" y="7208"/>
                    </a:cubicBezTo>
                    <a:cubicBezTo>
                      <a:pt x="112" y="7334"/>
                      <a:pt x="238" y="7417"/>
                      <a:pt x="377" y="7417"/>
                    </a:cubicBezTo>
                    <a:lnTo>
                      <a:pt x="1423" y="7417"/>
                    </a:lnTo>
                    <a:lnTo>
                      <a:pt x="1423" y="15661"/>
                    </a:lnTo>
                    <a:cubicBezTo>
                      <a:pt x="1423" y="15842"/>
                      <a:pt x="1563" y="15996"/>
                      <a:pt x="1744" y="15996"/>
                    </a:cubicBezTo>
                    <a:lnTo>
                      <a:pt x="12540" y="15996"/>
                    </a:lnTo>
                    <a:cubicBezTo>
                      <a:pt x="12722" y="15996"/>
                      <a:pt x="12875" y="15856"/>
                      <a:pt x="12875" y="15661"/>
                    </a:cubicBezTo>
                    <a:lnTo>
                      <a:pt x="12875" y="7417"/>
                    </a:lnTo>
                    <a:lnTo>
                      <a:pt x="13921" y="7417"/>
                    </a:lnTo>
                    <a:cubicBezTo>
                      <a:pt x="14061" y="7417"/>
                      <a:pt x="14186" y="7334"/>
                      <a:pt x="14228" y="7208"/>
                    </a:cubicBezTo>
                    <a:cubicBezTo>
                      <a:pt x="14270" y="7069"/>
                      <a:pt x="14256" y="6929"/>
                      <a:pt x="14144" y="6845"/>
                    </a:cubicBezTo>
                    <a:lnTo>
                      <a:pt x="12568" y="5255"/>
                    </a:lnTo>
                    <a:lnTo>
                      <a:pt x="12568" y="2689"/>
                    </a:lnTo>
                    <a:cubicBezTo>
                      <a:pt x="12568" y="2521"/>
                      <a:pt x="12429" y="2354"/>
                      <a:pt x="12233" y="2354"/>
                    </a:cubicBezTo>
                    <a:lnTo>
                      <a:pt x="10448" y="2354"/>
                    </a:lnTo>
                    <a:cubicBezTo>
                      <a:pt x="10281" y="2354"/>
                      <a:pt x="10127" y="2494"/>
                      <a:pt x="10127" y="2689"/>
                    </a:cubicBezTo>
                    <a:lnTo>
                      <a:pt x="10127" y="2814"/>
                    </a:lnTo>
                    <a:lnTo>
                      <a:pt x="7379" y="94"/>
                    </a:lnTo>
                    <a:cubicBezTo>
                      <a:pt x="7317" y="32"/>
                      <a:pt x="7233" y="0"/>
                      <a:pt x="7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8"/>
              <p:cNvSpPr/>
              <p:nvPr/>
            </p:nvSpPr>
            <p:spPr>
              <a:xfrm>
                <a:off x="4057050" y="3641575"/>
                <a:ext cx="78500" cy="70475"/>
              </a:xfrm>
              <a:custGeom>
                <a:avLst/>
                <a:gdLst/>
                <a:ahLst/>
                <a:cxnLst/>
                <a:rect l="l" t="t" r="r" b="b"/>
                <a:pathLst>
                  <a:path w="3140" h="2819" extrusionOk="0">
                    <a:moveTo>
                      <a:pt x="2483" y="670"/>
                    </a:moveTo>
                    <a:lnTo>
                      <a:pt x="2483" y="2162"/>
                    </a:lnTo>
                    <a:lnTo>
                      <a:pt x="670" y="2162"/>
                    </a:lnTo>
                    <a:lnTo>
                      <a:pt x="670" y="670"/>
                    </a:lnTo>
                    <a:close/>
                    <a:moveTo>
                      <a:pt x="335" y="0"/>
                    </a:moveTo>
                    <a:cubicBezTo>
                      <a:pt x="154" y="0"/>
                      <a:pt x="1" y="140"/>
                      <a:pt x="1" y="335"/>
                    </a:cubicBezTo>
                    <a:lnTo>
                      <a:pt x="1" y="2497"/>
                    </a:lnTo>
                    <a:cubicBezTo>
                      <a:pt x="1" y="2665"/>
                      <a:pt x="140" y="2818"/>
                      <a:pt x="335" y="2818"/>
                    </a:cubicBezTo>
                    <a:lnTo>
                      <a:pt x="2804" y="2818"/>
                    </a:lnTo>
                    <a:cubicBezTo>
                      <a:pt x="2986" y="2818"/>
                      <a:pt x="3139" y="2693"/>
                      <a:pt x="3139" y="2497"/>
                    </a:cubicBezTo>
                    <a:lnTo>
                      <a:pt x="3139" y="335"/>
                    </a:lnTo>
                    <a:cubicBezTo>
                      <a:pt x="3139" y="140"/>
                      <a:pt x="2986" y="0"/>
                      <a:pt x="28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8"/>
              <p:cNvSpPr/>
              <p:nvPr/>
            </p:nvSpPr>
            <p:spPr>
              <a:xfrm>
                <a:off x="4201425" y="3641575"/>
                <a:ext cx="78475" cy="70475"/>
              </a:xfrm>
              <a:custGeom>
                <a:avLst/>
                <a:gdLst/>
                <a:ahLst/>
                <a:cxnLst/>
                <a:rect l="l" t="t" r="r" b="b"/>
                <a:pathLst>
                  <a:path w="3139" h="2819" extrusionOk="0">
                    <a:moveTo>
                      <a:pt x="2469" y="670"/>
                    </a:moveTo>
                    <a:lnTo>
                      <a:pt x="2469" y="2162"/>
                    </a:lnTo>
                    <a:lnTo>
                      <a:pt x="656" y="2162"/>
                    </a:lnTo>
                    <a:lnTo>
                      <a:pt x="656" y="670"/>
                    </a:lnTo>
                    <a:close/>
                    <a:moveTo>
                      <a:pt x="321" y="0"/>
                    </a:moveTo>
                    <a:cubicBezTo>
                      <a:pt x="154" y="0"/>
                      <a:pt x="0" y="140"/>
                      <a:pt x="0" y="335"/>
                    </a:cubicBezTo>
                    <a:lnTo>
                      <a:pt x="0" y="2497"/>
                    </a:lnTo>
                    <a:cubicBezTo>
                      <a:pt x="0" y="2665"/>
                      <a:pt x="140" y="2818"/>
                      <a:pt x="321" y="2818"/>
                    </a:cubicBezTo>
                    <a:lnTo>
                      <a:pt x="2804" y="2818"/>
                    </a:lnTo>
                    <a:cubicBezTo>
                      <a:pt x="2985" y="2818"/>
                      <a:pt x="3139" y="2693"/>
                      <a:pt x="3139" y="2497"/>
                    </a:cubicBezTo>
                    <a:lnTo>
                      <a:pt x="3139" y="335"/>
                    </a:lnTo>
                    <a:cubicBezTo>
                      <a:pt x="3139" y="140"/>
                      <a:pt x="2985" y="0"/>
                      <a:pt x="28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8"/>
              <p:cNvSpPr/>
              <p:nvPr/>
            </p:nvSpPr>
            <p:spPr>
              <a:xfrm>
                <a:off x="4121575" y="3475925"/>
                <a:ext cx="93475" cy="93500"/>
              </a:xfrm>
              <a:custGeom>
                <a:avLst/>
                <a:gdLst/>
                <a:ahLst/>
                <a:cxnLst/>
                <a:rect l="l" t="t" r="r" b="b"/>
                <a:pathLst>
                  <a:path w="3739" h="3740" extrusionOk="0">
                    <a:moveTo>
                      <a:pt x="2092" y="643"/>
                    </a:moveTo>
                    <a:lnTo>
                      <a:pt x="2092" y="1298"/>
                    </a:lnTo>
                    <a:cubicBezTo>
                      <a:pt x="2092" y="1465"/>
                      <a:pt x="2232" y="1619"/>
                      <a:pt x="2427" y="1619"/>
                    </a:cubicBezTo>
                    <a:lnTo>
                      <a:pt x="3069" y="1619"/>
                    </a:lnTo>
                    <a:lnTo>
                      <a:pt x="3069" y="2093"/>
                    </a:lnTo>
                    <a:lnTo>
                      <a:pt x="2427" y="2093"/>
                    </a:lnTo>
                    <a:cubicBezTo>
                      <a:pt x="2246" y="2093"/>
                      <a:pt x="2092" y="2233"/>
                      <a:pt x="2092" y="2428"/>
                    </a:cubicBezTo>
                    <a:lnTo>
                      <a:pt x="2092" y="3070"/>
                    </a:lnTo>
                    <a:lnTo>
                      <a:pt x="1618" y="3070"/>
                    </a:lnTo>
                    <a:lnTo>
                      <a:pt x="1618" y="2428"/>
                    </a:lnTo>
                    <a:cubicBezTo>
                      <a:pt x="1618" y="2247"/>
                      <a:pt x="1479" y="2093"/>
                      <a:pt x="1297" y="2093"/>
                    </a:cubicBezTo>
                    <a:lnTo>
                      <a:pt x="642" y="2093"/>
                    </a:lnTo>
                    <a:lnTo>
                      <a:pt x="642" y="1619"/>
                    </a:lnTo>
                    <a:lnTo>
                      <a:pt x="1297" y="1619"/>
                    </a:lnTo>
                    <a:cubicBezTo>
                      <a:pt x="1465" y="1619"/>
                      <a:pt x="1618" y="1479"/>
                      <a:pt x="1618" y="1298"/>
                    </a:cubicBezTo>
                    <a:lnTo>
                      <a:pt x="1618" y="643"/>
                    </a:lnTo>
                    <a:close/>
                    <a:moveTo>
                      <a:pt x="1311" y="1"/>
                    </a:moveTo>
                    <a:cubicBezTo>
                      <a:pt x="1130" y="1"/>
                      <a:pt x="976" y="140"/>
                      <a:pt x="976" y="336"/>
                    </a:cubicBezTo>
                    <a:lnTo>
                      <a:pt x="976" y="977"/>
                    </a:lnTo>
                    <a:lnTo>
                      <a:pt x="335" y="977"/>
                    </a:lnTo>
                    <a:cubicBezTo>
                      <a:pt x="154" y="977"/>
                      <a:pt x="0" y="1117"/>
                      <a:pt x="0" y="1312"/>
                    </a:cubicBezTo>
                    <a:lnTo>
                      <a:pt x="0" y="2428"/>
                    </a:lnTo>
                    <a:cubicBezTo>
                      <a:pt x="0" y="2595"/>
                      <a:pt x="140" y="2749"/>
                      <a:pt x="335" y="2749"/>
                    </a:cubicBezTo>
                    <a:lnTo>
                      <a:pt x="976" y="2749"/>
                    </a:lnTo>
                    <a:lnTo>
                      <a:pt x="976" y="3404"/>
                    </a:lnTo>
                    <a:cubicBezTo>
                      <a:pt x="976" y="3572"/>
                      <a:pt x="1116" y="3739"/>
                      <a:pt x="1311" y="3739"/>
                    </a:cubicBezTo>
                    <a:lnTo>
                      <a:pt x="2427" y="3739"/>
                    </a:lnTo>
                    <a:cubicBezTo>
                      <a:pt x="2595" y="3739"/>
                      <a:pt x="2762" y="3600"/>
                      <a:pt x="2762" y="3404"/>
                    </a:cubicBezTo>
                    <a:lnTo>
                      <a:pt x="2762" y="2749"/>
                    </a:lnTo>
                    <a:lnTo>
                      <a:pt x="3404" y="2749"/>
                    </a:lnTo>
                    <a:cubicBezTo>
                      <a:pt x="3571" y="2749"/>
                      <a:pt x="3738" y="2623"/>
                      <a:pt x="3738" y="2428"/>
                    </a:cubicBezTo>
                    <a:lnTo>
                      <a:pt x="3738" y="1312"/>
                    </a:lnTo>
                    <a:cubicBezTo>
                      <a:pt x="3738" y="1117"/>
                      <a:pt x="3599" y="977"/>
                      <a:pt x="3404" y="977"/>
                    </a:cubicBezTo>
                    <a:lnTo>
                      <a:pt x="2762" y="977"/>
                    </a:lnTo>
                    <a:lnTo>
                      <a:pt x="2762" y="336"/>
                    </a:lnTo>
                    <a:cubicBezTo>
                      <a:pt x="2762" y="154"/>
                      <a:pt x="2622" y="1"/>
                      <a:pt x="2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8"/>
              <p:cNvSpPr/>
              <p:nvPr/>
            </p:nvSpPr>
            <p:spPr>
              <a:xfrm>
                <a:off x="4261750" y="3612275"/>
                <a:ext cx="16750" cy="16775"/>
              </a:xfrm>
              <a:custGeom>
                <a:avLst/>
                <a:gdLst/>
                <a:ahLst/>
                <a:cxnLst/>
                <a:rect l="l" t="t" r="r" b="b"/>
                <a:pathLst>
                  <a:path w="670" h="671" extrusionOk="0">
                    <a:moveTo>
                      <a:pt x="265" y="1"/>
                    </a:moveTo>
                    <a:cubicBezTo>
                      <a:pt x="252" y="1"/>
                      <a:pt x="238" y="29"/>
                      <a:pt x="196" y="29"/>
                    </a:cubicBezTo>
                    <a:cubicBezTo>
                      <a:pt x="182" y="29"/>
                      <a:pt x="168" y="43"/>
                      <a:pt x="154" y="57"/>
                    </a:cubicBezTo>
                    <a:cubicBezTo>
                      <a:pt x="126" y="71"/>
                      <a:pt x="112" y="71"/>
                      <a:pt x="98" y="98"/>
                    </a:cubicBezTo>
                    <a:cubicBezTo>
                      <a:pt x="84" y="112"/>
                      <a:pt x="56" y="126"/>
                      <a:pt x="56" y="140"/>
                    </a:cubicBezTo>
                    <a:cubicBezTo>
                      <a:pt x="42" y="168"/>
                      <a:pt x="42" y="182"/>
                      <a:pt x="28" y="196"/>
                    </a:cubicBezTo>
                    <a:cubicBezTo>
                      <a:pt x="28" y="210"/>
                      <a:pt x="0" y="238"/>
                      <a:pt x="0" y="266"/>
                    </a:cubicBezTo>
                    <a:lnTo>
                      <a:pt x="0" y="336"/>
                    </a:lnTo>
                    <a:lnTo>
                      <a:pt x="0" y="405"/>
                    </a:lnTo>
                    <a:cubicBezTo>
                      <a:pt x="0" y="419"/>
                      <a:pt x="28" y="447"/>
                      <a:pt x="28" y="475"/>
                    </a:cubicBezTo>
                    <a:cubicBezTo>
                      <a:pt x="28" y="489"/>
                      <a:pt x="42" y="517"/>
                      <a:pt x="56" y="531"/>
                    </a:cubicBezTo>
                    <a:cubicBezTo>
                      <a:pt x="84" y="545"/>
                      <a:pt x="84" y="559"/>
                      <a:pt x="98" y="573"/>
                    </a:cubicBezTo>
                    <a:cubicBezTo>
                      <a:pt x="112" y="601"/>
                      <a:pt x="126" y="615"/>
                      <a:pt x="154" y="615"/>
                    </a:cubicBezTo>
                    <a:cubicBezTo>
                      <a:pt x="168" y="628"/>
                      <a:pt x="182" y="628"/>
                      <a:pt x="196" y="656"/>
                    </a:cubicBezTo>
                    <a:cubicBezTo>
                      <a:pt x="224" y="656"/>
                      <a:pt x="238" y="670"/>
                      <a:pt x="265" y="670"/>
                    </a:cubicBezTo>
                    <a:lnTo>
                      <a:pt x="405" y="670"/>
                    </a:lnTo>
                    <a:cubicBezTo>
                      <a:pt x="419" y="670"/>
                      <a:pt x="447" y="656"/>
                      <a:pt x="475" y="656"/>
                    </a:cubicBezTo>
                    <a:cubicBezTo>
                      <a:pt x="489" y="656"/>
                      <a:pt x="517" y="628"/>
                      <a:pt x="530" y="615"/>
                    </a:cubicBezTo>
                    <a:cubicBezTo>
                      <a:pt x="544" y="601"/>
                      <a:pt x="558" y="601"/>
                      <a:pt x="586" y="573"/>
                    </a:cubicBezTo>
                    <a:cubicBezTo>
                      <a:pt x="600" y="559"/>
                      <a:pt x="614" y="545"/>
                      <a:pt x="614" y="531"/>
                    </a:cubicBezTo>
                    <a:cubicBezTo>
                      <a:pt x="628" y="503"/>
                      <a:pt x="628" y="489"/>
                      <a:pt x="656" y="475"/>
                    </a:cubicBezTo>
                    <a:cubicBezTo>
                      <a:pt x="656" y="461"/>
                      <a:pt x="670" y="433"/>
                      <a:pt x="670" y="405"/>
                    </a:cubicBezTo>
                    <a:lnTo>
                      <a:pt x="670" y="336"/>
                    </a:lnTo>
                    <a:cubicBezTo>
                      <a:pt x="656" y="308"/>
                      <a:pt x="656" y="280"/>
                      <a:pt x="656" y="266"/>
                    </a:cubicBezTo>
                    <a:cubicBezTo>
                      <a:pt x="656" y="252"/>
                      <a:pt x="642" y="238"/>
                      <a:pt x="642" y="196"/>
                    </a:cubicBezTo>
                    <a:cubicBezTo>
                      <a:pt x="642" y="182"/>
                      <a:pt x="614" y="168"/>
                      <a:pt x="600" y="140"/>
                    </a:cubicBezTo>
                    <a:cubicBezTo>
                      <a:pt x="586" y="126"/>
                      <a:pt x="586" y="112"/>
                      <a:pt x="558" y="98"/>
                    </a:cubicBezTo>
                    <a:cubicBezTo>
                      <a:pt x="544" y="71"/>
                      <a:pt x="530" y="57"/>
                      <a:pt x="517" y="57"/>
                    </a:cubicBezTo>
                    <a:cubicBezTo>
                      <a:pt x="489" y="43"/>
                      <a:pt x="475" y="43"/>
                      <a:pt x="461" y="29"/>
                    </a:cubicBezTo>
                    <a:cubicBezTo>
                      <a:pt x="447" y="29"/>
                      <a:pt x="419"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48"/>
            <p:cNvGrpSpPr/>
            <p:nvPr/>
          </p:nvGrpSpPr>
          <p:grpSpPr>
            <a:xfrm>
              <a:off x="1594563" y="3501425"/>
              <a:ext cx="253175" cy="423000"/>
              <a:chOff x="3482725" y="3392600"/>
              <a:chExt cx="253175" cy="423000"/>
            </a:xfrm>
          </p:grpSpPr>
          <p:sp>
            <p:nvSpPr>
              <p:cNvPr id="883" name="Google Shape;883;p48"/>
              <p:cNvSpPr/>
              <p:nvPr/>
            </p:nvSpPr>
            <p:spPr>
              <a:xfrm>
                <a:off x="3482725" y="3392600"/>
                <a:ext cx="253175" cy="423000"/>
              </a:xfrm>
              <a:custGeom>
                <a:avLst/>
                <a:gdLst/>
                <a:ahLst/>
                <a:cxnLst/>
                <a:rect l="l" t="t" r="r" b="b"/>
                <a:pathLst>
                  <a:path w="10127" h="16920" extrusionOk="0">
                    <a:moveTo>
                      <a:pt x="9457" y="670"/>
                    </a:moveTo>
                    <a:lnTo>
                      <a:pt x="9457" y="2148"/>
                    </a:lnTo>
                    <a:lnTo>
                      <a:pt x="642" y="2148"/>
                    </a:lnTo>
                    <a:lnTo>
                      <a:pt x="642" y="2134"/>
                    </a:lnTo>
                    <a:lnTo>
                      <a:pt x="642" y="1730"/>
                    </a:lnTo>
                    <a:lnTo>
                      <a:pt x="6947" y="1730"/>
                    </a:lnTo>
                    <a:cubicBezTo>
                      <a:pt x="7128" y="1730"/>
                      <a:pt x="7281" y="1590"/>
                      <a:pt x="7281" y="1395"/>
                    </a:cubicBezTo>
                    <a:cubicBezTo>
                      <a:pt x="7281" y="1228"/>
                      <a:pt x="7142" y="1074"/>
                      <a:pt x="6947" y="1074"/>
                    </a:cubicBezTo>
                    <a:lnTo>
                      <a:pt x="642" y="1074"/>
                    </a:lnTo>
                    <a:lnTo>
                      <a:pt x="642" y="670"/>
                    </a:lnTo>
                    <a:close/>
                    <a:moveTo>
                      <a:pt x="8509" y="2818"/>
                    </a:moveTo>
                    <a:lnTo>
                      <a:pt x="8509" y="5468"/>
                    </a:lnTo>
                    <a:cubicBezTo>
                      <a:pt x="8509" y="6193"/>
                      <a:pt x="8063" y="6863"/>
                      <a:pt x="7393" y="7142"/>
                    </a:cubicBezTo>
                    <a:lnTo>
                      <a:pt x="5050" y="8118"/>
                    </a:lnTo>
                    <a:lnTo>
                      <a:pt x="2720" y="7142"/>
                    </a:lnTo>
                    <a:cubicBezTo>
                      <a:pt x="2037" y="6863"/>
                      <a:pt x="1604" y="6193"/>
                      <a:pt x="1604" y="5468"/>
                    </a:cubicBezTo>
                    <a:lnTo>
                      <a:pt x="1604" y="2818"/>
                    </a:lnTo>
                    <a:close/>
                    <a:moveTo>
                      <a:pt x="5050" y="8830"/>
                    </a:moveTo>
                    <a:lnTo>
                      <a:pt x="7393" y="9806"/>
                    </a:lnTo>
                    <a:cubicBezTo>
                      <a:pt x="8063" y="10085"/>
                      <a:pt x="8509" y="10741"/>
                      <a:pt x="8509" y="11480"/>
                    </a:cubicBezTo>
                    <a:lnTo>
                      <a:pt x="8509" y="14130"/>
                    </a:lnTo>
                    <a:lnTo>
                      <a:pt x="1604" y="14130"/>
                    </a:lnTo>
                    <a:lnTo>
                      <a:pt x="1604" y="11480"/>
                    </a:lnTo>
                    <a:cubicBezTo>
                      <a:pt x="1604" y="10741"/>
                      <a:pt x="2037" y="10085"/>
                      <a:pt x="2720" y="9806"/>
                    </a:cubicBezTo>
                    <a:lnTo>
                      <a:pt x="5050" y="8830"/>
                    </a:lnTo>
                    <a:close/>
                    <a:moveTo>
                      <a:pt x="9457" y="14772"/>
                    </a:moveTo>
                    <a:lnTo>
                      <a:pt x="9457" y="14786"/>
                    </a:lnTo>
                    <a:lnTo>
                      <a:pt x="9457" y="15190"/>
                    </a:lnTo>
                    <a:lnTo>
                      <a:pt x="3153" y="15190"/>
                    </a:lnTo>
                    <a:cubicBezTo>
                      <a:pt x="2971" y="15190"/>
                      <a:pt x="2818" y="15330"/>
                      <a:pt x="2818" y="15525"/>
                    </a:cubicBezTo>
                    <a:cubicBezTo>
                      <a:pt x="2818" y="15692"/>
                      <a:pt x="2957" y="15846"/>
                      <a:pt x="3153" y="15846"/>
                    </a:cubicBezTo>
                    <a:lnTo>
                      <a:pt x="9457" y="15846"/>
                    </a:lnTo>
                    <a:lnTo>
                      <a:pt x="9457" y="16250"/>
                    </a:lnTo>
                    <a:lnTo>
                      <a:pt x="642" y="16250"/>
                    </a:lnTo>
                    <a:lnTo>
                      <a:pt x="642" y="14772"/>
                    </a:lnTo>
                    <a:close/>
                    <a:moveTo>
                      <a:pt x="321" y="0"/>
                    </a:moveTo>
                    <a:cubicBezTo>
                      <a:pt x="154" y="0"/>
                      <a:pt x="0" y="140"/>
                      <a:pt x="0" y="335"/>
                    </a:cubicBezTo>
                    <a:lnTo>
                      <a:pt x="0" y="2469"/>
                    </a:lnTo>
                    <a:cubicBezTo>
                      <a:pt x="0" y="2636"/>
                      <a:pt x="140" y="2790"/>
                      <a:pt x="321" y="2790"/>
                    </a:cubicBezTo>
                    <a:lnTo>
                      <a:pt x="949" y="2790"/>
                    </a:lnTo>
                    <a:lnTo>
                      <a:pt x="949" y="5440"/>
                    </a:lnTo>
                    <a:cubicBezTo>
                      <a:pt x="949" y="6444"/>
                      <a:pt x="1549" y="7351"/>
                      <a:pt x="2469" y="7728"/>
                    </a:cubicBezTo>
                    <a:lnTo>
                      <a:pt x="4213" y="8467"/>
                    </a:lnTo>
                    <a:lnTo>
                      <a:pt x="2469" y="9192"/>
                    </a:lnTo>
                    <a:cubicBezTo>
                      <a:pt x="1549" y="9583"/>
                      <a:pt x="949" y="10490"/>
                      <a:pt x="949" y="11480"/>
                    </a:cubicBezTo>
                    <a:lnTo>
                      <a:pt x="949" y="14130"/>
                    </a:lnTo>
                    <a:lnTo>
                      <a:pt x="321" y="14130"/>
                    </a:lnTo>
                    <a:cubicBezTo>
                      <a:pt x="154" y="14130"/>
                      <a:pt x="0" y="14270"/>
                      <a:pt x="0" y="14465"/>
                    </a:cubicBezTo>
                    <a:lnTo>
                      <a:pt x="0" y="16585"/>
                    </a:lnTo>
                    <a:cubicBezTo>
                      <a:pt x="0" y="16766"/>
                      <a:pt x="140" y="16920"/>
                      <a:pt x="321" y="16920"/>
                    </a:cubicBezTo>
                    <a:lnTo>
                      <a:pt x="9792" y="16920"/>
                    </a:lnTo>
                    <a:cubicBezTo>
                      <a:pt x="9973" y="16920"/>
                      <a:pt x="10127" y="16780"/>
                      <a:pt x="10127" y="16585"/>
                    </a:cubicBezTo>
                    <a:lnTo>
                      <a:pt x="10127" y="14465"/>
                    </a:lnTo>
                    <a:cubicBezTo>
                      <a:pt x="10127" y="14284"/>
                      <a:pt x="9987" y="14130"/>
                      <a:pt x="9792" y="14130"/>
                    </a:cubicBezTo>
                    <a:lnTo>
                      <a:pt x="9164" y="14130"/>
                    </a:lnTo>
                    <a:lnTo>
                      <a:pt x="9164" y="11480"/>
                    </a:lnTo>
                    <a:cubicBezTo>
                      <a:pt x="9164" y="10490"/>
                      <a:pt x="8579" y="9583"/>
                      <a:pt x="7644" y="9192"/>
                    </a:cubicBezTo>
                    <a:lnTo>
                      <a:pt x="5900" y="8467"/>
                    </a:lnTo>
                    <a:lnTo>
                      <a:pt x="7644" y="7728"/>
                    </a:lnTo>
                    <a:cubicBezTo>
                      <a:pt x="8579" y="7351"/>
                      <a:pt x="9164" y="6444"/>
                      <a:pt x="9164" y="5440"/>
                    </a:cubicBezTo>
                    <a:lnTo>
                      <a:pt x="9164" y="2790"/>
                    </a:lnTo>
                    <a:lnTo>
                      <a:pt x="9792" y="2790"/>
                    </a:lnTo>
                    <a:cubicBezTo>
                      <a:pt x="9973" y="2790"/>
                      <a:pt x="10127" y="2650"/>
                      <a:pt x="10127" y="2469"/>
                    </a:cubicBezTo>
                    <a:lnTo>
                      <a:pt x="10127" y="335"/>
                    </a:lnTo>
                    <a:cubicBezTo>
                      <a:pt x="10127" y="154"/>
                      <a:pt x="9987" y="0"/>
                      <a:pt x="9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8"/>
              <p:cNvSpPr/>
              <p:nvPr/>
            </p:nvSpPr>
            <p:spPr>
              <a:xfrm>
                <a:off x="3539200" y="3483250"/>
                <a:ext cx="139525" cy="93150"/>
              </a:xfrm>
              <a:custGeom>
                <a:avLst/>
                <a:gdLst/>
                <a:ahLst/>
                <a:cxnLst/>
                <a:rect l="l" t="t" r="r" b="b"/>
                <a:pathLst>
                  <a:path w="5581" h="3726" extrusionOk="0">
                    <a:moveTo>
                      <a:pt x="4925" y="670"/>
                    </a:moveTo>
                    <a:lnTo>
                      <a:pt x="4925" y="1814"/>
                    </a:lnTo>
                    <a:cubicBezTo>
                      <a:pt x="4925" y="2023"/>
                      <a:pt x="4799" y="2205"/>
                      <a:pt x="4618" y="2274"/>
                    </a:cubicBezTo>
                    <a:lnTo>
                      <a:pt x="2805" y="3042"/>
                    </a:lnTo>
                    <a:lnTo>
                      <a:pt x="991" y="2274"/>
                    </a:lnTo>
                    <a:cubicBezTo>
                      <a:pt x="810" y="2205"/>
                      <a:pt x="684" y="2009"/>
                      <a:pt x="684" y="1814"/>
                    </a:cubicBezTo>
                    <a:lnTo>
                      <a:pt x="684" y="670"/>
                    </a:lnTo>
                    <a:close/>
                    <a:moveTo>
                      <a:pt x="336" y="1"/>
                    </a:moveTo>
                    <a:cubicBezTo>
                      <a:pt x="154" y="1"/>
                      <a:pt x="1" y="140"/>
                      <a:pt x="1" y="336"/>
                    </a:cubicBezTo>
                    <a:lnTo>
                      <a:pt x="1" y="1814"/>
                    </a:lnTo>
                    <a:cubicBezTo>
                      <a:pt x="1" y="2288"/>
                      <a:pt x="280" y="2707"/>
                      <a:pt x="712" y="2888"/>
                    </a:cubicBezTo>
                    <a:lnTo>
                      <a:pt x="2665" y="3697"/>
                    </a:lnTo>
                    <a:cubicBezTo>
                      <a:pt x="2707" y="3725"/>
                      <a:pt x="2763" y="3725"/>
                      <a:pt x="2791" y="3725"/>
                    </a:cubicBezTo>
                    <a:cubicBezTo>
                      <a:pt x="2832" y="3725"/>
                      <a:pt x="2874" y="3725"/>
                      <a:pt x="2916" y="3697"/>
                    </a:cubicBezTo>
                    <a:lnTo>
                      <a:pt x="4869" y="2888"/>
                    </a:lnTo>
                    <a:cubicBezTo>
                      <a:pt x="5301" y="2707"/>
                      <a:pt x="5580" y="2288"/>
                      <a:pt x="5580" y="1814"/>
                    </a:cubicBezTo>
                    <a:lnTo>
                      <a:pt x="5580" y="336"/>
                    </a:lnTo>
                    <a:cubicBezTo>
                      <a:pt x="5580" y="140"/>
                      <a:pt x="5441" y="1"/>
                      <a:pt x="52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8"/>
              <p:cNvSpPr/>
              <p:nvPr/>
            </p:nvSpPr>
            <p:spPr>
              <a:xfrm>
                <a:off x="3539200" y="3637750"/>
                <a:ext cx="139525" cy="91025"/>
              </a:xfrm>
              <a:custGeom>
                <a:avLst/>
                <a:gdLst/>
                <a:ahLst/>
                <a:cxnLst/>
                <a:rect l="l" t="t" r="r" b="b"/>
                <a:pathLst>
                  <a:path w="5581" h="3641" extrusionOk="0">
                    <a:moveTo>
                      <a:pt x="2791" y="935"/>
                    </a:moveTo>
                    <a:cubicBezTo>
                      <a:pt x="2930" y="1130"/>
                      <a:pt x="3084" y="1325"/>
                      <a:pt x="3265" y="1493"/>
                    </a:cubicBezTo>
                    <a:cubicBezTo>
                      <a:pt x="3753" y="1981"/>
                      <a:pt x="4325" y="2357"/>
                      <a:pt x="4925" y="2539"/>
                    </a:cubicBezTo>
                    <a:lnTo>
                      <a:pt x="4925" y="2999"/>
                    </a:lnTo>
                    <a:lnTo>
                      <a:pt x="670" y="2999"/>
                    </a:lnTo>
                    <a:lnTo>
                      <a:pt x="670" y="2539"/>
                    </a:lnTo>
                    <a:cubicBezTo>
                      <a:pt x="1256" y="2357"/>
                      <a:pt x="1828" y="1981"/>
                      <a:pt x="2316" y="1493"/>
                    </a:cubicBezTo>
                    <a:cubicBezTo>
                      <a:pt x="2498" y="1325"/>
                      <a:pt x="2651" y="1130"/>
                      <a:pt x="2791" y="935"/>
                    </a:cubicBezTo>
                    <a:close/>
                    <a:moveTo>
                      <a:pt x="2791" y="0"/>
                    </a:moveTo>
                    <a:cubicBezTo>
                      <a:pt x="2665" y="0"/>
                      <a:pt x="2567" y="70"/>
                      <a:pt x="2498" y="167"/>
                    </a:cubicBezTo>
                    <a:cubicBezTo>
                      <a:pt x="2316" y="488"/>
                      <a:pt x="2107" y="767"/>
                      <a:pt x="1842" y="1032"/>
                    </a:cubicBezTo>
                    <a:cubicBezTo>
                      <a:pt x="1382" y="1493"/>
                      <a:pt x="824" y="1827"/>
                      <a:pt x="238" y="1967"/>
                    </a:cubicBezTo>
                    <a:cubicBezTo>
                      <a:pt x="99" y="2009"/>
                      <a:pt x="1" y="2148"/>
                      <a:pt x="1" y="2288"/>
                    </a:cubicBezTo>
                    <a:lnTo>
                      <a:pt x="1" y="3306"/>
                    </a:lnTo>
                    <a:cubicBezTo>
                      <a:pt x="1" y="3487"/>
                      <a:pt x="140" y="3641"/>
                      <a:pt x="336" y="3641"/>
                    </a:cubicBezTo>
                    <a:lnTo>
                      <a:pt x="5246" y="3641"/>
                    </a:lnTo>
                    <a:cubicBezTo>
                      <a:pt x="5427" y="3641"/>
                      <a:pt x="5580" y="3501"/>
                      <a:pt x="5580" y="3306"/>
                    </a:cubicBezTo>
                    <a:lnTo>
                      <a:pt x="5580" y="2288"/>
                    </a:lnTo>
                    <a:cubicBezTo>
                      <a:pt x="5580" y="2120"/>
                      <a:pt x="5483" y="2009"/>
                      <a:pt x="5343" y="1967"/>
                    </a:cubicBezTo>
                    <a:cubicBezTo>
                      <a:pt x="4771" y="1827"/>
                      <a:pt x="4199" y="1493"/>
                      <a:pt x="3725" y="1032"/>
                    </a:cubicBezTo>
                    <a:cubicBezTo>
                      <a:pt x="3474" y="767"/>
                      <a:pt x="3251" y="474"/>
                      <a:pt x="3084" y="167"/>
                    </a:cubicBezTo>
                    <a:cubicBezTo>
                      <a:pt x="3028" y="70"/>
                      <a:pt x="2916" y="0"/>
                      <a:pt x="27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8"/>
              <p:cNvSpPr/>
              <p:nvPr/>
            </p:nvSpPr>
            <p:spPr>
              <a:xfrm>
                <a:off x="3682875" y="3419450"/>
                <a:ext cx="16775" cy="16400"/>
              </a:xfrm>
              <a:custGeom>
                <a:avLst/>
                <a:gdLst/>
                <a:ahLst/>
                <a:cxnLst/>
                <a:rect l="l" t="t" r="r" b="b"/>
                <a:pathLst>
                  <a:path w="671" h="656" extrusionOk="0">
                    <a:moveTo>
                      <a:pt x="266" y="0"/>
                    </a:moveTo>
                    <a:cubicBezTo>
                      <a:pt x="252" y="0"/>
                      <a:pt x="238" y="14"/>
                      <a:pt x="196" y="14"/>
                    </a:cubicBezTo>
                    <a:cubicBezTo>
                      <a:pt x="182" y="14"/>
                      <a:pt x="168" y="28"/>
                      <a:pt x="154" y="42"/>
                    </a:cubicBezTo>
                    <a:cubicBezTo>
                      <a:pt x="126" y="70"/>
                      <a:pt x="112" y="70"/>
                      <a:pt x="98" y="84"/>
                    </a:cubicBezTo>
                    <a:cubicBezTo>
                      <a:pt x="84" y="98"/>
                      <a:pt x="57" y="112"/>
                      <a:pt x="57" y="140"/>
                    </a:cubicBezTo>
                    <a:cubicBezTo>
                      <a:pt x="43" y="154"/>
                      <a:pt x="43" y="168"/>
                      <a:pt x="29" y="182"/>
                    </a:cubicBezTo>
                    <a:cubicBezTo>
                      <a:pt x="29" y="209"/>
                      <a:pt x="1" y="223"/>
                      <a:pt x="1" y="251"/>
                    </a:cubicBezTo>
                    <a:lnTo>
                      <a:pt x="1" y="321"/>
                    </a:lnTo>
                    <a:lnTo>
                      <a:pt x="1" y="391"/>
                    </a:lnTo>
                    <a:cubicBezTo>
                      <a:pt x="1" y="419"/>
                      <a:pt x="29" y="433"/>
                      <a:pt x="29" y="461"/>
                    </a:cubicBezTo>
                    <a:cubicBezTo>
                      <a:pt x="29" y="474"/>
                      <a:pt x="43" y="502"/>
                      <a:pt x="57" y="516"/>
                    </a:cubicBezTo>
                    <a:cubicBezTo>
                      <a:pt x="84" y="530"/>
                      <a:pt x="84" y="544"/>
                      <a:pt x="98" y="572"/>
                    </a:cubicBezTo>
                    <a:cubicBezTo>
                      <a:pt x="112" y="586"/>
                      <a:pt x="126" y="600"/>
                      <a:pt x="154" y="600"/>
                    </a:cubicBezTo>
                    <a:cubicBezTo>
                      <a:pt x="168" y="614"/>
                      <a:pt x="182" y="614"/>
                      <a:pt x="196" y="642"/>
                    </a:cubicBezTo>
                    <a:cubicBezTo>
                      <a:pt x="224" y="642"/>
                      <a:pt x="238" y="656"/>
                      <a:pt x="266" y="656"/>
                    </a:cubicBezTo>
                    <a:lnTo>
                      <a:pt x="405" y="656"/>
                    </a:lnTo>
                    <a:cubicBezTo>
                      <a:pt x="419" y="656"/>
                      <a:pt x="447" y="642"/>
                      <a:pt x="475" y="642"/>
                    </a:cubicBezTo>
                    <a:cubicBezTo>
                      <a:pt x="489" y="642"/>
                      <a:pt x="517" y="614"/>
                      <a:pt x="531" y="600"/>
                    </a:cubicBezTo>
                    <a:cubicBezTo>
                      <a:pt x="545" y="586"/>
                      <a:pt x="559" y="586"/>
                      <a:pt x="587" y="572"/>
                    </a:cubicBezTo>
                    <a:cubicBezTo>
                      <a:pt x="601" y="544"/>
                      <a:pt x="614" y="530"/>
                      <a:pt x="614" y="516"/>
                    </a:cubicBezTo>
                    <a:cubicBezTo>
                      <a:pt x="628" y="502"/>
                      <a:pt x="628" y="474"/>
                      <a:pt x="656" y="461"/>
                    </a:cubicBezTo>
                    <a:cubicBezTo>
                      <a:pt x="656" y="447"/>
                      <a:pt x="670" y="433"/>
                      <a:pt x="670" y="391"/>
                    </a:cubicBezTo>
                    <a:lnTo>
                      <a:pt x="670" y="321"/>
                    </a:lnTo>
                    <a:cubicBezTo>
                      <a:pt x="656" y="307"/>
                      <a:pt x="656" y="279"/>
                      <a:pt x="656" y="251"/>
                    </a:cubicBezTo>
                    <a:cubicBezTo>
                      <a:pt x="656" y="237"/>
                      <a:pt x="642" y="223"/>
                      <a:pt x="642" y="182"/>
                    </a:cubicBezTo>
                    <a:cubicBezTo>
                      <a:pt x="642" y="168"/>
                      <a:pt x="614" y="154"/>
                      <a:pt x="601" y="140"/>
                    </a:cubicBezTo>
                    <a:cubicBezTo>
                      <a:pt x="587" y="112"/>
                      <a:pt x="587" y="98"/>
                      <a:pt x="559" y="84"/>
                    </a:cubicBezTo>
                    <a:cubicBezTo>
                      <a:pt x="545" y="70"/>
                      <a:pt x="531" y="42"/>
                      <a:pt x="517" y="42"/>
                    </a:cubicBezTo>
                    <a:cubicBezTo>
                      <a:pt x="489" y="28"/>
                      <a:pt x="475" y="28"/>
                      <a:pt x="461" y="14"/>
                    </a:cubicBezTo>
                    <a:cubicBezTo>
                      <a:pt x="447"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8"/>
              <p:cNvSpPr/>
              <p:nvPr/>
            </p:nvSpPr>
            <p:spPr>
              <a:xfrm>
                <a:off x="3518975" y="3772700"/>
                <a:ext cx="16425" cy="17100"/>
              </a:xfrm>
              <a:custGeom>
                <a:avLst/>
                <a:gdLst/>
                <a:ahLst/>
                <a:cxnLst/>
                <a:rect l="l" t="t" r="r" b="b"/>
                <a:pathLst>
                  <a:path w="657" h="684" extrusionOk="0">
                    <a:moveTo>
                      <a:pt x="266" y="0"/>
                    </a:moveTo>
                    <a:cubicBezTo>
                      <a:pt x="252" y="0"/>
                      <a:pt x="238" y="28"/>
                      <a:pt x="196" y="28"/>
                    </a:cubicBezTo>
                    <a:cubicBezTo>
                      <a:pt x="182" y="28"/>
                      <a:pt x="168" y="42"/>
                      <a:pt x="154" y="56"/>
                    </a:cubicBezTo>
                    <a:cubicBezTo>
                      <a:pt x="126" y="70"/>
                      <a:pt x="112" y="70"/>
                      <a:pt x="99" y="98"/>
                    </a:cubicBezTo>
                    <a:cubicBezTo>
                      <a:pt x="85" y="112"/>
                      <a:pt x="57" y="126"/>
                      <a:pt x="57" y="140"/>
                    </a:cubicBezTo>
                    <a:cubicBezTo>
                      <a:pt x="43" y="168"/>
                      <a:pt x="43" y="181"/>
                      <a:pt x="29" y="195"/>
                    </a:cubicBezTo>
                    <a:cubicBezTo>
                      <a:pt x="29" y="209"/>
                      <a:pt x="1" y="237"/>
                      <a:pt x="1" y="265"/>
                    </a:cubicBezTo>
                    <a:lnTo>
                      <a:pt x="1" y="335"/>
                    </a:lnTo>
                    <a:lnTo>
                      <a:pt x="1" y="405"/>
                    </a:lnTo>
                    <a:cubicBezTo>
                      <a:pt x="1" y="419"/>
                      <a:pt x="29" y="446"/>
                      <a:pt x="29" y="474"/>
                    </a:cubicBezTo>
                    <a:cubicBezTo>
                      <a:pt x="29" y="488"/>
                      <a:pt x="43" y="516"/>
                      <a:pt x="57" y="530"/>
                    </a:cubicBezTo>
                    <a:cubicBezTo>
                      <a:pt x="85" y="544"/>
                      <a:pt x="85" y="558"/>
                      <a:pt x="99" y="572"/>
                    </a:cubicBezTo>
                    <a:cubicBezTo>
                      <a:pt x="168" y="642"/>
                      <a:pt x="238" y="684"/>
                      <a:pt x="322" y="684"/>
                    </a:cubicBezTo>
                    <a:lnTo>
                      <a:pt x="391" y="684"/>
                    </a:lnTo>
                    <a:cubicBezTo>
                      <a:pt x="405" y="684"/>
                      <a:pt x="433" y="670"/>
                      <a:pt x="461" y="670"/>
                    </a:cubicBezTo>
                    <a:cubicBezTo>
                      <a:pt x="475" y="670"/>
                      <a:pt x="503" y="642"/>
                      <a:pt x="517" y="628"/>
                    </a:cubicBezTo>
                    <a:cubicBezTo>
                      <a:pt x="531" y="614"/>
                      <a:pt x="545" y="614"/>
                      <a:pt x="559" y="600"/>
                    </a:cubicBezTo>
                    <a:cubicBezTo>
                      <a:pt x="587" y="572"/>
                      <a:pt x="601" y="558"/>
                      <a:pt x="601" y="544"/>
                    </a:cubicBezTo>
                    <a:cubicBezTo>
                      <a:pt x="615" y="530"/>
                      <a:pt x="615" y="502"/>
                      <a:pt x="629" y="488"/>
                    </a:cubicBezTo>
                    <a:cubicBezTo>
                      <a:pt x="629" y="474"/>
                      <a:pt x="656" y="460"/>
                      <a:pt x="656" y="419"/>
                    </a:cubicBezTo>
                    <a:lnTo>
                      <a:pt x="656" y="349"/>
                    </a:lnTo>
                    <a:lnTo>
                      <a:pt x="656" y="265"/>
                    </a:lnTo>
                    <a:cubicBezTo>
                      <a:pt x="656" y="251"/>
                      <a:pt x="629" y="237"/>
                      <a:pt x="629" y="195"/>
                    </a:cubicBezTo>
                    <a:cubicBezTo>
                      <a:pt x="629" y="181"/>
                      <a:pt x="615" y="168"/>
                      <a:pt x="601" y="140"/>
                    </a:cubicBezTo>
                    <a:cubicBezTo>
                      <a:pt x="587" y="126"/>
                      <a:pt x="587" y="112"/>
                      <a:pt x="559" y="98"/>
                    </a:cubicBezTo>
                    <a:cubicBezTo>
                      <a:pt x="545" y="70"/>
                      <a:pt x="531" y="56"/>
                      <a:pt x="517" y="56"/>
                    </a:cubicBezTo>
                    <a:cubicBezTo>
                      <a:pt x="489" y="42"/>
                      <a:pt x="475" y="42"/>
                      <a:pt x="461" y="28"/>
                    </a:cubicBezTo>
                    <a:cubicBezTo>
                      <a:pt x="447" y="28"/>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8"/>
            <p:cNvGrpSpPr/>
            <p:nvPr/>
          </p:nvGrpSpPr>
          <p:grpSpPr>
            <a:xfrm>
              <a:off x="784488" y="3501425"/>
              <a:ext cx="423700" cy="423700"/>
              <a:chOff x="2804825" y="3392600"/>
              <a:chExt cx="423700" cy="423700"/>
            </a:xfrm>
          </p:grpSpPr>
          <p:sp>
            <p:nvSpPr>
              <p:cNvPr id="889" name="Google Shape;889;p48"/>
              <p:cNvSpPr/>
              <p:nvPr/>
            </p:nvSpPr>
            <p:spPr>
              <a:xfrm>
                <a:off x="2880475" y="3684475"/>
                <a:ext cx="104300" cy="60000"/>
              </a:xfrm>
              <a:custGeom>
                <a:avLst/>
                <a:gdLst/>
                <a:ahLst/>
                <a:cxnLst/>
                <a:rect l="l" t="t" r="r" b="b"/>
                <a:pathLst>
                  <a:path w="4172" h="2400" extrusionOk="0">
                    <a:moveTo>
                      <a:pt x="2093" y="656"/>
                    </a:moveTo>
                    <a:cubicBezTo>
                      <a:pt x="2763" y="656"/>
                      <a:pt x="3321" y="1116"/>
                      <a:pt x="3474" y="1744"/>
                    </a:cubicBezTo>
                    <a:lnTo>
                      <a:pt x="698" y="1744"/>
                    </a:lnTo>
                    <a:cubicBezTo>
                      <a:pt x="866" y="1116"/>
                      <a:pt x="1424" y="656"/>
                      <a:pt x="2079" y="656"/>
                    </a:cubicBezTo>
                    <a:close/>
                    <a:moveTo>
                      <a:pt x="2093" y="0"/>
                    </a:moveTo>
                    <a:cubicBezTo>
                      <a:pt x="949" y="0"/>
                      <a:pt x="1" y="921"/>
                      <a:pt x="1" y="2065"/>
                    </a:cubicBezTo>
                    <a:cubicBezTo>
                      <a:pt x="1" y="2246"/>
                      <a:pt x="140" y="2399"/>
                      <a:pt x="336" y="2399"/>
                    </a:cubicBezTo>
                    <a:lnTo>
                      <a:pt x="3837" y="2399"/>
                    </a:lnTo>
                    <a:cubicBezTo>
                      <a:pt x="4018" y="2399"/>
                      <a:pt x="4172" y="2260"/>
                      <a:pt x="4172" y="2065"/>
                    </a:cubicBezTo>
                    <a:cubicBezTo>
                      <a:pt x="4172" y="921"/>
                      <a:pt x="3237"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8"/>
              <p:cNvSpPr/>
              <p:nvPr/>
            </p:nvSpPr>
            <p:spPr>
              <a:xfrm>
                <a:off x="2804825" y="3392600"/>
                <a:ext cx="423700" cy="423700"/>
              </a:xfrm>
              <a:custGeom>
                <a:avLst/>
                <a:gdLst/>
                <a:ahLst/>
                <a:cxnLst/>
                <a:rect l="l" t="t" r="r" b="b"/>
                <a:pathLst>
                  <a:path w="16948" h="16948" extrusionOk="0">
                    <a:moveTo>
                      <a:pt x="16250" y="1158"/>
                    </a:moveTo>
                    <a:lnTo>
                      <a:pt x="16250" y="6598"/>
                    </a:lnTo>
                    <a:cubicBezTo>
                      <a:pt x="16250" y="8216"/>
                      <a:pt x="15120" y="9415"/>
                      <a:pt x="14172" y="10113"/>
                    </a:cubicBezTo>
                    <a:cubicBezTo>
                      <a:pt x="13070" y="10936"/>
                      <a:pt x="11982" y="11340"/>
                      <a:pt x="11773" y="11368"/>
                    </a:cubicBezTo>
                    <a:cubicBezTo>
                      <a:pt x="11605" y="11340"/>
                      <a:pt x="10908" y="11089"/>
                      <a:pt x="10099" y="10601"/>
                    </a:cubicBezTo>
                    <a:cubicBezTo>
                      <a:pt x="9262" y="10099"/>
                      <a:pt x="7951" y="9109"/>
                      <a:pt x="7477" y="7672"/>
                    </a:cubicBezTo>
                    <a:cubicBezTo>
                      <a:pt x="7477" y="7658"/>
                      <a:pt x="7477" y="7658"/>
                      <a:pt x="7463" y="7644"/>
                    </a:cubicBezTo>
                    <a:cubicBezTo>
                      <a:pt x="7435" y="7602"/>
                      <a:pt x="7435" y="7588"/>
                      <a:pt x="7435" y="7560"/>
                    </a:cubicBezTo>
                    <a:cubicBezTo>
                      <a:pt x="7435" y="7532"/>
                      <a:pt x="7421" y="7505"/>
                      <a:pt x="7421" y="7491"/>
                    </a:cubicBezTo>
                    <a:cubicBezTo>
                      <a:pt x="7421" y="7463"/>
                      <a:pt x="7407" y="7449"/>
                      <a:pt x="7407" y="7435"/>
                    </a:cubicBezTo>
                    <a:cubicBezTo>
                      <a:pt x="7407" y="7421"/>
                      <a:pt x="7393" y="7379"/>
                      <a:pt x="7393" y="7365"/>
                    </a:cubicBezTo>
                    <a:cubicBezTo>
                      <a:pt x="7393" y="7351"/>
                      <a:pt x="7393" y="7323"/>
                      <a:pt x="7365" y="7309"/>
                    </a:cubicBezTo>
                    <a:cubicBezTo>
                      <a:pt x="7365" y="7281"/>
                      <a:pt x="7351" y="7239"/>
                      <a:pt x="7351" y="7226"/>
                    </a:cubicBezTo>
                    <a:lnTo>
                      <a:pt x="7351" y="7184"/>
                    </a:lnTo>
                    <a:cubicBezTo>
                      <a:pt x="7351" y="7156"/>
                      <a:pt x="7337" y="7114"/>
                      <a:pt x="7337" y="7072"/>
                    </a:cubicBezTo>
                    <a:lnTo>
                      <a:pt x="7337" y="7030"/>
                    </a:lnTo>
                    <a:cubicBezTo>
                      <a:pt x="7337" y="7002"/>
                      <a:pt x="7337" y="6961"/>
                      <a:pt x="7323" y="6933"/>
                    </a:cubicBezTo>
                    <a:lnTo>
                      <a:pt x="7323" y="6905"/>
                    </a:lnTo>
                    <a:lnTo>
                      <a:pt x="7323" y="6793"/>
                    </a:lnTo>
                    <a:lnTo>
                      <a:pt x="7323" y="6751"/>
                    </a:lnTo>
                    <a:lnTo>
                      <a:pt x="7323" y="6612"/>
                    </a:lnTo>
                    <a:lnTo>
                      <a:pt x="7323" y="6333"/>
                    </a:lnTo>
                    <a:lnTo>
                      <a:pt x="7323" y="3166"/>
                    </a:lnTo>
                    <a:lnTo>
                      <a:pt x="13712" y="3166"/>
                    </a:lnTo>
                    <a:cubicBezTo>
                      <a:pt x="13893" y="3166"/>
                      <a:pt x="14046" y="3027"/>
                      <a:pt x="14046" y="2832"/>
                    </a:cubicBezTo>
                    <a:cubicBezTo>
                      <a:pt x="14046" y="2650"/>
                      <a:pt x="13907" y="2497"/>
                      <a:pt x="13712" y="2497"/>
                    </a:cubicBezTo>
                    <a:lnTo>
                      <a:pt x="7323" y="2497"/>
                    </a:lnTo>
                    <a:lnTo>
                      <a:pt x="7323" y="1158"/>
                    </a:lnTo>
                    <a:cubicBezTo>
                      <a:pt x="7616" y="1311"/>
                      <a:pt x="8021" y="1451"/>
                      <a:pt x="8523" y="1576"/>
                    </a:cubicBezTo>
                    <a:cubicBezTo>
                      <a:pt x="9415" y="1772"/>
                      <a:pt x="10559" y="1883"/>
                      <a:pt x="11787" y="1883"/>
                    </a:cubicBezTo>
                    <a:cubicBezTo>
                      <a:pt x="13000" y="1883"/>
                      <a:pt x="14172" y="1786"/>
                      <a:pt x="15037" y="1576"/>
                    </a:cubicBezTo>
                    <a:cubicBezTo>
                      <a:pt x="15553" y="1451"/>
                      <a:pt x="15943" y="1325"/>
                      <a:pt x="16250" y="1158"/>
                    </a:cubicBezTo>
                    <a:close/>
                    <a:moveTo>
                      <a:pt x="628" y="5998"/>
                    </a:moveTo>
                    <a:cubicBezTo>
                      <a:pt x="1074" y="6249"/>
                      <a:pt x="1744" y="6444"/>
                      <a:pt x="2650" y="6584"/>
                    </a:cubicBezTo>
                    <a:cubicBezTo>
                      <a:pt x="3398" y="6688"/>
                      <a:pt x="4244" y="6744"/>
                      <a:pt x="5096" y="6744"/>
                    </a:cubicBezTo>
                    <a:cubicBezTo>
                      <a:pt x="5610" y="6744"/>
                      <a:pt x="6127" y="6724"/>
                      <a:pt x="6626" y="6682"/>
                    </a:cubicBezTo>
                    <a:lnTo>
                      <a:pt x="6626" y="6723"/>
                    </a:lnTo>
                    <a:lnTo>
                      <a:pt x="6626" y="6765"/>
                    </a:lnTo>
                    <a:lnTo>
                      <a:pt x="6626" y="6807"/>
                    </a:lnTo>
                    <a:cubicBezTo>
                      <a:pt x="6626" y="6877"/>
                      <a:pt x="6640" y="6961"/>
                      <a:pt x="6640" y="7030"/>
                    </a:cubicBezTo>
                    <a:cubicBezTo>
                      <a:pt x="6640" y="7044"/>
                      <a:pt x="6640" y="7086"/>
                      <a:pt x="6654" y="7100"/>
                    </a:cubicBezTo>
                    <a:lnTo>
                      <a:pt x="6654" y="7114"/>
                    </a:lnTo>
                    <a:cubicBezTo>
                      <a:pt x="6654" y="7142"/>
                      <a:pt x="6654" y="7170"/>
                      <a:pt x="6682" y="7184"/>
                    </a:cubicBezTo>
                    <a:lnTo>
                      <a:pt x="6682" y="7212"/>
                    </a:lnTo>
                    <a:cubicBezTo>
                      <a:pt x="6682" y="7226"/>
                      <a:pt x="6682" y="7253"/>
                      <a:pt x="6695" y="7281"/>
                    </a:cubicBezTo>
                    <a:cubicBezTo>
                      <a:pt x="6695" y="7295"/>
                      <a:pt x="6695" y="7323"/>
                      <a:pt x="6709" y="7351"/>
                    </a:cubicBezTo>
                    <a:lnTo>
                      <a:pt x="3083" y="7351"/>
                    </a:lnTo>
                    <a:cubicBezTo>
                      <a:pt x="2915" y="7351"/>
                      <a:pt x="2748" y="7477"/>
                      <a:pt x="2748" y="7672"/>
                    </a:cubicBezTo>
                    <a:cubicBezTo>
                      <a:pt x="2748" y="7853"/>
                      <a:pt x="2887" y="8007"/>
                      <a:pt x="3083" y="8007"/>
                    </a:cubicBezTo>
                    <a:lnTo>
                      <a:pt x="6905" y="8007"/>
                    </a:lnTo>
                    <a:cubicBezTo>
                      <a:pt x="7072" y="8495"/>
                      <a:pt x="7337" y="8941"/>
                      <a:pt x="7686" y="9388"/>
                    </a:cubicBezTo>
                    <a:cubicBezTo>
                      <a:pt x="7756" y="9471"/>
                      <a:pt x="7825" y="9555"/>
                      <a:pt x="7909" y="9639"/>
                    </a:cubicBezTo>
                    <a:cubicBezTo>
                      <a:pt x="7717" y="9741"/>
                      <a:pt x="7510" y="9791"/>
                      <a:pt x="7303" y="9791"/>
                    </a:cubicBezTo>
                    <a:cubicBezTo>
                      <a:pt x="7028" y="9791"/>
                      <a:pt x="6753" y="9702"/>
                      <a:pt x="6514" y="9527"/>
                    </a:cubicBezTo>
                    <a:cubicBezTo>
                      <a:pt x="6460" y="9483"/>
                      <a:pt x="6394" y="9463"/>
                      <a:pt x="6329" y="9463"/>
                    </a:cubicBezTo>
                    <a:cubicBezTo>
                      <a:pt x="6228" y="9463"/>
                      <a:pt x="6127" y="9512"/>
                      <a:pt x="6068" y="9597"/>
                    </a:cubicBezTo>
                    <a:cubicBezTo>
                      <a:pt x="5956" y="9736"/>
                      <a:pt x="5998" y="9946"/>
                      <a:pt x="6138" y="10043"/>
                    </a:cubicBezTo>
                    <a:cubicBezTo>
                      <a:pt x="6486" y="10308"/>
                      <a:pt x="6905" y="10434"/>
                      <a:pt x="7323" y="10434"/>
                    </a:cubicBezTo>
                    <a:cubicBezTo>
                      <a:pt x="7700" y="10434"/>
                      <a:pt x="8076" y="10322"/>
                      <a:pt x="8397" y="10113"/>
                    </a:cubicBezTo>
                    <a:cubicBezTo>
                      <a:pt x="8746" y="10448"/>
                      <a:pt x="9150" y="10741"/>
                      <a:pt x="9611" y="11020"/>
                    </a:cubicBezTo>
                    <a:lnTo>
                      <a:pt x="9611" y="11480"/>
                    </a:lnTo>
                    <a:lnTo>
                      <a:pt x="9583" y="11480"/>
                    </a:lnTo>
                    <a:cubicBezTo>
                      <a:pt x="9583" y="13098"/>
                      <a:pt x="8453" y="14297"/>
                      <a:pt x="7518" y="14995"/>
                    </a:cubicBezTo>
                    <a:cubicBezTo>
                      <a:pt x="6416" y="15818"/>
                      <a:pt x="5315" y="16222"/>
                      <a:pt x="5105" y="16250"/>
                    </a:cubicBezTo>
                    <a:cubicBezTo>
                      <a:pt x="4896" y="16222"/>
                      <a:pt x="3794" y="15818"/>
                      <a:pt x="2706" y="14995"/>
                    </a:cubicBezTo>
                    <a:cubicBezTo>
                      <a:pt x="1758" y="14284"/>
                      <a:pt x="628" y="13098"/>
                      <a:pt x="628" y="11480"/>
                    </a:cubicBezTo>
                    <a:lnTo>
                      <a:pt x="628" y="5998"/>
                    </a:lnTo>
                    <a:close/>
                    <a:moveTo>
                      <a:pt x="7030" y="0"/>
                    </a:moveTo>
                    <a:cubicBezTo>
                      <a:pt x="6891" y="0"/>
                      <a:pt x="6751" y="98"/>
                      <a:pt x="6695" y="237"/>
                    </a:cubicBezTo>
                    <a:cubicBezTo>
                      <a:pt x="6682" y="279"/>
                      <a:pt x="6654" y="349"/>
                      <a:pt x="6654" y="419"/>
                    </a:cubicBezTo>
                    <a:lnTo>
                      <a:pt x="6654" y="6040"/>
                    </a:lnTo>
                    <a:cubicBezTo>
                      <a:pt x="6155" y="6078"/>
                      <a:pt x="5632" y="6097"/>
                      <a:pt x="5112" y="6097"/>
                    </a:cubicBezTo>
                    <a:cubicBezTo>
                      <a:pt x="4295" y="6097"/>
                      <a:pt x="3483" y="6050"/>
                      <a:pt x="2776" y="5956"/>
                    </a:cubicBezTo>
                    <a:cubicBezTo>
                      <a:pt x="1200" y="5719"/>
                      <a:pt x="712" y="5356"/>
                      <a:pt x="656" y="5161"/>
                    </a:cubicBezTo>
                    <a:cubicBezTo>
                      <a:pt x="628" y="5022"/>
                      <a:pt x="502" y="4924"/>
                      <a:pt x="363" y="4910"/>
                    </a:cubicBezTo>
                    <a:cubicBezTo>
                      <a:pt x="223" y="4910"/>
                      <a:pt x="84" y="4994"/>
                      <a:pt x="28" y="5133"/>
                    </a:cubicBezTo>
                    <a:cubicBezTo>
                      <a:pt x="14" y="5189"/>
                      <a:pt x="0" y="5259"/>
                      <a:pt x="0" y="5329"/>
                    </a:cubicBezTo>
                    <a:lnTo>
                      <a:pt x="0" y="11508"/>
                    </a:lnTo>
                    <a:cubicBezTo>
                      <a:pt x="0" y="13447"/>
                      <a:pt x="1311" y="14814"/>
                      <a:pt x="2399" y="15609"/>
                    </a:cubicBezTo>
                    <a:cubicBezTo>
                      <a:pt x="3543" y="16446"/>
                      <a:pt x="4812" y="16948"/>
                      <a:pt x="5147" y="16948"/>
                    </a:cubicBezTo>
                    <a:cubicBezTo>
                      <a:pt x="5468" y="16948"/>
                      <a:pt x="6751" y="16446"/>
                      <a:pt x="7881" y="15609"/>
                    </a:cubicBezTo>
                    <a:cubicBezTo>
                      <a:pt x="8983" y="14814"/>
                      <a:pt x="10280" y="13433"/>
                      <a:pt x="10280" y="11508"/>
                    </a:cubicBezTo>
                    <a:lnTo>
                      <a:pt x="10280" y="11494"/>
                    </a:lnTo>
                    <a:cubicBezTo>
                      <a:pt x="11006" y="11856"/>
                      <a:pt x="11591" y="12066"/>
                      <a:pt x="11801" y="12066"/>
                    </a:cubicBezTo>
                    <a:cubicBezTo>
                      <a:pt x="12135" y="12066"/>
                      <a:pt x="13405" y="11564"/>
                      <a:pt x="14535" y="10727"/>
                    </a:cubicBezTo>
                    <a:cubicBezTo>
                      <a:pt x="15637" y="9918"/>
                      <a:pt x="16948" y="8551"/>
                      <a:pt x="16948" y="6626"/>
                    </a:cubicBezTo>
                    <a:lnTo>
                      <a:pt x="16948" y="447"/>
                    </a:lnTo>
                    <a:cubicBezTo>
                      <a:pt x="16906" y="349"/>
                      <a:pt x="16892" y="279"/>
                      <a:pt x="16878" y="237"/>
                    </a:cubicBezTo>
                    <a:cubicBezTo>
                      <a:pt x="16822" y="98"/>
                      <a:pt x="16683" y="0"/>
                      <a:pt x="16543" y="0"/>
                    </a:cubicBezTo>
                    <a:cubicBezTo>
                      <a:pt x="16404" y="28"/>
                      <a:pt x="16264" y="126"/>
                      <a:pt x="16250" y="265"/>
                    </a:cubicBezTo>
                    <a:cubicBezTo>
                      <a:pt x="16208" y="447"/>
                      <a:pt x="15832" y="698"/>
                      <a:pt x="14911" y="907"/>
                    </a:cubicBezTo>
                    <a:cubicBezTo>
                      <a:pt x="14074" y="1102"/>
                      <a:pt x="12958" y="1214"/>
                      <a:pt x="11787" y="1214"/>
                    </a:cubicBezTo>
                    <a:cubicBezTo>
                      <a:pt x="10601" y="1214"/>
                      <a:pt x="9499" y="1102"/>
                      <a:pt x="8662" y="907"/>
                    </a:cubicBezTo>
                    <a:cubicBezTo>
                      <a:pt x="7728" y="698"/>
                      <a:pt x="7351" y="419"/>
                      <a:pt x="7323" y="265"/>
                    </a:cubicBezTo>
                    <a:cubicBezTo>
                      <a:pt x="7281" y="126"/>
                      <a:pt x="7170" y="28"/>
                      <a:pt x="70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8"/>
              <p:cNvSpPr/>
              <p:nvPr/>
            </p:nvSpPr>
            <p:spPr>
              <a:xfrm>
                <a:off x="3120050" y="3500000"/>
                <a:ext cx="67325" cy="24425"/>
              </a:xfrm>
              <a:custGeom>
                <a:avLst/>
                <a:gdLst/>
                <a:ahLst/>
                <a:cxnLst/>
                <a:rect l="l" t="t" r="r" b="b"/>
                <a:pathLst>
                  <a:path w="2693" h="977" extrusionOk="0">
                    <a:moveTo>
                      <a:pt x="1347" y="0"/>
                    </a:moveTo>
                    <a:cubicBezTo>
                      <a:pt x="932" y="0"/>
                      <a:pt x="517" y="126"/>
                      <a:pt x="168" y="377"/>
                    </a:cubicBezTo>
                    <a:cubicBezTo>
                      <a:pt x="29" y="489"/>
                      <a:pt x="1" y="698"/>
                      <a:pt x="98" y="837"/>
                    </a:cubicBezTo>
                    <a:cubicBezTo>
                      <a:pt x="166" y="921"/>
                      <a:pt x="268" y="965"/>
                      <a:pt x="370" y="965"/>
                    </a:cubicBezTo>
                    <a:cubicBezTo>
                      <a:pt x="437" y="965"/>
                      <a:pt x="503" y="946"/>
                      <a:pt x="559" y="907"/>
                    </a:cubicBezTo>
                    <a:cubicBezTo>
                      <a:pt x="789" y="733"/>
                      <a:pt x="1068" y="645"/>
                      <a:pt x="1347" y="645"/>
                    </a:cubicBezTo>
                    <a:cubicBezTo>
                      <a:pt x="1626" y="645"/>
                      <a:pt x="1905" y="733"/>
                      <a:pt x="2135" y="907"/>
                    </a:cubicBezTo>
                    <a:cubicBezTo>
                      <a:pt x="2191" y="935"/>
                      <a:pt x="2260" y="977"/>
                      <a:pt x="2330" y="977"/>
                    </a:cubicBezTo>
                    <a:cubicBezTo>
                      <a:pt x="2442" y="977"/>
                      <a:pt x="2539" y="921"/>
                      <a:pt x="2595" y="837"/>
                    </a:cubicBezTo>
                    <a:cubicBezTo>
                      <a:pt x="2693" y="698"/>
                      <a:pt x="2665" y="489"/>
                      <a:pt x="2525" y="377"/>
                    </a:cubicBezTo>
                    <a:cubicBezTo>
                      <a:pt x="2177" y="126"/>
                      <a:pt x="1762" y="0"/>
                      <a:pt x="13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8"/>
              <p:cNvSpPr/>
              <p:nvPr/>
            </p:nvSpPr>
            <p:spPr>
              <a:xfrm>
                <a:off x="3010900" y="3500000"/>
                <a:ext cx="67675" cy="24425"/>
              </a:xfrm>
              <a:custGeom>
                <a:avLst/>
                <a:gdLst/>
                <a:ahLst/>
                <a:cxnLst/>
                <a:rect l="l" t="t" r="r" b="b"/>
                <a:pathLst>
                  <a:path w="2707" h="977" extrusionOk="0">
                    <a:moveTo>
                      <a:pt x="1354" y="0"/>
                    </a:moveTo>
                    <a:cubicBezTo>
                      <a:pt x="942" y="0"/>
                      <a:pt x="531" y="126"/>
                      <a:pt x="182" y="377"/>
                    </a:cubicBezTo>
                    <a:cubicBezTo>
                      <a:pt x="43" y="489"/>
                      <a:pt x="1" y="698"/>
                      <a:pt x="112" y="837"/>
                    </a:cubicBezTo>
                    <a:cubicBezTo>
                      <a:pt x="171" y="921"/>
                      <a:pt x="270" y="965"/>
                      <a:pt x="371" y="965"/>
                    </a:cubicBezTo>
                    <a:cubicBezTo>
                      <a:pt x="437" y="965"/>
                      <a:pt x="503" y="946"/>
                      <a:pt x="559" y="907"/>
                    </a:cubicBezTo>
                    <a:cubicBezTo>
                      <a:pt x="796" y="733"/>
                      <a:pt x="1075" y="645"/>
                      <a:pt x="1354" y="645"/>
                    </a:cubicBezTo>
                    <a:cubicBezTo>
                      <a:pt x="1633" y="645"/>
                      <a:pt x="1912" y="733"/>
                      <a:pt x="2149" y="907"/>
                    </a:cubicBezTo>
                    <a:cubicBezTo>
                      <a:pt x="2205" y="935"/>
                      <a:pt x="2274" y="977"/>
                      <a:pt x="2344" y="977"/>
                    </a:cubicBezTo>
                    <a:cubicBezTo>
                      <a:pt x="2442" y="977"/>
                      <a:pt x="2553" y="921"/>
                      <a:pt x="2595" y="837"/>
                    </a:cubicBezTo>
                    <a:cubicBezTo>
                      <a:pt x="2707" y="698"/>
                      <a:pt x="2665" y="489"/>
                      <a:pt x="2525" y="377"/>
                    </a:cubicBezTo>
                    <a:cubicBezTo>
                      <a:pt x="2177" y="126"/>
                      <a:pt x="1765" y="0"/>
                      <a:pt x="13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8"/>
              <p:cNvSpPr/>
              <p:nvPr/>
            </p:nvSpPr>
            <p:spPr>
              <a:xfrm>
                <a:off x="3047175" y="3570425"/>
                <a:ext cx="103950" cy="60375"/>
              </a:xfrm>
              <a:custGeom>
                <a:avLst/>
                <a:gdLst/>
                <a:ahLst/>
                <a:cxnLst/>
                <a:rect l="l" t="t" r="r" b="b"/>
                <a:pathLst>
                  <a:path w="4158" h="2415" extrusionOk="0">
                    <a:moveTo>
                      <a:pt x="3446" y="670"/>
                    </a:moveTo>
                    <a:cubicBezTo>
                      <a:pt x="3306" y="1284"/>
                      <a:pt x="2748" y="1745"/>
                      <a:pt x="2093" y="1745"/>
                    </a:cubicBezTo>
                    <a:cubicBezTo>
                      <a:pt x="1409" y="1745"/>
                      <a:pt x="851" y="1298"/>
                      <a:pt x="698" y="670"/>
                    </a:cubicBezTo>
                    <a:close/>
                    <a:moveTo>
                      <a:pt x="321" y="1"/>
                    </a:moveTo>
                    <a:cubicBezTo>
                      <a:pt x="154" y="1"/>
                      <a:pt x="0" y="140"/>
                      <a:pt x="0" y="336"/>
                    </a:cubicBezTo>
                    <a:cubicBezTo>
                      <a:pt x="0" y="1493"/>
                      <a:pt x="921" y="2414"/>
                      <a:pt x="2065" y="2414"/>
                    </a:cubicBezTo>
                    <a:lnTo>
                      <a:pt x="2093" y="2414"/>
                    </a:lnTo>
                    <a:cubicBezTo>
                      <a:pt x="3236" y="2414"/>
                      <a:pt x="4157" y="1493"/>
                      <a:pt x="4157" y="336"/>
                    </a:cubicBezTo>
                    <a:cubicBezTo>
                      <a:pt x="4143" y="140"/>
                      <a:pt x="4004" y="1"/>
                      <a:pt x="3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8"/>
              <p:cNvSpPr/>
              <p:nvPr/>
            </p:nvSpPr>
            <p:spPr>
              <a:xfrm>
                <a:off x="3173400" y="3454925"/>
                <a:ext cx="16425" cy="17200"/>
              </a:xfrm>
              <a:custGeom>
                <a:avLst/>
                <a:gdLst/>
                <a:ahLst/>
                <a:cxnLst/>
                <a:rect l="l" t="t" r="r" b="b"/>
                <a:pathLst>
                  <a:path w="657" h="688" extrusionOk="0">
                    <a:moveTo>
                      <a:pt x="336" y="0"/>
                    </a:moveTo>
                    <a:cubicBezTo>
                      <a:pt x="244" y="0"/>
                      <a:pt x="157" y="30"/>
                      <a:pt x="98" y="88"/>
                    </a:cubicBezTo>
                    <a:cubicBezTo>
                      <a:pt x="71" y="116"/>
                      <a:pt x="57" y="129"/>
                      <a:pt x="57" y="143"/>
                    </a:cubicBezTo>
                    <a:cubicBezTo>
                      <a:pt x="43" y="157"/>
                      <a:pt x="43" y="185"/>
                      <a:pt x="29" y="199"/>
                    </a:cubicBezTo>
                    <a:cubicBezTo>
                      <a:pt x="29" y="213"/>
                      <a:pt x="1" y="227"/>
                      <a:pt x="1" y="269"/>
                    </a:cubicBezTo>
                    <a:lnTo>
                      <a:pt x="1" y="339"/>
                    </a:lnTo>
                    <a:lnTo>
                      <a:pt x="1" y="408"/>
                    </a:lnTo>
                    <a:cubicBezTo>
                      <a:pt x="1" y="422"/>
                      <a:pt x="29" y="436"/>
                      <a:pt x="29" y="478"/>
                    </a:cubicBezTo>
                    <a:cubicBezTo>
                      <a:pt x="29" y="492"/>
                      <a:pt x="43" y="506"/>
                      <a:pt x="57" y="520"/>
                    </a:cubicBezTo>
                    <a:cubicBezTo>
                      <a:pt x="71" y="548"/>
                      <a:pt x="71" y="562"/>
                      <a:pt x="98" y="576"/>
                    </a:cubicBezTo>
                    <a:cubicBezTo>
                      <a:pt x="168" y="646"/>
                      <a:pt x="238" y="687"/>
                      <a:pt x="322" y="687"/>
                    </a:cubicBezTo>
                    <a:lnTo>
                      <a:pt x="391" y="687"/>
                    </a:lnTo>
                    <a:cubicBezTo>
                      <a:pt x="405" y="687"/>
                      <a:pt x="419" y="660"/>
                      <a:pt x="461" y="660"/>
                    </a:cubicBezTo>
                    <a:cubicBezTo>
                      <a:pt x="475" y="660"/>
                      <a:pt x="489" y="646"/>
                      <a:pt x="517" y="632"/>
                    </a:cubicBezTo>
                    <a:cubicBezTo>
                      <a:pt x="531" y="618"/>
                      <a:pt x="545" y="618"/>
                      <a:pt x="559" y="590"/>
                    </a:cubicBezTo>
                    <a:cubicBezTo>
                      <a:pt x="587" y="576"/>
                      <a:pt x="601" y="562"/>
                      <a:pt x="601" y="548"/>
                    </a:cubicBezTo>
                    <a:cubicBezTo>
                      <a:pt x="615" y="520"/>
                      <a:pt x="615" y="506"/>
                      <a:pt x="629" y="492"/>
                    </a:cubicBezTo>
                    <a:cubicBezTo>
                      <a:pt x="629" y="478"/>
                      <a:pt x="656" y="450"/>
                      <a:pt x="656" y="422"/>
                    </a:cubicBezTo>
                    <a:lnTo>
                      <a:pt x="656" y="353"/>
                    </a:lnTo>
                    <a:lnTo>
                      <a:pt x="656" y="269"/>
                    </a:lnTo>
                    <a:cubicBezTo>
                      <a:pt x="656" y="255"/>
                      <a:pt x="629" y="227"/>
                      <a:pt x="629" y="199"/>
                    </a:cubicBezTo>
                    <a:cubicBezTo>
                      <a:pt x="629" y="185"/>
                      <a:pt x="615" y="157"/>
                      <a:pt x="601" y="143"/>
                    </a:cubicBezTo>
                    <a:cubicBezTo>
                      <a:pt x="587" y="129"/>
                      <a:pt x="587" y="116"/>
                      <a:pt x="559" y="88"/>
                    </a:cubicBezTo>
                    <a:cubicBezTo>
                      <a:pt x="545" y="74"/>
                      <a:pt x="531" y="60"/>
                      <a:pt x="517" y="60"/>
                    </a:cubicBezTo>
                    <a:cubicBezTo>
                      <a:pt x="489" y="46"/>
                      <a:pt x="475" y="46"/>
                      <a:pt x="461" y="18"/>
                    </a:cubicBezTo>
                    <a:cubicBezTo>
                      <a:pt x="447" y="18"/>
                      <a:pt x="419" y="4"/>
                      <a:pt x="391" y="4"/>
                    </a:cubicBezTo>
                    <a:cubicBezTo>
                      <a:pt x="373" y="2"/>
                      <a:pt x="354" y="0"/>
                      <a:pt x="3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8"/>
              <p:cNvSpPr/>
              <p:nvPr/>
            </p:nvSpPr>
            <p:spPr>
              <a:xfrm>
                <a:off x="2844225" y="3630550"/>
                <a:ext cx="67675" cy="24300"/>
              </a:xfrm>
              <a:custGeom>
                <a:avLst/>
                <a:gdLst/>
                <a:ahLst/>
                <a:cxnLst/>
                <a:rect l="l" t="t" r="r" b="b"/>
                <a:pathLst>
                  <a:path w="2707" h="972" extrusionOk="0">
                    <a:moveTo>
                      <a:pt x="380" y="1"/>
                    </a:moveTo>
                    <a:cubicBezTo>
                      <a:pt x="279" y="1"/>
                      <a:pt x="180" y="50"/>
                      <a:pt x="112" y="135"/>
                    </a:cubicBezTo>
                    <a:cubicBezTo>
                      <a:pt x="0" y="274"/>
                      <a:pt x="42" y="483"/>
                      <a:pt x="182" y="581"/>
                    </a:cubicBezTo>
                    <a:cubicBezTo>
                      <a:pt x="530" y="846"/>
                      <a:pt x="949" y="972"/>
                      <a:pt x="1367" y="972"/>
                    </a:cubicBezTo>
                    <a:cubicBezTo>
                      <a:pt x="1786" y="972"/>
                      <a:pt x="2190" y="846"/>
                      <a:pt x="2553" y="581"/>
                    </a:cubicBezTo>
                    <a:cubicBezTo>
                      <a:pt x="2692" y="483"/>
                      <a:pt x="2706" y="274"/>
                      <a:pt x="2609" y="135"/>
                    </a:cubicBezTo>
                    <a:cubicBezTo>
                      <a:pt x="2541" y="50"/>
                      <a:pt x="2437" y="1"/>
                      <a:pt x="2334" y="1"/>
                    </a:cubicBezTo>
                    <a:cubicBezTo>
                      <a:pt x="2268" y="1"/>
                      <a:pt x="2203" y="21"/>
                      <a:pt x="2148" y="65"/>
                    </a:cubicBezTo>
                    <a:cubicBezTo>
                      <a:pt x="1918" y="239"/>
                      <a:pt x="1639" y="326"/>
                      <a:pt x="1360" y="326"/>
                    </a:cubicBezTo>
                    <a:cubicBezTo>
                      <a:pt x="1081" y="326"/>
                      <a:pt x="802" y="239"/>
                      <a:pt x="572" y="65"/>
                    </a:cubicBezTo>
                    <a:cubicBezTo>
                      <a:pt x="512" y="21"/>
                      <a:pt x="446" y="1"/>
                      <a:pt x="3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8"/>
              <p:cNvSpPr/>
              <p:nvPr/>
            </p:nvSpPr>
            <p:spPr>
              <a:xfrm>
                <a:off x="2839350" y="3576975"/>
                <a:ext cx="17450" cy="16150"/>
              </a:xfrm>
              <a:custGeom>
                <a:avLst/>
                <a:gdLst/>
                <a:ahLst/>
                <a:cxnLst/>
                <a:rect l="l" t="t" r="r" b="b"/>
                <a:pathLst>
                  <a:path w="698" h="646" extrusionOk="0">
                    <a:moveTo>
                      <a:pt x="308" y="0"/>
                    </a:moveTo>
                    <a:cubicBezTo>
                      <a:pt x="289" y="0"/>
                      <a:pt x="270" y="2"/>
                      <a:pt x="251" y="4"/>
                    </a:cubicBezTo>
                    <a:cubicBezTo>
                      <a:pt x="237" y="4"/>
                      <a:pt x="223" y="18"/>
                      <a:pt x="181" y="18"/>
                    </a:cubicBezTo>
                    <a:cubicBezTo>
                      <a:pt x="167" y="18"/>
                      <a:pt x="153" y="46"/>
                      <a:pt x="140" y="60"/>
                    </a:cubicBezTo>
                    <a:cubicBezTo>
                      <a:pt x="112" y="74"/>
                      <a:pt x="98" y="74"/>
                      <a:pt x="84" y="88"/>
                    </a:cubicBezTo>
                    <a:cubicBezTo>
                      <a:pt x="70" y="116"/>
                      <a:pt x="42" y="130"/>
                      <a:pt x="42" y="143"/>
                    </a:cubicBezTo>
                    <a:cubicBezTo>
                      <a:pt x="28" y="157"/>
                      <a:pt x="28" y="185"/>
                      <a:pt x="14" y="199"/>
                    </a:cubicBezTo>
                    <a:cubicBezTo>
                      <a:pt x="14" y="213"/>
                      <a:pt x="0" y="227"/>
                      <a:pt x="0" y="269"/>
                    </a:cubicBezTo>
                    <a:lnTo>
                      <a:pt x="0" y="339"/>
                    </a:lnTo>
                    <a:cubicBezTo>
                      <a:pt x="0" y="422"/>
                      <a:pt x="28" y="506"/>
                      <a:pt x="98" y="562"/>
                    </a:cubicBezTo>
                    <a:cubicBezTo>
                      <a:pt x="112" y="576"/>
                      <a:pt x="140" y="604"/>
                      <a:pt x="153" y="604"/>
                    </a:cubicBezTo>
                    <a:cubicBezTo>
                      <a:pt x="167" y="618"/>
                      <a:pt x="181" y="618"/>
                      <a:pt x="209" y="632"/>
                    </a:cubicBezTo>
                    <a:cubicBezTo>
                      <a:pt x="223" y="632"/>
                      <a:pt x="237" y="646"/>
                      <a:pt x="279" y="646"/>
                    </a:cubicBezTo>
                    <a:lnTo>
                      <a:pt x="419" y="646"/>
                    </a:lnTo>
                    <a:cubicBezTo>
                      <a:pt x="432" y="646"/>
                      <a:pt x="446" y="632"/>
                      <a:pt x="474" y="632"/>
                    </a:cubicBezTo>
                    <a:cubicBezTo>
                      <a:pt x="502" y="632"/>
                      <a:pt x="516" y="618"/>
                      <a:pt x="530" y="604"/>
                    </a:cubicBezTo>
                    <a:cubicBezTo>
                      <a:pt x="558" y="576"/>
                      <a:pt x="572" y="576"/>
                      <a:pt x="586" y="562"/>
                    </a:cubicBezTo>
                    <a:cubicBezTo>
                      <a:pt x="656" y="492"/>
                      <a:pt x="697" y="422"/>
                      <a:pt x="697" y="339"/>
                    </a:cubicBezTo>
                    <a:cubicBezTo>
                      <a:pt x="656" y="297"/>
                      <a:pt x="642" y="283"/>
                      <a:pt x="642" y="269"/>
                    </a:cubicBezTo>
                    <a:cubicBezTo>
                      <a:pt x="642" y="255"/>
                      <a:pt x="614" y="227"/>
                      <a:pt x="614" y="199"/>
                    </a:cubicBezTo>
                    <a:cubicBezTo>
                      <a:pt x="614" y="185"/>
                      <a:pt x="600" y="157"/>
                      <a:pt x="586" y="143"/>
                    </a:cubicBezTo>
                    <a:cubicBezTo>
                      <a:pt x="572" y="130"/>
                      <a:pt x="572" y="116"/>
                      <a:pt x="558" y="88"/>
                    </a:cubicBezTo>
                    <a:cubicBezTo>
                      <a:pt x="500" y="30"/>
                      <a:pt x="403" y="0"/>
                      <a:pt x="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8"/>
            <p:cNvGrpSpPr/>
            <p:nvPr/>
          </p:nvGrpSpPr>
          <p:grpSpPr>
            <a:xfrm>
              <a:off x="7834575" y="2747338"/>
              <a:ext cx="413950" cy="423350"/>
              <a:chOff x="2135975" y="3392250"/>
              <a:chExt cx="413950" cy="423350"/>
            </a:xfrm>
          </p:grpSpPr>
          <p:sp>
            <p:nvSpPr>
              <p:cNvPr id="898" name="Google Shape;898;p48"/>
              <p:cNvSpPr/>
              <p:nvPr/>
            </p:nvSpPr>
            <p:spPr>
              <a:xfrm>
                <a:off x="2135975" y="3723175"/>
                <a:ext cx="413950" cy="92425"/>
              </a:xfrm>
              <a:custGeom>
                <a:avLst/>
                <a:gdLst/>
                <a:ahLst/>
                <a:cxnLst/>
                <a:rect l="l" t="t" r="r" b="b"/>
                <a:pathLst>
                  <a:path w="16558" h="3697" extrusionOk="0">
                    <a:moveTo>
                      <a:pt x="14298" y="684"/>
                    </a:moveTo>
                    <a:lnTo>
                      <a:pt x="14786" y="1535"/>
                    </a:lnTo>
                    <a:lnTo>
                      <a:pt x="4157" y="1535"/>
                    </a:lnTo>
                    <a:cubicBezTo>
                      <a:pt x="3976" y="1535"/>
                      <a:pt x="3823" y="1674"/>
                      <a:pt x="3823" y="1870"/>
                    </a:cubicBezTo>
                    <a:cubicBezTo>
                      <a:pt x="3823" y="2037"/>
                      <a:pt x="3962" y="2190"/>
                      <a:pt x="4157" y="2190"/>
                    </a:cubicBezTo>
                    <a:lnTo>
                      <a:pt x="15163" y="2190"/>
                    </a:lnTo>
                    <a:lnTo>
                      <a:pt x="15651" y="3041"/>
                    </a:lnTo>
                    <a:lnTo>
                      <a:pt x="915" y="3041"/>
                    </a:lnTo>
                    <a:lnTo>
                      <a:pt x="2260" y="684"/>
                    </a:lnTo>
                    <a:close/>
                    <a:moveTo>
                      <a:pt x="2065" y="0"/>
                    </a:moveTo>
                    <a:cubicBezTo>
                      <a:pt x="1940" y="0"/>
                      <a:pt x="1828" y="70"/>
                      <a:pt x="1772" y="168"/>
                    </a:cubicBezTo>
                    <a:lnTo>
                      <a:pt x="56" y="3209"/>
                    </a:lnTo>
                    <a:cubicBezTo>
                      <a:pt x="1" y="3306"/>
                      <a:pt x="1" y="3432"/>
                      <a:pt x="56" y="3543"/>
                    </a:cubicBezTo>
                    <a:cubicBezTo>
                      <a:pt x="112" y="3641"/>
                      <a:pt x="238" y="3697"/>
                      <a:pt x="335" y="3697"/>
                    </a:cubicBezTo>
                    <a:lnTo>
                      <a:pt x="16195" y="3697"/>
                    </a:lnTo>
                    <a:cubicBezTo>
                      <a:pt x="16321" y="3697"/>
                      <a:pt x="16432" y="3627"/>
                      <a:pt x="16474" y="3543"/>
                    </a:cubicBezTo>
                    <a:cubicBezTo>
                      <a:pt x="16558" y="3432"/>
                      <a:pt x="16558" y="3306"/>
                      <a:pt x="16502" y="3209"/>
                    </a:cubicBezTo>
                    <a:lnTo>
                      <a:pt x="14786" y="168"/>
                    </a:lnTo>
                    <a:cubicBezTo>
                      <a:pt x="14730" y="70"/>
                      <a:pt x="14619" y="0"/>
                      <a:pt x="144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8"/>
              <p:cNvSpPr/>
              <p:nvPr/>
            </p:nvSpPr>
            <p:spPr>
              <a:xfrm>
                <a:off x="2198050" y="3613675"/>
                <a:ext cx="289450" cy="91750"/>
              </a:xfrm>
              <a:custGeom>
                <a:avLst/>
                <a:gdLst/>
                <a:ahLst/>
                <a:cxnLst/>
                <a:rect l="l" t="t" r="r" b="b"/>
                <a:pathLst>
                  <a:path w="11578" h="3670" extrusionOk="0">
                    <a:moveTo>
                      <a:pt x="9346" y="684"/>
                    </a:moveTo>
                    <a:lnTo>
                      <a:pt x="10657" y="3013"/>
                    </a:lnTo>
                    <a:lnTo>
                      <a:pt x="921" y="3013"/>
                    </a:lnTo>
                    <a:lnTo>
                      <a:pt x="1395" y="2177"/>
                    </a:lnTo>
                    <a:lnTo>
                      <a:pt x="7491" y="2177"/>
                    </a:lnTo>
                    <a:cubicBezTo>
                      <a:pt x="7672" y="2177"/>
                      <a:pt x="7826" y="2037"/>
                      <a:pt x="7826" y="1856"/>
                    </a:cubicBezTo>
                    <a:cubicBezTo>
                      <a:pt x="7826" y="1674"/>
                      <a:pt x="7686" y="1521"/>
                      <a:pt x="7491" y="1521"/>
                    </a:cubicBezTo>
                    <a:lnTo>
                      <a:pt x="1758" y="1521"/>
                    </a:lnTo>
                    <a:lnTo>
                      <a:pt x="2232" y="684"/>
                    </a:lnTo>
                    <a:close/>
                    <a:moveTo>
                      <a:pt x="2037" y="1"/>
                    </a:moveTo>
                    <a:cubicBezTo>
                      <a:pt x="1912" y="1"/>
                      <a:pt x="1814" y="70"/>
                      <a:pt x="1744" y="182"/>
                    </a:cubicBezTo>
                    <a:lnTo>
                      <a:pt x="56" y="3181"/>
                    </a:lnTo>
                    <a:cubicBezTo>
                      <a:pt x="1" y="3278"/>
                      <a:pt x="1" y="3404"/>
                      <a:pt x="56" y="3502"/>
                    </a:cubicBezTo>
                    <a:cubicBezTo>
                      <a:pt x="98" y="3613"/>
                      <a:pt x="224" y="3669"/>
                      <a:pt x="335" y="3669"/>
                    </a:cubicBezTo>
                    <a:lnTo>
                      <a:pt x="11215" y="3669"/>
                    </a:lnTo>
                    <a:cubicBezTo>
                      <a:pt x="11327" y="3669"/>
                      <a:pt x="11438" y="3599"/>
                      <a:pt x="11494" y="3502"/>
                    </a:cubicBezTo>
                    <a:cubicBezTo>
                      <a:pt x="11578" y="3404"/>
                      <a:pt x="11578" y="3278"/>
                      <a:pt x="11522" y="3181"/>
                    </a:cubicBezTo>
                    <a:lnTo>
                      <a:pt x="9834" y="182"/>
                    </a:lnTo>
                    <a:cubicBezTo>
                      <a:pt x="9779" y="70"/>
                      <a:pt x="9653" y="1"/>
                      <a:pt x="95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8"/>
              <p:cNvSpPr/>
              <p:nvPr/>
            </p:nvSpPr>
            <p:spPr>
              <a:xfrm>
                <a:off x="2259075" y="3392250"/>
                <a:ext cx="167050" cy="204025"/>
              </a:xfrm>
              <a:custGeom>
                <a:avLst/>
                <a:gdLst/>
                <a:ahLst/>
                <a:cxnLst/>
                <a:rect l="l" t="t" r="r" b="b"/>
                <a:pathLst>
                  <a:path w="6682" h="8161" extrusionOk="0">
                    <a:moveTo>
                      <a:pt x="4785" y="670"/>
                    </a:moveTo>
                    <a:cubicBezTo>
                      <a:pt x="5413" y="670"/>
                      <a:pt x="5957" y="1270"/>
                      <a:pt x="5998" y="2023"/>
                    </a:cubicBezTo>
                    <a:cubicBezTo>
                      <a:pt x="6012" y="2413"/>
                      <a:pt x="5929" y="2734"/>
                      <a:pt x="5692" y="3111"/>
                    </a:cubicBezTo>
                    <a:cubicBezTo>
                      <a:pt x="5524" y="3404"/>
                      <a:pt x="4924" y="3892"/>
                      <a:pt x="4297" y="4366"/>
                    </a:cubicBezTo>
                    <a:cubicBezTo>
                      <a:pt x="3920" y="4645"/>
                      <a:pt x="3557" y="4896"/>
                      <a:pt x="3348" y="5036"/>
                    </a:cubicBezTo>
                    <a:cubicBezTo>
                      <a:pt x="3139" y="4896"/>
                      <a:pt x="2762" y="4645"/>
                      <a:pt x="2372" y="4366"/>
                    </a:cubicBezTo>
                    <a:cubicBezTo>
                      <a:pt x="1758" y="3906"/>
                      <a:pt x="1172" y="3404"/>
                      <a:pt x="991" y="3125"/>
                    </a:cubicBezTo>
                    <a:cubicBezTo>
                      <a:pt x="768" y="2734"/>
                      <a:pt x="684" y="2427"/>
                      <a:pt x="698" y="2037"/>
                    </a:cubicBezTo>
                    <a:cubicBezTo>
                      <a:pt x="726" y="1297"/>
                      <a:pt x="1270" y="684"/>
                      <a:pt x="1898" y="684"/>
                    </a:cubicBezTo>
                    <a:cubicBezTo>
                      <a:pt x="2581" y="684"/>
                      <a:pt x="3083" y="1242"/>
                      <a:pt x="3097" y="1242"/>
                    </a:cubicBezTo>
                    <a:cubicBezTo>
                      <a:pt x="3167" y="1311"/>
                      <a:pt x="3251" y="1339"/>
                      <a:pt x="3348" y="1339"/>
                    </a:cubicBezTo>
                    <a:cubicBezTo>
                      <a:pt x="3432" y="1339"/>
                      <a:pt x="3516" y="1311"/>
                      <a:pt x="3585" y="1242"/>
                    </a:cubicBezTo>
                    <a:cubicBezTo>
                      <a:pt x="3585" y="1242"/>
                      <a:pt x="4143" y="670"/>
                      <a:pt x="4785" y="670"/>
                    </a:cubicBezTo>
                    <a:close/>
                    <a:moveTo>
                      <a:pt x="4422" y="5105"/>
                    </a:moveTo>
                    <a:lnTo>
                      <a:pt x="5775" y="7505"/>
                    </a:lnTo>
                    <a:lnTo>
                      <a:pt x="935" y="7519"/>
                    </a:lnTo>
                    <a:lnTo>
                      <a:pt x="2288" y="5133"/>
                    </a:lnTo>
                    <a:cubicBezTo>
                      <a:pt x="2693" y="5426"/>
                      <a:pt x="3027" y="5649"/>
                      <a:pt x="3153" y="5719"/>
                    </a:cubicBezTo>
                    <a:cubicBezTo>
                      <a:pt x="3167" y="5719"/>
                      <a:pt x="3167" y="5733"/>
                      <a:pt x="3167" y="5733"/>
                    </a:cubicBezTo>
                    <a:cubicBezTo>
                      <a:pt x="3209" y="5761"/>
                      <a:pt x="3223" y="5775"/>
                      <a:pt x="3265" y="5775"/>
                    </a:cubicBezTo>
                    <a:lnTo>
                      <a:pt x="3418" y="5775"/>
                    </a:lnTo>
                    <a:cubicBezTo>
                      <a:pt x="3474" y="5775"/>
                      <a:pt x="3502" y="5761"/>
                      <a:pt x="3557" y="5719"/>
                    </a:cubicBezTo>
                    <a:cubicBezTo>
                      <a:pt x="3641" y="5649"/>
                      <a:pt x="4004" y="5426"/>
                      <a:pt x="4422" y="5105"/>
                    </a:cubicBezTo>
                    <a:close/>
                    <a:moveTo>
                      <a:pt x="1898" y="0"/>
                    </a:moveTo>
                    <a:cubicBezTo>
                      <a:pt x="1409" y="0"/>
                      <a:pt x="935" y="209"/>
                      <a:pt x="586" y="614"/>
                    </a:cubicBezTo>
                    <a:cubicBezTo>
                      <a:pt x="266" y="977"/>
                      <a:pt x="56" y="1479"/>
                      <a:pt x="28" y="2009"/>
                    </a:cubicBezTo>
                    <a:cubicBezTo>
                      <a:pt x="1" y="2664"/>
                      <a:pt x="238" y="3153"/>
                      <a:pt x="419" y="3459"/>
                    </a:cubicBezTo>
                    <a:cubicBezTo>
                      <a:pt x="628" y="3808"/>
                      <a:pt x="1186" y="4296"/>
                      <a:pt x="1744" y="4729"/>
                    </a:cubicBezTo>
                    <a:lnTo>
                      <a:pt x="70" y="7672"/>
                    </a:lnTo>
                    <a:cubicBezTo>
                      <a:pt x="15" y="7784"/>
                      <a:pt x="15" y="7895"/>
                      <a:pt x="70" y="8007"/>
                    </a:cubicBezTo>
                    <a:cubicBezTo>
                      <a:pt x="126" y="8104"/>
                      <a:pt x="238" y="8160"/>
                      <a:pt x="349" y="8160"/>
                    </a:cubicBezTo>
                    <a:lnTo>
                      <a:pt x="6305" y="8160"/>
                    </a:lnTo>
                    <a:cubicBezTo>
                      <a:pt x="6431" y="8160"/>
                      <a:pt x="6542" y="8090"/>
                      <a:pt x="6584" y="8007"/>
                    </a:cubicBezTo>
                    <a:cubicBezTo>
                      <a:pt x="6640" y="7895"/>
                      <a:pt x="6640" y="7784"/>
                      <a:pt x="6584" y="7672"/>
                    </a:cubicBezTo>
                    <a:lnTo>
                      <a:pt x="4952" y="4729"/>
                    </a:lnTo>
                    <a:cubicBezTo>
                      <a:pt x="5510" y="4296"/>
                      <a:pt x="6068" y="3822"/>
                      <a:pt x="6277" y="3459"/>
                    </a:cubicBezTo>
                    <a:cubicBezTo>
                      <a:pt x="6570" y="2971"/>
                      <a:pt x="6682" y="2511"/>
                      <a:pt x="6654" y="2009"/>
                    </a:cubicBezTo>
                    <a:cubicBezTo>
                      <a:pt x="6640" y="1479"/>
                      <a:pt x="6431" y="991"/>
                      <a:pt x="6096" y="614"/>
                    </a:cubicBezTo>
                    <a:cubicBezTo>
                      <a:pt x="5747" y="223"/>
                      <a:pt x="5287" y="0"/>
                      <a:pt x="4799" y="0"/>
                    </a:cubicBezTo>
                    <a:cubicBezTo>
                      <a:pt x="4171" y="0"/>
                      <a:pt x="3641" y="335"/>
                      <a:pt x="3348" y="558"/>
                    </a:cubicBezTo>
                    <a:cubicBezTo>
                      <a:pt x="3069" y="335"/>
                      <a:pt x="2539" y="0"/>
                      <a:pt x="18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8"/>
              <p:cNvSpPr/>
              <p:nvPr/>
            </p:nvSpPr>
            <p:spPr>
              <a:xfrm>
                <a:off x="2197000" y="3761525"/>
                <a:ext cx="16775" cy="16425"/>
              </a:xfrm>
              <a:custGeom>
                <a:avLst/>
                <a:gdLst/>
                <a:ahLst/>
                <a:cxnLst/>
                <a:rect l="l" t="t" r="r" b="b"/>
                <a:pathLst>
                  <a:path w="671" h="657" extrusionOk="0">
                    <a:moveTo>
                      <a:pt x="266" y="1"/>
                    </a:moveTo>
                    <a:cubicBezTo>
                      <a:pt x="252" y="1"/>
                      <a:pt x="238" y="15"/>
                      <a:pt x="196" y="15"/>
                    </a:cubicBezTo>
                    <a:cubicBezTo>
                      <a:pt x="182" y="15"/>
                      <a:pt x="168" y="29"/>
                      <a:pt x="140" y="57"/>
                    </a:cubicBezTo>
                    <a:cubicBezTo>
                      <a:pt x="126" y="71"/>
                      <a:pt x="112" y="71"/>
                      <a:pt x="84" y="84"/>
                    </a:cubicBezTo>
                    <a:cubicBezTo>
                      <a:pt x="70" y="98"/>
                      <a:pt x="56" y="126"/>
                      <a:pt x="56" y="140"/>
                    </a:cubicBezTo>
                    <a:cubicBezTo>
                      <a:pt x="43" y="154"/>
                      <a:pt x="43" y="168"/>
                      <a:pt x="29" y="196"/>
                    </a:cubicBezTo>
                    <a:cubicBezTo>
                      <a:pt x="29" y="210"/>
                      <a:pt x="1" y="224"/>
                      <a:pt x="1" y="266"/>
                    </a:cubicBezTo>
                    <a:lnTo>
                      <a:pt x="1" y="336"/>
                    </a:lnTo>
                    <a:lnTo>
                      <a:pt x="1" y="391"/>
                    </a:lnTo>
                    <a:cubicBezTo>
                      <a:pt x="1" y="419"/>
                      <a:pt x="29" y="433"/>
                      <a:pt x="29" y="461"/>
                    </a:cubicBezTo>
                    <a:cubicBezTo>
                      <a:pt x="29" y="489"/>
                      <a:pt x="43" y="503"/>
                      <a:pt x="56" y="517"/>
                    </a:cubicBezTo>
                    <a:cubicBezTo>
                      <a:pt x="70" y="531"/>
                      <a:pt x="70" y="559"/>
                      <a:pt x="84" y="573"/>
                    </a:cubicBezTo>
                    <a:cubicBezTo>
                      <a:pt x="112" y="587"/>
                      <a:pt x="126" y="601"/>
                      <a:pt x="140" y="601"/>
                    </a:cubicBezTo>
                    <a:cubicBezTo>
                      <a:pt x="168" y="628"/>
                      <a:pt x="182" y="628"/>
                      <a:pt x="196" y="642"/>
                    </a:cubicBezTo>
                    <a:cubicBezTo>
                      <a:pt x="210" y="642"/>
                      <a:pt x="238" y="656"/>
                      <a:pt x="266" y="656"/>
                    </a:cubicBezTo>
                    <a:lnTo>
                      <a:pt x="405" y="656"/>
                    </a:lnTo>
                    <a:cubicBezTo>
                      <a:pt x="419" y="656"/>
                      <a:pt x="447" y="642"/>
                      <a:pt x="475" y="642"/>
                    </a:cubicBezTo>
                    <a:cubicBezTo>
                      <a:pt x="489" y="642"/>
                      <a:pt x="517" y="628"/>
                      <a:pt x="531" y="601"/>
                    </a:cubicBezTo>
                    <a:cubicBezTo>
                      <a:pt x="545" y="587"/>
                      <a:pt x="559" y="587"/>
                      <a:pt x="587" y="573"/>
                    </a:cubicBezTo>
                    <a:cubicBezTo>
                      <a:pt x="600" y="559"/>
                      <a:pt x="614" y="531"/>
                      <a:pt x="614" y="517"/>
                    </a:cubicBezTo>
                    <a:cubicBezTo>
                      <a:pt x="628" y="503"/>
                      <a:pt x="628" y="489"/>
                      <a:pt x="656" y="461"/>
                    </a:cubicBezTo>
                    <a:cubicBezTo>
                      <a:pt x="656" y="447"/>
                      <a:pt x="670" y="433"/>
                      <a:pt x="670" y="391"/>
                    </a:cubicBezTo>
                    <a:lnTo>
                      <a:pt x="670" y="336"/>
                    </a:lnTo>
                    <a:cubicBezTo>
                      <a:pt x="656" y="294"/>
                      <a:pt x="656" y="280"/>
                      <a:pt x="656" y="266"/>
                    </a:cubicBezTo>
                    <a:cubicBezTo>
                      <a:pt x="656" y="238"/>
                      <a:pt x="628" y="224"/>
                      <a:pt x="628" y="196"/>
                    </a:cubicBezTo>
                    <a:cubicBezTo>
                      <a:pt x="628" y="168"/>
                      <a:pt x="614" y="154"/>
                      <a:pt x="600" y="140"/>
                    </a:cubicBezTo>
                    <a:cubicBezTo>
                      <a:pt x="587" y="126"/>
                      <a:pt x="587" y="98"/>
                      <a:pt x="559" y="84"/>
                    </a:cubicBezTo>
                    <a:cubicBezTo>
                      <a:pt x="545" y="71"/>
                      <a:pt x="531" y="57"/>
                      <a:pt x="517" y="57"/>
                    </a:cubicBezTo>
                    <a:cubicBezTo>
                      <a:pt x="489" y="29"/>
                      <a:pt x="475" y="29"/>
                      <a:pt x="461" y="15"/>
                    </a:cubicBezTo>
                    <a:cubicBezTo>
                      <a:pt x="447" y="15"/>
                      <a:pt x="419"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8"/>
              <p:cNvSpPr/>
              <p:nvPr/>
            </p:nvSpPr>
            <p:spPr>
              <a:xfrm>
                <a:off x="2411475" y="3651675"/>
                <a:ext cx="16750" cy="16425"/>
              </a:xfrm>
              <a:custGeom>
                <a:avLst/>
                <a:gdLst/>
                <a:ahLst/>
                <a:cxnLst/>
                <a:rect l="l" t="t" r="r" b="b"/>
                <a:pathLst>
                  <a:path w="670" h="657" extrusionOk="0">
                    <a:moveTo>
                      <a:pt x="265" y="1"/>
                    </a:moveTo>
                    <a:cubicBezTo>
                      <a:pt x="251" y="1"/>
                      <a:pt x="237" y="15"/>
                      <a:pt x="195" y="15"/>
                    </a:cubicBezTo>
                    <a:cubicBezTo>
                      <a:pt x="181" y="15"/>
                      <a:pt x="167" y="29"/>
                      <a:pt x="140" y="57"/>
                    </a:cubicBezTo>
                    <a:cubicBezTo>
                      <a:pt x="126" y="71"/>
                      <a:pt x="112" y="71"/>
                      <a:pt x="98" y="85"/>
                    </a:cubicBezTo>
                    <a:cubicBezTo>
                      <a:pt x="70" y="99"/>
                      <a:pt x="56" y="127"/>
                      <a:pt x="56" y="140"/>
                    </a:cubicBezTo>
                    <a:cubicBezTo>
                      <a:pt x="42" y="154"/>
                      <a:pt x="42" y="168"/>
                      <a:pt x="28" y="196"/>
                    </a:cubicBezTo>
                    <a:cubicBezTo>
                      <a:pt x="28" y="210"/>
                      <a:pt x="0" y="224"/>
                      <a:pt x="0" y="266"/>
                    </a:cubicBezTo>
                    <a:lnTo>
                      <a:pt x="0" y="336"/>
                    </a:lnTo>
                    <a:lnTo>
                      <a:pt x="0" y="405"/>
                    </a:lnTo>
                    <a:cubicBezTo>
                      <a:pt x="0" y="419"/>
                      <a:pt x="28" y="433"/>
                      <a:pt x="28" y="475"/>
                    </a:cubicBezTo>
                    <a:cubicBezTo>
                      <a:pt x="28" y="489"/>
                      <a:pt x="42" y="503"/>
                      <a:pt x="56" y="517"/>
                    </a:cubicBezTo>
                    <a:cubicBezTo>
                      <a:pt x="70" y="545"/>
                      <a:pt x="70" y="559"/>
                      <a:pt x="98" y="573"/>
                    </a:cubicBezTo>
                    <a:cubicBezTo>
                      <a:pt x="112" y="587"/>
                      <a:pt x="126" y="601"/>
                      <a:pt x="140" y="601"/>
                    </a:cubicBezTo>
                    <a:cubicBezTo>
                      <a:pt x="167" y="629"/>
                      <a:pt x="181" y="629"/>
                      <a:pt x="195" y="643"/>
                    </a:cubicBezTo>
                    <a:cubicBezTo>
                      <a:pt x="209" y="643"/>
                      <a:pt x="237" y="657"/>
                      <a:pt x="265" y="657"/>
                    </a:cubicBezTo>
                    <a:lnTo>
                      <a:pt x="405" y="657"/>
                    </a:lnTo>
                    <a:cubicBezTo>
                      <a:pt x="419" y="657"/>
                      <a:pt x="433" y="643"/>
                      <a:pt x="474" y="643"/>
                    </a:cubicBezTo>
                    <a:cubicBezTo>
                      <a:pt x="488" y="643"/>
                      <a:pt x="502" y="629"/>
                      <a:pt x="530" y="601"/>
                    </a:cubicBezTo>
                    <a:cubicBezTo>
                      <a:pt x="544" y="587"/>
                      <a:pt x="558" y="587"/>
                      <a:pt x="572" y="573"/>
                    </a:cubicBezTo>
                    <a:cubicBezTo>
                      <a:pt x="600" y="559"/>
                      <a:pt x="614" y="531"/>
                      <a:pt x="614" y="517"/>
                    </a:cubicBezTo>
                    <a:cubicBezTo>
                      <a:pt x="628" y="503"/>
                      <a:pt x="628" y="489"/>
                      <a:pt x="642" y="475"/>
                    </a:cubicBezTo>
                    <a:cubicBezTo>
                      <a:pt x="642" y="447"/>
                      <a:pt x="670" y="433"/>
                      <a:pt x="670" y="405"/>
                    </a:cubicBezTo>
                    <a:lnTo>
                      <a:pt x="670" y="336"/>
                    </a:lnTo>
                    <a:cubicBezTo>
                      <a:pt x="670" y="308"/>
                      <a:pt x="656" y="280"/>
                      <a:pt x="656" y="266"/>
                    </a:cubicBezTo>
                    <a:cubicBezTo>
                      <a:pt x="656" y="238"/>
                      <a:pt x="628" y="224"/>
                      <a:pt x="628" y="196"/>
                    </a:cubicBezTo>
                    <a:cubicBezTo>
                      <a:pt x="628" y="168"/>
                      <a:pt x="614" y="154"/>
                      <a:pt x="600" y="140"/>
                    </a:cubicBezTo>
                    <a:cubicBezTo>
                      <a:pt x="572" y="127"/>
                      <a:pt x="572" y="99"/>
                      <a:pt x="558" y="85"/>
                    </a:cubicBezTo>
                    <a:cubicBezTo>
                      <a:pt x="544" y="71"/>
                      <a:pt x="530" y="57"/>
                      <a:pt x="516" y="57"/>
                    </a:cubicBezTo>
                    <a:cubicBezTo>
                      <a:pt x="488" y="29"/>
                      <a:pt x="474" y="29"/>
                      <a:pt x="460" y="15"/>
                    </a:cubicBezTo>
                    <a:cubicBezTo>
                      <a:pt x="433" y="15"/>
                      <a:pt x="419"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48"/>
            <p:cNvGrpSpPr/>
            <p:nvPr/>
          </p:nvGrpSpPr>
          <p:grpSpPr>
            <a:xfrm>
              <a:off x="6419375" y="2747850"/>
              <a:ext cx="423700" cy="422325"/>
              <a:chOff x="5164925" y="2684000"/>
              <a:chExt cx="423700" cy="422325"/>
            </a:xfrm>
          </p:grpSpPr>
          <p:sp>
            <p:nvSpPr>
              <p:cNvPr id="904" name="Google Shape;904;p48"/>
              <p:cNvSpPr/>
              <p:nvPr/>
            </p:nvSpPr>
            <p:spPr>
              <a:xfrm>
                <a:off x="5164925" y="2944150"/>
                <a:ext cx="423700" cy="162175"/>
              </a:xfrm>
              <a:custGeom>
                <a:avLst/>
                <a:gdLst/>
                <a:ahLst/>
                <a:cxnLst/>
                <a:rect l="l" t="t" r="r" b="b"/>
                <a:pathLst>
                  <a:path w="16948" h="6487" extrusionOk="0">
                    <a:moveTo>
                      <a:pt x="12596" y="684"/>
                    </a:moveTo>
                    <a:cubicBezTo>
                      <a:pt x="12931" y="684"/>
                      <a:pt x="13252" y="740"/>
                      <a:pt x="13572" y="837"/>
                    </a:cubicBezTo>
                    <a:lnTo>
                      <a:pt x="13572" y="4645"/>
                    </a:lnTo>
                    <a:lnTo>
                      <a:pt x="13503" y="4617"/>
                    </a:lnTo>
                    <a:cubicBezTo>
                      <a:pt x="12874" y="4503"/>
                      <a:pt x="12236" y="4445"/>
                      <a:pt x="11599" y="4445"/>
                    </a:cubicBezTo>
                    <a:cubicBezTo>
                      <a:pt x="10682" y="4445"/>
                      <a:pt x="9767" y="4565"/>
                      <a:pt x="8886" y="4813"/>
                    </a:cubicBezTo>
                    <a:lnTo>
                      <a:pt x="7923" y="5008"/>
                    </a:lnTo>
                    <a:cubicBezTo>
                      <a:pt x="7755" y="5043"/>
                      <a:pt x="7584" y="5061"/>
                      <a:pt x="7414" y="5061"/>
                    </a:cubicBezTo>
                    <a:cubicBezTo>
                      <a:pt x="7175" y="5061"/>
                      <a:pt x="6938" y="5025"/>
                      <a:pt x="6710" y="4952"/>
                    </a:cubicBezTo>
                    <a:lnTo>
                      <a:pt x="1228" y="3390"/>
                    </a:lnTo>
                    <a:lnTo>
                      <a:pt x="1214" y="3390"/>
                    </a:lnTo>
                    <a:cubicBezTo>
                      <a:pt x="963" y="3334"/>
                      <a:pt x="781" y="3125"/>
                      <a:pt x="726" y="2874"/>
                    </a:cubicBezTo>
                    <a:cubicBezTo>
                      <a:pt x="684" y="2664"/>
                      <a:pt x="740" y="2455"/>
                      <a:pt x="893" y="2302"/>
                    </a:cubicBezTo>
                    <a:cubicBezTo>
                      <a:pt x="1019" y="2176"/>
                      <a:pt x="1172" y="2106"/>
                      <a:pt x="1353" y="2106"/>
                    </a:cubicBezTo>
                    <a:cubicBezTo>
                      <a:pt x="1409" y="2106"/>
                      <a:pt x="1437" y="2106"/>
                      <a:pt x="1493" y="2134"/>
                    </a:cubicBezTo>
                    <a:lnTo>
                      <a:pt x="6793" y="3292"/>
                    </a:lnTo>
                    <a:cubicBezTo>
                      <a:pt x="6821" y="3306"/>
                      <a:pt x="6846" y="3313"/>
                      <a:pt x="6870" y="3313"/>
                    </a:cubicBezTo>
                    <a:cubicBezTo>
                      <a:pt x="6894" y="3313"/>
                      <a:pt x="6919" y="3306"/>
                      <a:pt x="6947" y="3292"/>
                    </a:cubicBezTo>
                    <a:lnTo>
                      <a:pt x="8662" y="2846"/>
                    </a:lnTo>
                    <a:cubicBezTo>
                      <a:pt x="8816" y="2804"/>
                      <a:pt x="8914" y="2650"/>
                      <a:pt x="8900" y="2497"/>
                    </a:cubicBezTo>
                    <a:cubicBezTo>
                      <a:pt x="8886" y="2344"/>
                      <a:pt x="8760" y="2218"/>
                      <a:pt x="8593" y="2204"/>
                    </a:cubicBezTo>
                    <a:lnTo>
                      <a:pt x="6431" y="2079"/>
                    </a:lnTo>
                    <a:lnTo>
                      <a:pt x="6403" y="2079"/>
                    </a:lnTo>
                    <a:cubicBezTo>
                      <a:pt x="5775" y="2065"/>
                      <a:pt x="5622" y="1814"/>
                      <a:pt x="5594" y="1465"/>
                    </a:cubicBezTo>
                    <a:cubicBezTo>
                      <a:pt x="5566" y="1270"/>
                      <a:pt x="5622" y="1102"/>
                      <a:pt x="5719" y="963"/>
                    </a:cubicBezTo>
                    <a:cubicBezTo>
                      <a:pt x="5831" y="823"/>
                      <a:pt x="5984" y="740"/>
                      <a:pt x="6180" y="698"/>
                    </a:cubicBezTo>
                    <a:lnTo>
                      <a:pt x="12596" y="684"/>
                    </a:lnTo>
                    <a:close/>
                    <a:moveTo>
                      <a:pt x="16292" y="893"/>
                    </a:moveTo>
                    <a:lnTo>
                      <a:pt x="16292" y="5873"/>
                    </a:lnTo>
                    <a:lnTo>
                      <a:pt x="14242" y="5873"/>
                    </a:lnTo>
                    <a:lnTo>
                      <a:pt x="14242" y="5036"/>
                    </a:lnTo>
                    <a:lnTo>
                      <a:pt x="14242" y="893"/>
                    </a:lnTo>
                    <a:lnTo>
                      <a:pt x="14939" y="893"/>
                    </a:lnTo>
                    <a:lnTo>
                      <a:pt x="14939" y="3418"/>
                    </a:lnTo>
                    <a:cubicBezTo>
                      <a:pt x="14939" y="3599"/>
                      <a:pt x="15079" y="3752"/>
                      <a:pt x="15260" y="3752"/>
                    </a:cubicBezTo>
                    <a:cubicBezTo>
                      <a:pt x="15455" y="3752"/>
                      <a:pt x="15595" y="3613"/>
                      <a:pt x="15595" y="3418"/>
                    </a:cubicBezTo>
                    <a:lnTo>
                      <a:pt x="15595" y="893"/>
                    </a:lnTo>
                    <a:close/>
                    <a:moveTo>
                      <a:pt x="12596" y="0"/>
                    </a:moveTo>
                    <a:lnTo>
                      <a:pt x="6166" y="14"/>
                    </a:lnTo>
                    <a:lnTo>
                      <a:pt x="6124" y="14"/>
                    </a:lnTo>
                    <a:cubicBezTo>
                      <a:pt x="5761" y="70"/>
                      <a:pt x="5454" y="251"/>
                      <a:pt x="5217" y="530"/>
                    </a:cubicBezTo>
                    <a:cubicBezTo>
                      <a:pt x="4994" y="809"/>
                      <a:pt x="4910" y="1172"/>
                      <a:pt x="4938" y="1521"/>
                    </a:cubicBezTo>
                    <a:cubicBezTo>
                      <a:pt x="4980" y="1758"/>
                      <a:pt x="5064" y="2037"/>
                      <a:pt x="5259" y="2246"/>
                    </a:cubicBezTo>
                    <a:lnTo>
                      <a:pt x="1646" y="1451"/>
                    </a:lnTo>
                    <a:cubicBezTo>
                      <a:pt x="1554" y="1433"/>
                      <a:pt x="1462" y="1424"/>
                      <a:pt x="1370" y="1424"/>
                    </a:cubicBezTo>
                    <a:cubicBezTo>
                      <a:pt x="1030" y="1424"/>
                      <a:pt x="702" y="1547"/>
                      <a:pt x="461" y="1800"/>
                    </a:cubicBezTo>
                    <a:cubicBezTo>
                      <a:pt x="140" y="2106"/>
                      <a:pt x="0" y="2553"/>
                      <a:pt x="98" y="2971"/>
                    </a:cubicBezTo>
                    <a:cubicBezTo>
                      <a:pt x="182" y="3459"/>
                      <a:pt x="558" y="3850"/>
                      <a:pt x="1046" y="3976"/>
                    </a:cubicBezTo>
                    <a:lnTo>
                      <a:pt x="6528" y="5552"/>
                    </a:lnTo>
                    <a:cubicBezTo>
                      <a:pt x="6821" y="5635"/>
                      <a:pt x="7114" y="5663"/>
                      <a:pt x="7421" y="5663"/>
                    </a:cubicBezTo>
                    <a:cubicBezTo>
                      <a:pt x="7630" y="5663"/>
                      <a:pt x="7839" y="5649"/>
                      <a:pt x="8049" y="5594"/>
                    </a:cubicBezTo>
                    <a:lnTo>
                      <a:pt x="9025" y="5412"/>
                    </a:lnTo>
                    <a:lnTo>
                      <a:pt x="9039" y="5412"/>
                    </a:lnTo>
                    <a:cubicBezTo>
                      <a:pt x="9871" y="5182"/>
                      <a:pt x="10737" y="5068"/>
                      <a:pt x="11600" y="5068"/>
                    </a:cubicBezTo>
                    <a:cubicBezTo>
                      <a:pt x="12198" y="5068"/>
                      <a:pt x="12795" y="5122"/>
                      <a:pt x="13377" y="5231"/>
                    </a:cubicBezTo>
                    <a:lnTo>
                      <a:pt x="13572" y="5273"/>
                    </a:lnTo>
                    <a:lnTo>
                      <a:pt x="13572" y="6152"/>
                    </a:lnTo>
                    <a:cubicBezTo>
                      <a:pt x="13572" y="6333"/>
                      <a:pt x="13712" y="6486"/>
                      <a:pt x="13907" y="6486"/>
                    </a:cubicBezTo>
                    <a:lnTo>
                      <a:pt x="16627" y="6486"/>
                    </a:lnTo>
                    <a:cubicBezTo>
                      <a:pt x="16794" y="6486"/>
                      <a:pt x="16948" y="6347"/>
                      <a:pt x="16948" y="6152"/>
                    </a:cubicBezTo>
                    <a:lnTo>
                      <a:pt x="16948" y="558"/>
                    </a:lnTo>
                    <a:cubicBezTo>
                      <a:pt x="16934" y="363"/>
                      <a:pt x="16794" y="223"/>
                      <a:pt x="16627" y="223"/>
                    </a:cubicBezTo>
                    <a:lnTo>
                      <a:pt x="13851" y="223"/>
                    </a:lnTo>
                    <a:cubicBezTo>
                      <a:pt x="13447" y="84"/>
                      <a:pt x="13028" y="0"/>
                      <a:pt x="125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8"/>
              <p:cNvSpPr/>
              <p:nvPr/>
            </p:nvSpPr>
            <p:spPr>
              <a:xfrm>
                <a:off x="5538400" y="3055375"/>
                <a:ext cx="16400" cy="16425"/>
              </a:xfrm>
              <a:custGeom>
                <a:avLst/>
                <a:gdLst/>
                <a:ahLst/>
                <a:cxnLst/>
                <a:rect l="l" t="t" r="r" b="b"/>
                <a:pathLst>
                  <a:path w="656" h="657" extrusionOk="0">
                    <a:moveTo>
                      <a:pt x="251" y="1"/>
                    </a:moveTo>
                    <a:cubicBezTo>
                      <a:pt x="237" y="1"/>
                      <a:pt x="223" y="15"/>
                      <a:pt x="182" y="15"/>
                    </a:cubicBezTo>
                    <a:cubicBezTo>
                      <a:pt x="168" y="15"/>
                      <a:pt x="154" y="29"/>
                      <a:pt x="140" y="57"/>
                    </a:cubicBezTo>
                    <a:cubicBezTo>
                      <a:pt x="112" y="71"/>
                      <a:pt x="98" y="71"/>
                      <a:pt x="84" y="85"/>
                    </a:cubicBezTo>
                    <a:cubicBezTo>
                      <a:pt x="70" y="98"/>
                      <a:pt x="42" y="126"/>
                      <a:pt x="42" y="140"/>
                    </a:cubicBezTo>
                    <a:cubicBezTo>
                      <a:pt x="28" y="154"/>
                      <a:pt x="28" y="168"/>
                      <a:pt x="14" y="196"/>
                    </a:cubicBezTo>
                    <a:cubicBezTo>
                      <a:pt x="14" y="210"/>
                      <a:pt x="0" y="224"/>
                      <a:pt x="0" y="252"/>
                    </a:cubicBezTo>
                    <a:lnTo>
                      <a:pt x="0" y="322"/>
                    </a:lnTo>
                    <a:lnTo>
                      <a:pt x="0" y="391"/>
                    </a:lnTo>
                    <a:cubicBezTo>
                      <a:pt x="0" y="419"/>
                      <a:pt x="14" y="433"/>
                      <a:pt x="14" y="461"/>
                    </a:cubicBezTo>
                    <a:cubicBezTo>
                      <a:pt x="14" y="489"/>
                      <a:pt x="28" y="503"/>
                      <a:pt x="42" y="517"/>
                    </a:cubicBezTo>
                    <a:cubicBezTo>
                      <a:pt x="70" y="531"/>
                      <a:pt x="70" y="559"/>
                      <a:pt x="84" y="573"/>
                    </a:cubicBezTo>
                    <a:cubicBezTo>
                      <a:pt x="98" y="587"/>
                      <a:pt x="112" y="601"/>
                      <a:pt x="140" y="601"/>
                    </a:cubicBezTo>
                    <a:cubicBezTo>
                      <a:pt x="154" y="629"/>
                      <a:pt x="168" y="629"/>
                      <a:pt x="182" y="642"/>
                    </a:cubicBezTo>
                    <a:cubicBezTo>
                      <a:pt x="210" y="642"/>
                      <a:pt x="223" y="656"/>
                      <a:pt x="251" y="656"/>
                    </a:cubicBezTo>
                    <a:lnTo>
                      <a:pt x="391" y="656"/>
                    </a:lnTo>
                    <a:cubicBezTo>
                      <a:pt x="419" y="656"/>
                      <a:pt x="433" y="642"/>
                      <a:pt x="461" y="642"/>
                    </a:cubicBezTo>
                    <a:cubicBezTo>
                      <a:pt x="489" y="642"/>
                      <a:pt x="502" y="629"/>
                      <a:pt x="516" y="601"/>
                    </a:cubicBezTo>
                    <a:cubicBezTo>
                      <a:pt x="530" y="587"/>
                      <a:pt x="544" y="587"/>
                      <a:pt x="572" y="573"/>
                    </a:cubicBezTo>
                    <a:cubicBezTo>
                      <a:pt x="586" y="559"/>
                      <a:pt x="600" y="531"/>
                      <a:pt x="600" y="517"/>
                    </a:cubicBezTo>
                    <a:cubicBezTo>
                      <a:pt x="614" y="503"/>
                      <a:pt x="614" y="489"/>
                      <a:pt x="642" y="461"/>
                    </a:cubicBezTo>
                    <a:cubicBezTo>
                      <a:pt x="642" y="447"/>
                      <a:pt x="656" y="433"/>
                      <a:pt x="656" y="391"/>
                    </a:cubicBezTo>
                    <a:lnTo>
                      <a:pt x="656" y="322"/>
                    </a:lnTo>
                    <a:cubicBezTo>
                      <a:pt x="656" y="308"/>
                      <a:pt x="656" y="280"/>
                      <a:pt x="642" y="252"/>
                    </a:cubicBezTo>
                    <a:cubicBezTo>
                      <a:pt x="642" y="238"/>
                      <a:pt x="628" y="224"/>
                      <a:pt x="628" y="196"/>
                    </a:cubicBezTo>
                    <a:cubicBezTo>
                      <a:pt x="628" y="168"/>
                      <a:pt x="600" y="154"/>
                      <a:pt x="586" y="140"/>
                    </a:cubicBezTo>
                    <a:cubicBezTo>
                      <a:pt x="572" y="126"/>
                      <a:pt x="572" y="98"/>
                      <a:pt x="544" y="85"/>
                    </a:cubicBezTo>
                    <a:cubicBezTo>
                      <a:pt x="530" y="71"/>
                      <a:pt x="516" y="57"/>
                      <a:pt x="502" y="57"/>
                    </a:cubicBezTo>
                    <a:cubicBezTo>
                      <a:pt x="489" y="29"/>
                      <a:pt x="461" y="29"/>
                      <a:pt x="447" y="15"/>
                    </a:cubicBezTo>
                    <a:cubicBezTo>
                      <a:pt x="433" y="15"/>
                      <a:pt x="419" y="1"/>
                      <a:pt x="3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8"/>
              <p:cNvSpPr/>
              <p:nvPr/>
            </p:nvSpPr>
            <p:spPr>
              <a:xfrm>
                <a:off x="5214100" y="2684000"/>
                <a:ext cx="238875" cy="236800"/>
              </a:xfrm>
              <a:custGeom>
                <a:avLst/>
                <a:gdLst/>
                <a:ahLst/>
                <a:cxnLst/>
                <a:rect l="l" t="t" r="r" b="b"/>
                <a:pathLst>
                  <a:path w="9555" h="9472" extrusionOk="0">
                    <a:moveTo>
                      <a:pt x="4757" y="698"/>
                    </a:moveTo>
                    <a:cubicBezTo>
                      <a:pt x="5063" y="698"/>
                      <a:pt x="5370" y="837"/>
                      <a:pt x="5580" y="1061"/>
                    </a:cubicBezTo>
                    <a:cubicBezTo>
                      <a:pt x="5301" y="1228"/>
                      <a:pt x="5119" y="1535"/>
                      <a:pt x="5119" y="1884"/>
                    </a:cubicBezTo>
                    <a:cubicBezTo>
                      <a:pt x="5119" y="2051"/>
                      <a:pt x="5259" y="2204"/>
                      <a:pt x="5454" y="2204"/>
                    </a:cubicBezTo>
                    <a:cubicBezTo>
                      <a:pt x="5621" y="2204"/>
                      <a:pt x="5789" y="2079"/>
                      <a:pt x="5789" y="1884"/>
                    </a:cubicBezTo>
                    <a:cubicBezTo>
                      <a:pt x="5789" y="1730"/>
                      <a:pt x="5928" y="1577"/>
                      <a:pt x="6082" y="1577"/>
                    </a:cubicBezTo>
                    <a:cubicBezTo>
                      <a:pt x="6179" y="1577"/>
                      <a:pt x="6291" y="1507"/>
                      <a:pt x="6347" y="1423"/>
                    </a:cubicBezTo>
                    <a:cubicBezTo>
                      <a:pt x="6514" y="1327"/>
                      <a:pt x="6700" y="1278"/>
                      <a:pt x="6885" y="1278"/>
                    </a:cubicBezTo>
                    <a:cubicBezTo>
                      <a:pt x="7101" y="1278"/>
                      <a:pt x="7317" y="1344"/>
                      <a:pt x="7504" y="1479"/>
                    </a:cubicBezTo>
                    <a:cubicBezTo>
                      <a:pt x="7811" y="1688"/>
                      <a:pt x="7993" y="2051"/>
                      <a:pt x="7993" y="2442"/>
                    </a:cubicBezTo>
                    <a:cubicBezTo>
                      <a:pt x="7616" y="2581"/>
                      <a:pt x="7351" y="2930"/>
                      <a:pt x="7351" y="3362"/>
                    </a:cubicBezTo>
                    <a:cubicBezTo>
                      <a:pt x="7351" y="3530"/>
                      <a:pt x="7490" y="3697"/>
                      <a:pt x="7686" y="3697"/>
                    </a:cubicBezTo>
                    <a:cubicBezTo>
                      <a:pt x="7881" y="3697"/>
                      <a:pt x="8021" y="3557"/>
                      <a:pt x="8021" y="3362"/>
                    </a:cubicBezTo>
                    <a:cubicBezTo>
                      <a:pt x="8021" y="3181"/>
                      <a:pt x="8160" y="3041"/>
                      <a:pt x="8313" y="3041"/>
                    </a:cubicBezTo>
                    <a:cubicBezTo>
                      <a:pt x="8523" y="3167"/>
                      <a:pt x="8676" y="3348"/>
                      <a:pt x="8760" y="3585"/>
                    </a:cubicBezTo>
                    <a:cubicBezTo>
                      <a:pt x="8871" y="3920"/>
                      <a:pt x="8857" y="4199"/>
                      <a:pt x="8732" y="4436"/>
                    </a:cubicBezTo>
                    <a:lnTo>
                      <a:pt x="809" y="4436"/>
                    </a:lnTo>
                    <a:cubicBezTo>
                      <a:pt x="739" y="4297"/>
                      <a:pt x="711" y="4129"/>
                      <a:pt x="711" y="3976"/>
                    </a:cubicBezTo>
                    <a:cubicBezTo>
                      <a:pt x="725" y="3446"/>
                      <a:pt x="976" y="3083"/>
                      <a:pt x="1423" y="2930"/>
                    </a:cubicBezTo>
                    <a:cubicBezTo>
                      <a:pt x="1562" y="2874"/>
                      <a:pt x="1646" y="2734"/>
                      <a:pt x="1632" y="2581"/>
                    </a:cubicBezTo>
                    <a:cubicBezTo>
                      <a:pt x="1576" y="2079"/>
                      <a:pt x="1813" y="1660"/>
                      <a:pt x="2260" y="1423"/>
                    </a:cubicBezTo>
                    <a:cubicBezTo>
                      <a:pt x="2381" y="1378"/>
                      <a:pt x="2514" y="1353"/>
                      <a:pt x="2646" y="1353"/>
                    </a:cubicBezTo>
                    <a:cubicBezTo>
                      <a:pt x="2758" y="1353"/>
                      <a:pt x="2869" y="1371"/>
                      <a:pt x="2971" y="1409"/>
                    </a:cubicBezTo>
                    <a:cubicBezTo>
                      <a:pt x="2832" y="1758"/>
                      <a:pt x="2901" y="2177"/>
                      <a:pt x="3180" y="2456"/>
                    </a:cubicBezTo>
                    <a:cubicBezTo>
                      <a:pt x="3250" y="2525"/>
                      <a:pt x="3348" y="2553"/>
                      <a:pt x="3418" y="2553"/>
                    </a:cubicBezTo>
                    <a:cubicBezTo>
                      <a:pt x="3501" y="2553"/>
                      <a:pt x="3585" y="2525"/>
                      <a:pt x="3641" y="2456"/>
                    </a:cubicBezTo>
                    <a:cubicBezTo>
                      <a:pt x="3766" y="2330"/>
                      <a:pt x="3766" y="2121"/>
                      <a:pt x="3641" y="1981"/>
                    </a:cubicBezTo>
                    <a:cubicBezTo>
                      <a:pt x="3515" y="1856"/>
                      <a:pt x="3529" y="1674"/>
                      <a:pt x="3655" y="1549"/>
                    </a:cubicBezTo>
                    <a:cubicBezTo>
                      <a:pt x="3710" y="1493"/>
                      <a:pt x="3738" y="1423"/>
                      <a:pt x="3738" y="1354"/>
                    </a:cubicBezTo>
                    <a:cubicBezTo>
                      <a:pt x="3934" y="949"/>
                      <a:pt x="4324" y="698"/>
                      <a:pt x="4757" y="698"/>
                    </a:cubicBezTo>
                    <a:close/>
                    <a:moveTo>
                      <a:pt x="8718" y="5078"/>
                    </a:moveTo>
                    <a:cubicBezTo>
                      <a:pt x="8788" y="5217"/>
                      <a:pt x="8816" y="5385"/>
                      <a:pt x="8816" y="5538"/>
                    </a:cubicBezTo>
                    <a:cubicBezTo>
                      <a:pt x="8816" y="6026"/>
                      <a:pt x="8578" y="6389"/>
                      <a:pt x="8118" y="6556"/>
                    </a:cubicBezTo>
                    <a:cubicBezTo>
                      <a:pt x="7979" y="6612"/>
                      <a:pt x="7895" y="6752"/>
                      <a:pt x="7909" y="6905"/>
                    </a:cubicBezTo>
                    <a:cubicBezTo>
                      <a:pt x="7965" y="7407"/>
                      <a:pt x="7742" y="7826"/>
                      <a:pt x="7281" y="8049"/>
                    </a:cubicBezTo>
                    <a:cubicBezTo>
                      <a:pt x="7151" y="8106"/>
                      <a:pt x="7011" y="8134"/>
                      <a:pt x="6873" y="8134"/>
                    </a:cubicBezTo>
                    <a:cubicBezTo>
                      <a:pt x="6775" y="8134"/>
                      <a:pt x="6677" y="8120"/>
                      <a:pt x="6584" y="8091"/>
                    </a:cubicBezTo>
                    <a:cubicBezTo>
                      <a:pt x="6695" y="7756"/>
                      <a:pt x="6626" y="7379"/>
                      <a:pt x="6361" y="7114"/>
                    </a:cubicBezTo>
                    <a:cubicBezTo>
                      <a:pt x="6298" y="7052"/>
                      <a:pt x="6214" y="7020"/>
                      <a:pt x="6129" y="7020"/>
                    </a:cubicBezTo>
                    <a:cubicBezTo>
                      <a:pt x="6043" y="7020"/>
                      <a:pt x="5956" y="7052"/>
                      <a:pt x="5886" y="7114"/>
                    </a:cubicBezTo>
                    <a:cubicBezTo>
                      <a:pt x="5761" y="7240"/>
                      <a:pt x="5761" y="7449"/>
                      <a:pt x="5886" y="7589"/>
                    </a:cubicBezTo>
                    <a:cubicBezTo>
                      <a:pt x="5970" y="7672"/>
                      <a:pt x="5998" y="7812"/>
                      <a:pt x="5942" y="7937"/>
                    </a:cubicBezTo>
                    <a:cubicBezTo>
                      <a:pt x="5886" y="7965"/>
                      <a:pt x="5831" y="8021"/>
                      <a:pt x="5803" y="8091"/>
                    </a:cubicBezTo>
                    <a:cubicBezTo>
                      <a:pt x="5621" y="8523"/>
                      <a:pt x="5231" y="8802"/>
                      <a:pt x="4771" y="8802"/>
                    </a:cubicBezTo>
                    <a:cubicBezTo>
                      <a:pt x="4478" y="8802"/>
                      <a:pt x="4213" y="8677"/>
                      <a:pt x="4003" y="8495"/>
                    </a:cubicBezTo>
                    <a:cubicBezTo>
                      <a:pt x="4254" y="8314"/>
                      <a:pt x="4422" y="8035"/>
                      <a:pt x="4422" y="7700"/>
                    </a:cubicBezTo>
                    <a:cubicBezTo>
                      <a:pt x="4422" y="7533"/>
                      <a:pt x="4282" y="7379"/>
                      <a:pt x="4087" y="7379"/>
                    </a:cubicBezTo>
                    <a:cubicBezTo>
                      <a:pt x="3906" y="7379"/>
                      <a:pt x="3766" y="7519"/>
                      <a:pt x="3766" y="7700"/>
                    </a:cubicBezTo>
                    <a:cubicBezTo>
                      <a:pt x="3766" y="7826"/>
                      <a:pt x="3696" y="7937"/>
                      <a:pt x="3571" y="7979"/>
                    </a:cubicBezTo>
                    <a:lnTo>
                      <a:pt x="3557" y="7979"/>
                    </a:lnTo>
                    <a:cubicBezTo>
                      <a:pt x="3515" y="7979"/>
                      <a:pt x="3501" y="7965"/>
                      <a:pt x="3459" y="7965"/>
                    </a:cubicBezTo>
                    <a:cubicBezTo>
                      <a:pt x="3390" y="7965"/>
                      <a:pt x="3320" y="7979"/>
                      <a:pt x="3278" y="8021"/>
                    </a:cubicBezTo>
                    <a:cubicBezTo>
                      <a:pt x="3083" y="8154"/>
                      <a:pt x="2860" y="8220"/>
                      <a:pt x="2638" y="8220"/>
                    </a:cubicBezTo>
                    <a:cubicBezTo>
                      <a:pt x="2417" y="8220"/>
                      <a:pt x="2197" y="8154"/>
                      <a:pt x="2009" y="8021"/>
                    </a:cubicBezTo>
                    <a:cubicBezTo>
                      <a:pt x="1730" y="7826"/>
                      <a:pt x="1562" y="7491"/>
                      <a:pt x="1534" y="7142"/>
                    </a:cubicBezTo>
                    <a:cubicBezTo>
                      <a:pt x="1911" y="7003"/>
                      <a:pt x="2176" y="6654"/>
                      <a:pt x="2176" y="6222"/>
                    </a:cubicBezTo>
                    <a:cubicBezTo>
                      <a:pt x="2176" y="6054"/>
                      <a:pt x="2037" y="5887"/>
                      <a:pt x="1841" y="5887"/>
                    </a:cubicBezTo>
                    <a:cubicBezTo>
                      <a:pt x="1674" y="5887"/>
                      <a:pt x="1507" y="6026"/>
                      <a:pt x="1507" y="6222"/>
                    </a:cubicBezTo>
                    <a:cubicBezTo>
                      <a:pt x="1507" y="6361"/>
                      <a:pt x="1423" y="6473"/>
                      <a:pt x="1325" y="6515"/>
                    </a:cubicBezTo>
                    <a:cubicBezTo>
                      <a:pt x="1060" y="6417"/>
                      <a:pt x="865" y="6208"/>
                      <a:pt x="767" y="5929"/>
                    </a:cubicBezTo>
                    <a:cubicBezTo>
                      <a:pt x="656" y="5594"/>
                      <a:pt x="670" y="5315"/>
                      <a:pt x="795" y="5078"/>
                    </a:cubicBezTo>
                    <a:close/>
                    <a:moveTo>
                      <a:pt x="4771" y="1"/>
                    </a:moveTo>
                    <a:cubicBezTo>
                      <a:pt x="4185" y="1"/>
                      <a:pt x="3627" y="307"/>
                      <a:pt x="3306" y="796"/>
                    </a:cubicBezTo>
                    <a:cubicBezTo>
                      <a:pt x="3097" y="712"/>
                      <a:pt x="2874" y="670"/>
                      <a:pt x="2654" y="670"/>
                    </a:cubicBezTo>
                    <a:cubicBezTo>
                      <a:pt x="2434" y="670"/>
                      <a:pt x="2218" y="712"/>
                      <a:pt x="2023" y="796"/>
                    </a:cubicBezTo>
                    <a:lnTo>
                      <a:pt x="1995" y="796"/>
                    </a:lnTo>
                    <a:cubicBezTo>
                      <a:pt x="1339" y="1116"/>
                      <a:pt x="976" y="1688"/>
                      <a:pt x="976" y="2386"/>
                    </a:cubicBezTo>
                    <a:cubicBezTo>
                      <a:pt x="419" y="2679"/>
                      <a:pt x="84" y="3223"/>
                      <a:pt x="42" y="3906"/>
                    </a:cubicBezTo>
                    <a:lnTo>
                      <a:pt x="42" y="3920"/>
                    </a:lnTo>
                    <a:cubicBezTo>
                      <a:pt x="42" y="4199"/>
                      <a:pt x="112" y="4478"/>
                      <a:pt x="237" y="4715"/>
                    </a:cubicBezTo>
                    <a:cubicBezTo>
                      <a:pt x="14" y="5134"/>
                      <a:pt x="0" y="5608"/>
                      <a:pt x="154" y="6110"/>
                    </a:cubicBezTo>
                    <a:lnTo>
                      <a:pt x="154" y="6138"/>
                    </a:lnTo>
                    <a:cubicBezTo>
                      <a:pt x="293" y="6501"/>
                      <a:pt x="558" y="6807"/>
                      <a:pt x="865" y="7031"/>
                    </a:cubicBezTo>
                    <a:lnTo>
                      <a:pt x="865" y="7059"/>
                    </a:lnTo>
                    <a:cubicBezTo>
                      <a:pt x="865" y="7658"/>
                      <a:pt x="1144" y="8230"/>
                      <a:pt x="1632" y="8565"/>
                    </a:cubicBezTo>
                    <a:cubicBezTo>
                      <a:pt x="1932" y="8774"/>
                      <a:pt x="2288" y="8882"/>
                      <a:pt x="2644" y="8882"/>
                    </a:cubicBezTo>
                    <a:cubicBezTo>
                      <a:pt x="2884" y="8882"/>
                      <a:pt x="3124" y="8833"/>
                      <a:pt x="3348" y="8732"/>
                    </a:cubicBezTo>
                    <a:cubicBezTo>
                      <a:pt x="3669" y="9193"/>
                      <a:pt x="4199" y="9472"/>
                      <a:pt x="4771" y="9472"/>
                    </a:cubicBezTo>
                    <a:cubicBezTo>
                      <a:pt x="5370" y="9472"/>
                      <a:pt x="5928" y="9151"/>
                      <a:pt x="6235" y="8663"/>
                    </a:cubicBezTo>
                    <a:cubicBezTo>
                      <a:pt x="6444" y="8753"/>
                      <a:pt x="6668" y="8799"/>
                      <a:pt x="6889" y="8799"/>
                    </a:cubicBezTo>
                    <a:cubicBezTo>
                      <a:pt x="7110" y="8799"/>
                      <a:pt x="7330" y="8753"/>
                      <a:pt x="7532" y="8663"/>
                    </a:cubicBezTo>
                    <a:lnTo>
                      <a:pt x="7546" y="8663"/>
                    </a:lnTo>
                    <a:cubicBezTo>
                      <a:pt x="8202" y="8356"/>
                      <a:pt x="8578" y="7770"/>
                      <a:pt x="8578" y="7073"/>
                    </a:cubicBezTo>
                    <a:cubicBezTo>
                      <a:pt x="9136" y="6780"/>
                      <a:pt x="9457" y="6236"/>
                      <a:pt x="9499" y="5566"/>
                    </a:cubicBezTo>
                    <a:lnTo>
                      <a:pt x="9499" y="5538"/>
                    </a:lnTo>
                    <a:cubicBezTo>
                      <a:pt x="9499" y="5259"/>
                      <a:pt x="9429" y="4980"/>
                      <a:pt x="9304" y="4743"/>
                    </a:cubicBezTo>
                    <a:cubicBezTo>
                      <a:pt x="9527" y="4325"/>
                      <a:pt x="9555" y="3850"/>
                      <a:pt x="9388" y="3348"/>
                    </a:cubicBezTo>
                    <a:lnTo>
                      <a:pt x="9388" y="3320"/>
                    </a:lnTo>
                    <a:cubicBezTo>
                      <a:pt x="9248" y="2958"/>
                      <a:pt x="8997" y="2651"/>
                      <a:pt x="8676" y="2442"/>
                    </a:cubicBezTo>
                    <a:lnTo>
                      <a:pt x="8676" y="2400"/>
                    </a:lnTo>
                    <a:cubicBezTo>
                      <a:pt x="8676" y="1814"/>
                      <a:pt x="8397" y="1228"/>
                      <a:pt x="7909" y="907"/>
                    </a:cubicBezTo>
                    <a:cubicBezTo>
                      <a:pt x="7604" y="696"/>
                      <a:pt x="7248" y="587"/>
                      <a:pt x="6891" y="587"/>
                    </a:cubicBezTo>
                    <a:cubicBezTo>
                      <a:pt x="6659" y="587"/>
                      <a:pt x="6427" y="633"/>
                      <a:pt x="6207" y="726"/>
                    </a:cubicBezTo>
                    <a:cubicBezTo>
                      <a:pt x="5872" y="280"/>
                      <a:pt x="5342" y="1"/>
                      <a:pt x="47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8"/>
              <p:cNvSpPr/>
              <p:nvPr/>
            </p:nvSpPr>
            <p:spPr>
              <a:xfrm>
                <a:off x="5265000" y="2749200"/>
                <a:ext cx="42225" cy="42225"/>
              </a:xfrm>
              <a:custGeom>
                <a:avLst/>
                <a:gdLst/>
                <a:ahLst/>
                <a:cxnLst/>
                <a:rect l="l" t="t" r="r" b="b"/>
                <a:pathLst>
                  <a:path w="1689" h="1689" extrusionOk="0">
                    <a:moveTo>
                      <a:pt x="335" y="1"/>
                    </a:moveTo>
                    <a:cubicBezTo>
                      <a:pt x="154" y="1"/>
                      <a:pt x="1" y="140"/>
                      <a:pt x="1" y="336"/>
                    </a:cubicBezTo>
                    <a:cubicBezTo>
                      <a:pt x="1" y="1089"/>
                      <a:pt x="614" y="1689"/>
                      <a:pt x="1354" y="1689"/>
                    </a:cubicBezTo>
                    <a:cubicBezTo>
                      <a:pt x="1535" y="1689"/>
                      <a:pt x="1688" y="1563"/>
                      <a:pt x="1688" y="1368"/>
                    </a:cubicBezTo>
                    <a:cubicBezTo>
                      <a:pt x="1688" y="1173"/>
                      <a:pt x="1549" y="1033"/>
                      <a:pt x="1354" y="1033"/>
                    </a:cubicBezTo>
                    <a:cubicBezTo>
                      <a:pt x="977" y="1033"/>
                      <a:pt x="656" y="726"/>
                      <a:pt x="656" y="336"/>
                    </a:cubicBezTo>
                    <a:cubicBezTo>
                      <a:pt x="656" y="168"/>
                      <a:pt x="517" y="1"/>
                      <a:pt x="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8"/>
              <p:cNvSpPr/>
              <p:nvPr/>
            </p:nvSpPr>
            <p:spPr>
              <a:xfrm>
                <a:off x="5337875" y="2745025"/>
                <a:ext cx="42225" cy="42225"/>
              </a:xfrm>
              <a:custGeom>
                <a:avLst/>
                <a:gdLst/>
                <a:ahLst/>
                <a:cxnLst/>
                <a:rect l="l" t="t" r="r" b="b"/>
                <a:pathLst>
                  <a:path w="1689" h="1689" extrusionOk="0">
                    <a:moveTo>
                      <a:pt x="322" y="1"/>
                    </a:moveTo>
                    <a:cubicBezTo>
                      <a:pt x="154" y="1"/>
                      <a:pt x="1" y="140"/>
                      <a:pt x="1" y="335"/>
                    </a:cubicBezTo>
                    <a:cubicBezTo>
                      <a:pt x="1" y="1075"/>
                      <a:pt x="601" y="1688"/>
                      <a:pt x="1354" y="1688"/>
                    </a:cubicBezTo>
                    <a:cubicBezTo>
                      <a:pt x="1535" y="1688"/>
                      <a:pt x="1689" y="1549"/>
                      <a:pt x="1689" y="1354"/>
                    </a:cubicBezTo>
                    <a:cubicBezTo>
                      <a:pt x="1689" y="1158"/>
                      <a:pt x="1535" y="1033"/>
                      <a:pt x="1354" y="1033"/>
                    </a:cubicBezTo>
                    <a:cubicBezTo>
                      <a:pt x="977" y="1033"/>
                      <a:pt x="656" y="712"/>
                      <a:pt x="656" y="335"/>
                    </a:cubicBezTo>
                    <a:cubicBezTo>
                      <a:pt x="656" y="154"/>
                      <a:pt x="517" y="1"/>
                      <a:pt x="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8"/>
              <p:cNvSpPr/>
              <p:nvPr/>
            </p:nvSpPr>
            <p:spPr>
              <a:xfrm>
                <a:off x="5359500" y="2815475"/>
                <a:ext cx="42225" cy="42200"/>
              </a:xfrm>
              <a:custGeom>
                <a:avLst/>
                <a:gdLst/>
                <a:ahLst/>
                <a:cxnLst/>
                <a:rect l="l" t="t" r="r" b="b"/>
                <a:pathLst>
                  <a:path w="1689" h="1688" extrusionOk="0">
                    <a:moveTo>
                      <a:pt x="335" y="0"/>
                    </a:moveTo>
                    <a:cubicBezTo>
                      <a:pt x="154" y="0"/>
                      <a:pt x="1" y="140"/>
                      <a:pt x="1" y="335"/>
                    </a:cubicBezTo>
                    <a:cubicBezTo>
                      <a:pt x="1" y="502"/>
                      <a:pt x="140" y="670"/>
                      <a:pt x="335" y="670"/>
                    </a:cubicBezTo>
                    <a:cubicBezTo>
                      <a:pt x="712" y="670"/>
                      <a:pt x="1033" y="977"/>
                      <a:pt x="1033" y="1367"/>
                    </a:cubicBezTo>
                    <a:cubicBezTo>
                      <a:pt x="1033" y="1535"/>
                      <a:pt x="1172" y="1688"/>
                      <a:pt x="1368" y="1688"/>
                    </a:cubicBezTo>
                    <a:cubicBezTo>
                      <a:pt x="1535" y="1688"/>
                      <a:pt x="1688" y="1548"/>
                      <a:pt x="1688" y="1367"/>
                    </a:cubicBezTo>
                    <a:cubicBezTo>
                      <a:pt x="1688" y="614"/>
                      <a:pt x="1089" y="0"/>
                      <a:pt x="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8"/>
              <p:cNvSpPr/>
              <p:nvPr/>
            </p:nvSpPr>
            <p:spPr>
              <a:xfrm>
                <a:off x="5287325" y="2820000"/>
                <a:ext cx="42225" cy="42225"/>
              </a:xfrm>
              <a:custGeom>
                <a:avLst/>
                <a:gdLst/>
                <a:ahLst/>
                <a:cxnLst/>
                <a:rect l="l" t="t" r="r" b="b"/>
                <a:pathLst>
                  <a:path w="1689" h="1689" extrusionOk="0">
                    <a:moveTo>
                      <a:pt x="321" y="1"/>
                    </a:moveTo>
                    <a:cubicBezTo>
                      <a:pt x="154" y="1"/>
                      <a:pt x="0" y="140"/>
                      <a:pt x="0" y="321"/>
                    </a:cubicBezTo>
                    <a:cubicBezTo>
                      <a:pt x="0" y="517"/>
                      <a:pt x="140" y="656"/>
                      <a:pt x="321" y="656"/>
                    </a:cubicBezTo>
                    <a:cubicBezTo>
                      <a:pt x="712" y="656"/>
                      <a:pt x="1019" y="977"/>
                      <a:pt x="1019" y="1354"/>
                    </a:cubicBezTo>
                    <a:cubicBezTo>
                      <a:pt x="1019" y="1535"/>
                      <a:pt x="1158" y="1688"/>
                      <a:pt x="1353" y="1688"/>
                    </a:cubicBezTo>
                    <a:cubicBezTo>
                      <a:pt x="1549" y="1688"/>
                      <a:pt x="1688" y="1549"/>
                      <a:pt x="1688" y="1354"/>
                    </a:cubicBezTo>
                    <a:cubicBezTo>
                      <a:pt x="1688" y="600"/>
                      <a:pt x="1074" y="1"/>
                      <a:pt x="3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8"/>
              <p:cNvSpPr/>
              <p:nvPr/>
            </p:nvSpPr>
            <p:spPr>
              <a:xfrm>
                <a:off x="5329875" y="3039950"/>
                <a:ext cx="16750" cy="16500"/>
              </a:xfrm>
              <a:custGeom>
                <a:avLst/>
                <a:gdLst/>
                <a:ahLst/>
                <a:cxnLst/>
                <a:rect l="l" t="t" r="r" b="b"/>
                <a:pathLst>
                  <a:path w="670" h="660" extrusionOk="0">
                    <a:moveTo>
                      <a:pt x="334" y="1"/>
                    </a:moveTo>
                    <a:cubicBezTo>
                      <a:pt x="239" y="1"/>
                      <a:pt x="142" y="30"/>
                      <a:pt x="84" y="88"/>
                    </a:cubicBezTo>
                    <a:cubicBezTo>
                      <a:pt x="70" y="116"/>
                      <a:pt x="56" y="130"/>
                      <a:pt x="56" y="144"/>
                    </a:cubicBezTo>
                    <a:cubicBezTo>
                      <a:pt x="28" y="158"/>
                      <a:pt x="28" y="171"/>
                      <a:pt x="14" y="199"/>
                    </a:cubicBezTo>
                    <a:cubicBezTo>
                      <a:pt x="14" y="213"/>
                      <a:pt x="0" y="227"/>
                      <a:pt x="0" y="269"/>
                    </a:cubicBezTo>
                    <a:lnTo>
                      <a:pt x="0" y="339"/>
                    </a:lnTo>
                    <a:lnTo>
                      <a:pt x="0" y="409"/>
                    </a:lnTo>
                    <a:cubicBezTo>
                      <a:pt x="0" y="423"/>
                      <a:pt x="14" y="437"/>
                      <a:pt x="14" y="478"/>
                    </a:cubicBezTo>
                    <a:cubicBezTo>
                      <a:pt x="14" y="492"/>
                      <a:pt x="28" y="506"/>
                      <a:pt x="56" y="520"/>
                    </a:cubicBezTo>
                    <a:cubicBezTo>
                      <a:pt x="70" y="548"/>
                      <a:pt x="70" y="562"/>
                      <a:pt x="84" y="576"/>
                    </a:cubicBezTo>
                    <a:cubicBezTo>
                      <a:pt x="112" y="590"/>
                      <a:pt x="126" y="618"/>
                      <a:pt x="140" y="618"/>
                    </a:cubicBezTo>
                    <a:cubicBezTo>
                      <a:pt x="153" y="632"/>
                      <a:pt x="167" y="632"/>
                      <a:pt x="195" y="646"/>
                    </a:cubicBezTo>
                    <a:cubicBezTo>
                      <a:pt x="209" y="646"/>
                      <a:pt x="223" y="660"/>
                      <a:pt x="265" y="660"/>
                    </a:cubicBezTo>
                    <a:lnTo>
                      <a:pt x="335" y="660"/>
                    </a:lnTo>
                    <a:cubicBezTo>
                      <a:pt x="418" y="660"/>
                      <a:pt x="502" y="632"/>
                      <a:pt x="558" y="562"/>
                    </a:cubicBezTo>
                    <a:cubicBezTo>
                      <a:pt x="572" y="548"/>
                      <a:pt x="586" y="520"/>
                      <a:pt x="586" y="506"/>
                    </a:cubicBezTo>
                    <a:cubicBezTo>
                      <a:pt x="614" y="492"/>
                      <a:pt x="614" y="478"/>
                      <a:pt x="628" y="450"/>
                    </a:cubicBezTo>
                    <a:cubicBezTo>
                      <a:pt x="628" y="437"/>
                      <a:pt x="642" y="423"/>
                      <a:pt x="642" y="381"/>
                    </a:cubicBezTo>
                    <a:lnTo>
                      <a:pt x="642" y="311"/>
                    </a:lnTo>
                    <a:cubicBezTo>
                      <a:pt x="670" y="297"/>
                      <a:pt x="670" y="283"/>
                      <a:pt x="642" y="269"/>
                    </a:cubicBezTo>
                    <a:cubicBezTo>
                      <a:pt x="642" y="241"/>
                      <a:pt x="628" y="227"/>
                      <a:pt x="628" y="199"/>
                    </a:cubicBezTo>
                    <a:cubicBezTo>
                      <a:pt x="628" y="171"/>
                      <a:pt x="614" y="158"/>
                      <a:pt x="586" y="144"/>
                    </a:cubicBezTo>
                    <a:cubicBezTo>
                      <a:pt x="572" y="130"/>
                      <a:pt x="572" y="116"/>
                      <a:pt x="558" y="88"/>
                    </a:cubicBezTo>
                    <a:cubicBezTo>
                      <a:pt x="544" y="74"/>
                      <a:pt x="516" y="60"/>
                      <a:pt x="502" y="60"/>
                    </a:cubicBezTo>
                    <a:cubicBezTo>
                      <a:pt x="488" y="46"/>
                      <a:pt x="474" y="46"/>
                      <a:pt x="460" y="18"/>
                    </a:cubicBezTo>
                    <a:cubicBezTo>
                      <a:pt x="432" y="18"/>
                      <a:pt x="418" y="4"/>
                      <a:pt x="391" y="4"/>
                    </a:cubicBezTo>
                    <a:cubicBezTo>
                      <a:pt x="372" y="2"/>
                      <a:pt x="353" y="1"/>
                      <a:pt x="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8"/>
              <p:cNvSpPr/>
              <p:nvPr/>
            </p:nvSpPr>
            <p:spPr>
              <a:xfrm>
                <a:off x="5365075" y="3026450"/>
                <a:ext cx="135675" cy="27225"/>
              </a:xfrm>
              <a:custGeom>
                <a:avLst/>
                <a:gdLst/>
                <a:ahLst/>
                <a:cxnLst/>
                <a:rect l="l" t="t" r="r" b="b"/>
                <a:pathLst>
                  <a:path w="5427" h="1089" extrusionOk="0">
                    <a:moveTo>
                      <a:pt x="3586" y="0"/>
                    </a:moveTo>
                    <a:cubicBezTo>
                      <a:pt x="2567" y="0"/>
                      <a:pt x="1577" y="140"/>
                      <a:pt x="601" y="391"/>
                    </a:cubicBezTo>
                    <a:lnTo>
                      <a:pt x="308" y="433"/>
                    </a:lnTo>
                    <a:cubicBezTo>
                      <a:pt x="126" y="474"/>
                      <a:pt x="1" y="656"/>
                      <a:pt x="43" y="823"/>
                    </a:cubicBezTo>
                    <a:cubicBezTo>
                      <a:pt x="71" y="977"/>
                      <a:pt x="210" y="1088"/>
                      <a:pt x="377" y="1088"/>
                    </a:cubicBezTo>
                    <a:lnTo>
                      <a:pt x="447" y="1088"/>
                    </a:lnTo>
                    <a:lnTo>
                      <a:pt x="754" y="1032"/>
                    </a:lnTo>
                    <a:lnTo>
                      <a:pt x="768" y="1032"/>
                    </a:lnTo>
                    <a:cubicBezTo>
                      <a:pt x="1689" y="795"/>
                      <a:pt x="2637" y="670"/>
                      <a:pt x="3600" y="670"/>
                    </a:cubicBezTo>
                    <a:cubicBezTo>
                      <a:pt x="4074" y="670"/>
                      <a:pt x="4562" y="698"/>
                      <a:pt x="5036" y="753"/>
                    </a:cubicBezTo>
                    <a:cubicBezTo>
                      <a:pt x="5046" y="754"/>
                      <a:pt x="5057" y="755"/>
                      <a:pt x="5067" y="755"/>
                    </a:cubicBezTo>
                    <a:cubicBezTo>
                      <a:pt x="5236" y="755"/>
                      <a:pt x="5387" y="645"/>
                      <a:pt x="5413" y="474"/>
                    </a:cubicBezTo>
                    <a:cubicBezTo>
                      <a:pt x="5427" y="307"/>
                      <a:pt x="5287" y="126"/>
                      <a:pt x="5120" y="112"/>
                    </a:cubicBezTo>
                    <a:cubicBezTo>
                      <a:pt x="4604" y="42"/>
                      <a:pt x="4102" y="0"/>
                      <a:pt x="3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48"/>
            <p:cNvGrpSpPr/>
            <p:nvPr/>
          </p:nvGrpSpPr>
          <p:grpSpPr>
            <a:xfrm>
              <a:off x="7190938" y="2747675"/>
              <a:ext cx="295750" cy="423025"/>
              <a:chOff x="5793650" y="2684350"/>
              <a:chExt cx="295750" cy="423025"/>
            </a:xfrm>
          </p:grpSpPr>
          <p:sp>
            <p:nvSpPr>
              <p:cNvPr id="914" name="Google Shape;914;p48"/>
              <p:cNvSpPr/>
              <p:nvPr/>
            </p:nvSpPr>
            <p:spPr>
              <a:xfrm>
                <a:off x="5793650" y="2684350"/>
                <a:ext cx="295750" cy="423025"/>
              </a:xfrm>
              <a:custGeom>
                <a:avLst/>
                <a:gdLst/>
                <a:ahLst/>
                <a:cxnLst/>
                <a:rect l="l" t="t" r="r" b="b"/>
                <a:pathLst>
                  <a:path w="11830" h="16921" extrusionOk="0">
                    <a:moveTo>
                      <a:pt x="3014" y="670"/>
                    </a:moveTo>
                    <a:lnTo>
                      <a:pt x="3014" y="2079"/>
                    </a:lnTo>
                    <a:lnTo>
                      <a:pt x="1549" y="2079"/>
                    </a:lnTo>
                    <a:lnTo>
                      <a:pt x="1549" y="670"/>
                    </a:lnTo>
                    <a:close/>
                    <a:moveTo>
                      <a:pt x="5594" y="670"/>
                    </a:moveTo>
                    <a:lnTo>
                      <a:pt x="5594" y="2079"/>
                    </a:lnTo>
                    <a:lnTo>
                      <a:pt x="3683" y="2079"/>
                    </a:lnTo>
                    <a:lnTo>
                      <a:pt x="3683" y="670"/>
                    </a:lnTo>
                    <a:close/>
                    <a:moveTo>
                      <a:pt x="8175" y="670"/>
                    </a:moveTo>
                    <a:lnTo>
                      <a:pt x="8175" y="2079"/>
                    </a:lnTo>
                    <a:lnTo>
                      <a:pt x="6264" y="2079"/>
                    </a:lnTo>
                    <a:lnTo>
                      <a:pt x="6264" y="670"/>
                    </a:lnTo>
                    <a:close/>
                    <a:moveTo>
                      <a:pt x="10295" y="670"/>
                    </a:moveTo>
                    <a:lnTo>
                      <a:pt x="10295" y="2079"/>
                    </a:lnTo>
                    <a:lnTo>
                      <a:pt x="8844" y="2079"/>
                    </a:lnTo>
                    <a:lnTo>
                      <a:pt x="8844" y="670"/>
                    </a:lnTo>
                    <a:close/>
                    <a:moveTo>
                      <a:pt x="9011" y="2734"/>
                    </a:moveTo>
                    <a:lnTo>
                      <a:pt x="9011" y="3404"/>
                    </a:lnTo>
                    <a:lnTo>
                      <a:pt x="2832" y="3404"/>
                    </a:lnTo>
                    <a:lnTo>
                      <a:pt x="2832" y="2734"/>
                    </a:lnTo>
                    <a:close/>
                    <a:moveTo>
                      <a:pt x="10058" y="4060"/>
                    </a:moveTo>
                    <a:cubicBezTo>
                      <a:pt x="10671" y="4060"/>
                      <a:pt x="11160" y="4548"/>
                      <a:pt x="11160" y="5162"/>
                    </a:cubicBezTo>
                    <a:lnTo>
                      <a:pt x="11160" y="15149"/>
                    </a:lnTo>
                    <a:lnTo>
                      <a:pt x="11174" y="15149"/>
                    </a:lnTo>
                    <a:cubicBezTo>
                      <a:pt x="11174" y="15762"/>
                      <a:pt x="10685" y="16251"/>
                      <a:pt x="10086" y="16251"/>
                    </a:cubicBezTo>
                    <a:lnTo>
                      <a:pt x="1786" y="16251"/>
                    </a:lnTo>
                    <a:cubicBezTo>
                      <a:pt x="1172" y="16251"/>
                      <a:pt x="684" y="15762"/>
                      <a:pt x="684" y="15149"/>
                    </a:cubicBezTo>
                    <a:lnTo>
                      <a:pt x="684" y="5162"/>
                    </a:lnTo>
                    <a:cubicBezTo>
                      <a:pt x="684" y="4548"/>
                      <a:pt x="1172" y="4060"/>
                      <a:pt x="1786" y="4060"/>
                    </a:cubicBezTo>
                    <a:close/>
                    <a:moveTo>
                      <a:pt x="1228" y="1"/>
                    </a:moveTo>
                    <a:cubicBezTo>
                      <a:pt x="1047" y="1"/>
                      <a:pt x="893" y="140"/>
                      <a:pt x="893" y="335"/>
                    </a:cubicBezTo>
                    <a:lnTo>
                      <a:pt x="893" y="2414"/>
                    </a:lnTo>
                    <a:cubicBezTo>
                      <a:pt x="893" y="2581"/>
                      <a:pt x="1033" y="2734"/>
                      <a:pt x="1228" y="2734"/>
                    </a:cubicBezTo>
                    <a:lnTo>
                      <a:pt x="2163" y="2734"/>
                    </a:lnTo>
                    <a:lnTo>
                      <a:pt x="2163" y="3404"/>
                    </a:lnTo>
                    <a:lnTo>
                      <a:pt x="1758" y="3404"/>
                    </a:lnTo>
                    <a:cubicBezTo>
                      <a:pt x="782" y="3404"/>
                      <a:pt x="1" y="4185"/>
                      <a:pt x="1" y="5162"/>
                    </a:cubicBezTo>
                    <a:lnTo>
                      <a:pt x="1" y="15149"/>
                    </a:lnTo>
                    <a:cubicBezTo>
                      <a:pt x="1" y="16125"/>
                      <a:pt x="782" y="16920"/>
                      <a:pt x="1758" y="16920"/>
                    </a:cubicBezTo>
                    <a:lnTo>
                      <a:pt x="10058" y="16920"/>
                    </a:lnTo>
                    <a:cubicBezTo>
                      <a:pt x="11034" y="16920"/>
                      <a:pt x="11829" y="16125"/>
                      <a:pt x="11829" y="15149"/>
                    </a:cubicBezTo>
                    <a:lnTo>
                      <a:pt x="11829" y="5162"/>
                    </a:lnTo>
                    <a:cubicBezTo>
                      <a:pt x="11829" y="4185"/>
                      <a:pt x="11034" y="3404"/>
                      <a:pt x="10058" y="3404"/>
                    </a:cubicBezTo>
                    <a:lnTo>
                      <a:pt x="9667" y="3404"/>
                    </a:lnTo>
                    <a:lnTo>
                      <a:pt x="9667" y="2734"/>
                    </a:lnTo>
                    <a:lnTo>
                      <a:pt x="10602" y="2734"/>
                    </a:lnTo>
                    <a:cubicBezTo>
                      <a:pt x="10783" y="2734"/>
                      <a:pt x="10936" y="2595"/>
                      <a:pt x="10936" y="2414"/>
                    </a:cubicBezTo>
                    <a:lnTo>
                      <a:pt x="10936" y="335"/>
                    </a:lnTo>
                    <a:cubicBezTo>
                      <a:pt x="10936" y="154"/>
                      <a:pt x="10797" y="1"/>
                      <a:pt x="106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8"/>
              <p:cNvSpPr/>
              <p:nvPr/>
            </p:nvSpPr>
            <p:spPr>
              <a:xfrm>
                <a:off x="5849100" y="2846150"/>
                <a:ext cx="185550" cy="185550"/>
              </a:xfrm>
              <a:custGeom>
                <a:avLst/>
                <a:gdLst/>
                <a:ahLst/>
                <a:cxnLst/>
                <a:rect l="l" t="t" r="r" b="b"/>
                <a:pathLst>
                  <a:path w="7422" h="7422" extrusionOk="0">
                    <a:moveTo>
                      <a:pt x="6766" y="642"/>
                    </a:moveTo>
                    <a:lnTo>
                      <a:pt x="6766" y="6752"/>
                    </a:lnTo>
                    <a:lnTo>
                      <a:pt x="656" y="6752"/>
                    </a:lnTo>
                    <a:lnTo>
                      <a:pt x="656" y="642"/>
                    </a:lnTo>
                    <a:close/>
                    <a:moveTo>
                      <a:pt x="335" y="1"/>
                    </a:moveTo>
                    <a:cubicBezTo>
                      <a:pt x="154" y="1"/>
                      <a:pt x="1" y="140"/>
                      <a:pt x="1" y="321"/>
                    </a:cubicBezTo>
                    <a:lnTo>
                      <a:pt x="1" y="7087"/>
                    </a:lnTo>
                    <a:cubicBezTo>
                      <a:pt x="1" y="7268"/>
                      <a:pt x="140" y="7421"/>
                      <a:pt x="335" y="7421"/>
                    </a:cubicBezTo>
                    <a:lnTo>
                      <a:pt x="7100" y="7421"/>
                    </a:lnTo>
                    <a:cubicBezTo>
                      <a:pt x="7268" y="7421"/>
                      <a:pt x="7421" y="7282"/>
                      <a:pt x="7421" y="7087"/>
                    </a:cubicBezTo>
                    <a:lnTo>
                      <a:pt x="7421" y="321"/>
                    </a:lnTo>
                    <a:cubicBezTo>
                      <a:pt x="7421" y="140"/>
                      <a:pt x="7268" y="1"/>
                      <a:pt x="71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8"/>
              <p:cNvSpPr/>
              <p:nvPr/>
            </p:nvSpPr>
            <p:spPr>
              <a:xfrm>
                <a:off x="5871425" y="2872925"/>
                <a:ext cx="140200" cy="132275"/>
              </a:xfrm>
              <a:custGeom>
                <a:avLst/>
                <a:gdLst/>
                <a:ahLst/>
                <a:cxnLst/>
                <a:rect l="l" t="t" r="r" b="b"/>
                <a:pathLst>
                  <a:path w="5608" h="5291" extrusionOk="0">
                    <a:moveTo>
                      <a:pt x="3740" y="663"/>
                    </a:moveTo>
                    <a:cubicBezTo>
                      <a:pt x="4007" y="663"/>
                      <a:pt x="4275" y="764"/>
                      <a:pt x="4478" y="966"/>
                    </a:cubicBezTo>
                    <a:cubicBezTo>
                      <a:pt x="4896" y="1371"/>
                      <a:pt x="4896" y="2026"/>
                      <a:pt x="4478" y="2431"/>
                    </a:cubicBezTo>
                    <a:lnTo>
                      <a:pt x="3780" y="3128"/>
                    </a:lnTo>
                    <a:lnTo>
                      <a:pt x="2316" y="1664"/>
                    </a:lnTo>
                    <a:lnTo>
                      <a:pt x="3013" y="966"/>
                    </a:lnTo>
                    <a:cubicBezTo>
                      <a:pt x="3208" y="764"/>
                      <a:pt x="3473" y="663"/>
                      <a:pt x="3740" y="663"/>
                    </a:cubicBezTo>
                    <a:close/>
                    <a:moveTo>
                      <a:pt x="1841" y="2138"/>
                    </a:moveTo>
                    <a:lnTo>
                      <a:pt x="3306" y="3602"/>
                    </a:lnTo>
                    <a:lnTo>
                      <a:pt x="2609" y="4300"/>
                    </a:lnTo>
                    <a:cubicBezTo>
                      <a:pt x="2406" y="4502"/>
                      <a:pt x="2141" y="4603"/>
                      <a:pt x="1876" y="4603"/>
                    </a:cubicBezTo>
                    <a:cubicBezTo>
                      <a:pt x="1611" y="4603"/>
                      <a:pt x="1346" y="4502"/>
                      <a:pt x="1144" y="4300"/>
                    </a:cubicBezTo>
                    <a:cubicBezTo>
                      <a:pt x="740" y="3895"/>
                      <a:pt x="740" y="3240"/>
                      <a:pt x="1144" y="2835"/>
                    </a:cubicBezTo>
                    <a:lnTo>
                      <a:pt x="1841" y="2138"/>
                    </a:lnTo>
                    <a:close/>
                    <a:moveTo>
                      <a:pt x="3745" y="0"/>
                    </a:moveTo>
                    <a:cubicBezTo>
                      <a:pt x="3310" y="0"/>
                      <a:pt x="2874" y="164"/>
                      <a:pt x="2539" y="492"/>
                    </a:cubicBezTo>
                    <a:lnTo>
                      <a:pt x="1604" y="1440"/>
                    </a:lnTo>
                    <a:lnTo>
                      <a:pt x="656" y="2375"/>
                    </a:lnTo>
                    <a:cubicBezTo>
                      <a:pt x="0" y="3045"/>
                      <a:pt x="0" y="4119"/>
                      <a:pt x="656" y="4788"/>
                    </a:cubicBezTo>
                    <a:cubicBezTo>
                      <a:pt x="991" y="5109"/>
                      <a:pt x="1423" y="5290"/>
                      <a:pt x="1855" y="5290"/>
                    </a:cubicBezTo>
                    <a:cubicBezTo>
                      <a:pt x="2302" y="5290"/>
                      <a:pt x="2734" y="5109"/>
                      <a:pt x="3069" y="4788"/>
                    </a:cubicBezTo>
                    <a:lnTo>
                      <a:pt x="4003" y="3840"/>
                    </a:lnTo>
                    <a:lnTo>
                      <a:pt x="4952" y="2905"/>
                    </a:lnTo>
                    <a:cubicBezTo>
                      <a:pt x="5608" y="2235"/>
                      <a:pt x="5608" y="1161"/>
                      <a:pt x="4952" y="492"/>
                    </a:cubicBezTo>
                    <a:cubicBezTo>
                      <a:pt x="4617" y="164"/>
                      <a:pt x="4181" y="0"/>
                      <a:pt x="37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8"/>
              <p:cNvSpPr/>
              <p:nvPr/>
            </p:nvSpPr>
            <p:spPr>
              <a:xfrm>
                <a:off x="6017525" y="2808425"/>
                <a:ext cx="16425" cy="16825"/>
              </a:xfrm>
              <a:custGeom>
                <a:avLst/>
                <a:gdLst/>
                <a:ahLst/>
                <a:cxnLst/>
                <a:rect l="l" t="t" r="r" b="b"/>
                <a:pathLst>
                  <a:path w="657" h="673" extrusionOk="0">
                    <a:moveTo>
                      <a:pt x="309" y="1"/>
                    </a:moveTo>
                    <a:cubicBezTo>
                      <a:pt x="295" y="1"/>
                      <a:pt x="280" y="1"/>
                      <a:pt x="266" y="3"/>
                    </a:cubicBezTo>
                    <a:cubicBezTo>
                      <a:pt x="252" y="3"/>
                      <a:pt x="238" y="31"/>
                      <a:pt x="196" y="31"/>
                    </a:cubicBezTo>
                    <a:cubicBezTo>
                      <a:pt x="182" y="31"/>
                      <a:pt x="168" y="45"/>
                      <a:pt x="140" y="59"/>
                    </a:cubicBezTo>
                    <a:cubicBezTo>
                      <a:pt x="126" y="73"/>
                      <a:pt x="112" y="73"/>
                      <a:pt x="98" y="101"/>
                    </a:cubicBezTo>
                    <a:cubicBezTo>
                      <a:pt x="84" y="115"/>
                      <a:pt x="56" y="129"/>
                      <a:pt x="56" y="143"/>
                    </a:cubicBezTo>
                    <a:cubicBezTo>
                      <a:pt x="43" y="171"/>
                      <a:pt x="43" y="185"/>
                      <a:pt x="29" y="199"/>
                    </a:cubicBezTo>
                    <a:cubicBezTo>
                      <a:pt x="29" y="212"/>
                      <a:pt x="1" y="240"/>
                      <a:pt x="1" y="268"/>
                    </a:cubicBezTo>
                    <a:lnTo>
                      <a:pt x="1" y="338"/>
                    </a:lnTo>
                    <a:lnTo>
                      <a:pt x="1" y="408"/>
                    </a:lnTo>
                    <a:cubicBezTo>
                      <a:pt x="1" y="422"/>
                      <a:pt x="29" y="450"/>
                      <a:pt x="29" y="477"/>
                    </a:cubicBezTo>
                    <a:cubicBezTo>
                      <a:pt x="29" y="491"/>
                      <a:pt x="43" y="519"/>
                      <a:pt x="56" y="533"/>
                    </a:cubicBezTo>
                    <a:cubicBezTo>
                      <a:pt x="70" y="547"/>
                      <a:pt x="70" y="561"/>
                      <a:pt x="98" y="589"/>
                    </a:cubicBezTo>
                    <a:cubicBezTo>
                      <a:pt x="112" y="603"/>
                      <a:pt x="126" y="617"/>
                      <a:pt x="140" y="617"/>
                    </a:cubicBezTo>
                    <a:cubicBezTo>
                      <a:pt x="168" y="631"/>
                      <a:pt x="182" y="631"/>
                      <a:pt x="196" y="659"/>
                    </a:cubicBezTo>
                    <a:cubicBezTo>
                      <a:pt x="210" y="659"/>
                      <a:pt x="238" y="673"/>
                      <a:pt x="266" y="673"/>
                    </a:cubicBezTo>
                    <a:lnTo>
                      <a:pt x="335" y="673"/>
                    </a:lnTo>
                    <a:cubicBezTo>
                      <a:pt x="433" y="673"/>
                      <a:pt x="517" y="631"/>
                      <a:pt x="559" y="561"/>
                    </a:cubicBezTo>
                    <a:cubicBezTo>
                      <a:pt x="587" y="547"/>
                      <a:pt x="600" y="533"/>
                      <a:pt x="600" y="519"/>
                    </a:cubicBezTo>
                    <a:cubicBezTo>
                      <a:pt x="614" y="491"/>
                      <a:pt x="614" y="477"/>
                      <a:pt x="642" y="464"/>
                    </a:cubicBezTo>
                    <a:cubicBezTo>
                      <a:pt x="642" y="450"/>
                      <a:pt x="656" y="422"/>
                      <a:pt x="656" y="394"/>
                    </a:cubicBezTo>
                    <a:lnTo>
                      <a:pt x="656" y="324"/>
                    </a:lnTo>
                    <a:lnTo>
                      <a:pt x="656" y="268"/>
                    </a:lnTo>
                    <a:cubicBezTo>
                      <a:pt x="656" y="254"/>
                      <a:pt x="642" y="240"/>
                      <a:pt x="642" y="199"/>
                    </a:cubicBezTo>
                    <a:cubicBezTo>
                      <a:pt x="642" y="185"/>
                      <a:pt x="614" y="171"/>
                      <a:pt x="600" y="143"/>
                    </a:cubicBezTo>
                    <a:cubicBezTo>
                      <a:pt x="587" y="129"/>
                      <a:pt x="587" y="115"/>
                      <a:pt x="559" y="101"/>
                    </a:cubicBezTo>
                    <a:cubicBezTo>
                      <a:pt x="498" y="40"/>
                      <a:pt x="405"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8"/>
              <p:cNvSpPr/>
              <p:nvPr/>
            </p:nvSpPr>
            <p:spPr>
              <a:xfrm>
                <a:off x="5849450" y="2808500"/>
                <a:ext cx="149975" cy="16750"/>
              </a:xfrm>
              <a:custGeom>
                <a:avLst/>
                <a:gdLst/>
                <a:ahLst/>
                <a:cxnLst/>
                <a:rect l="l" t="t" r="r" b="b"/>
                <a:pathLst>
                  <a:path w="5999" h="670" extrusionOk="0">
                    <a:moveTo>
                      <a:pt x="335" y="0"/>
                    </a:moveTo>
                    <a:cubicBezTo>
                      <a:pt x="154" y="0"/>
                      <a:pt x="0" y="140"/>
                      <a:pt x="0" y="335"/>
                    </a:cubicBezTo>
                    <a:cubicBezTo>
                      <a:pt x="0" y="516"/>
                      <a:pt x="140" y="670"/>
                      <a:pt x="335" y="670"/>
                    </a:cubicBezTo>
                    <a:lnTo>
                      <a:pt x="5664" y="670"/>
                    </a:lnTo>
                    <a:cubicBezTo>
                      <a:pt x="5845" y="670"/>
                      <a:pt x="5998" y="530"/>
                      <a:pt x="5998" y="335"/>
                    </a:cubicBezTo>
                    <a:cubicBezTo>
                      <a:pt x="5998" y="140"/>
                      <a:pt x="5859" y="0"/>
                      <a:pt x="5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8"/>
              <p:cNvSpPr/>
              <p:nvPr/>
            </p:nvSpPr>
            <p:spPr>
              <a:xfrm>
                <a:off x="5849800" y="3052600"/>
                <a:ext cx="16750" cy="16750"/>
              </a:xfrm>
              <a:custGeom>
                <a:avLst/>
                <a:gdLst/>
                <a:ahLst/>
                <a:cxnLst/>
                <a:rect l="l" t="t" r="r" b="b"/>
                <a:pathLst>
                  <a:path w="670" h="670" extrusionOk="0">
                    <a:moveTo>
                      <a:pt x="265" y="0"/>
                    </a:moveTo>
                    <a:cubicBezTo>
                      <a:pt x="251" y="0"/>
                      <a:pt x="224" y="28"/>
                      <a:pt x="196" y="28"/>
                    </a:cubicBezTo>
                    <a:cubicBezTo>
                      <a:pt x="182" y="28"/>
                      <a:pt x="154" y="42"/>
                      <a:pt x="140" y="56"/>
                    </a:cubicBezTo>
                    <a:cubicBezTo>
                      <a:pt x="126" y="70"/>
                      <a:pt x="112" y="70"/>
                      <a:pt x="84" y="98"/>
                    </a:cubicBezTo>
                    <a:cubicBezTo>
                      <a:pt x="70" y="112"/>
                      <a:pt x="56" y="126"/>
                      <a:pt x="56" y="140"/>
                    </a:cubicBezTo>
                    <a:cubicBezTo>
                      <a:pt x="42" y="168"/>
                      <a:pt x="42" y="182"/>
                      <a:pt x="14" y="196"/>
                    </a:cubicBezTo>
                    <a:cubicBezTo>
                      <a:pt x="14" y="209"/>
                      <a:pt x="0" y="237"/>
                      <a:pt x="0" y="265"/>
                    </a:cubicBezTo>
                    <a:lnTo>
                      <a:pt x="0" y="335"/>
                    </a:lnTo>
                    <a:lnTo>
                      <a:pt x="0" y="405"/>
                    </a:lnTo>
                    <a:cubicBezTo>
                      <a:pt x="0" y="419"/>
                      <a:pt x="14" y="447"/>
                      <a:pt x="14" y="475"/>
                    </a:cubicBezTo>
                    <a:cubicBezTo>
                      <a:pt x="14" y="488"/>
                      <a:pt x="42" y="516"/>
                      <a:pt x="56" y="530"/>
                    </a:cubicBezTo>
                    <a:cubicBezTo>
                      <a:pt x="70" y="544"/>
                      <a:pt x="70" y="558"/>
                      <a:pt x="84" y="572"/>
                    </a:cubicBezTo>
                    <a:cubicBezTo>
                      <a:pt x="112" y="600"/>
                      <a:pt x="126" y="614"/>
                      <a:pt x="140" y="614"/>
                    </a:cubicBezTo>
                    <a:cubicBezTo>
                      <a:pt x="154" y="628"/>
                      <a:pt x="182" y="628"/>
                      <a:pt x="196" y="656"/>
                    </a:cubicBezTo>
                    <a:cubicBezTo>
                      <a:pt x="210" y="656"/>
                      <a:pt x="224" y="670"/>
                      <a:pt x="265" y="670"/>
                    </a:cubicBezTo>
                    <a:lnTo>
                      <a:pt x="405" y="670"/>
                    </a:lnTo>
                    <a:cubicBezTo>
                      <a:pt x="419" y="670"/>
                      <a:pt x="447" y="656"/>
                      <a:pt x="475" y="656"/>
                    </a:cubicBezTo>
                    <a:cubicBezTo>
                      <a:pt x="489" y="656"/>
                      <a:pt x="517" y="628"/>
                      <a:pt x="530" y="614"/>
                    </a:cubicBezTo>
                    <a:cubicBezTo>
                      <a:pt x="544" y="600"/>
                      <a:pt x="558" y="600"/>
                      <a:pt x="586" y="572"/>
                    </a:cubicBezTo>
                    <a:cubicBezTo>
                      <a:pt x="600" y="558"/>
                      <a:pt x="614" y="544"/>
                      <a:pt x="614" y="530"/>
                    </a:cubicBezTo>
                    <a:cubicBezTo>
                      <a:pt x="628" y="502"/>
                      <a:pt x="628" y="488"/>
                      <a:pt x="656" y="475"/>
                    </a:cubicBezTo>
                    <a:cubicBezTo>
                      <a:pt x="656" y="461"/>
                      <a:pt x="670" y="433"/>
                      <a:pt x="670" y="405"/>
                    </a:cubicBezTo>
                    <a:lnTo>
                      <a:pt x="670" y="335"/>
                    </a:lnTo>
                    <a:cubicBezTo>
                      <a:pt x="642" y="307"/>
                      <a:pt x="642" y="279"/>
                      <a:pt x="642" y="265"/>
                    </a:cubicBezTo>
                    <a:cubicBezTo>
                      <a:pt x="642" y="251"/>
                      <a:pt x="628" y="237"/>
                      <a:pt x="628" y="196"/>
                    </a:cubicBezTo>
                    <a:cubicBezTo>
                      <a:pt x="628" y="182"/>
                      <a:pt x="614" y="168"/>
                      <a:pt x="600" y="140"/>
                    </a:cubicBezTo>
                    <a:cubicBezTo>
                      <a:pt x="586" y="126"/>
                      <a:pt x="586" y="112"/>
                      <a:pt x="558" y="98"/>
                    </a:cubicBezTo>
                    <a:cubicBezTo>
                      <a:pt x="544" y="70"/>
                      <a:pt x="530" y="56"/>
                      <a:pt x="517" y="56"/>
                    </a:cubicBezTo>
                    <a:cubicBezTo>
                      <a:pt x="489" y="42"/>
                      <a:pt x="475" y="42"/>
                      <a:pt x="461" y="28"/>
                    </a:cubicBezTo>
                    <a:cubicBezTo>
                      <a:pt x="447" y="0"/>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8"/>
              <p:cNvSpPr/>
              <p:nvPr/>
            </p:nvSpPr>
            <p:spPr>
              <a:xfrm>
                <a:off x="5883975" y="3052250"/>
                <a:ext cx="149975" cy="16750"/>
              </a:xfrm>
              <a:custGeom>
                <a:avLst/>
                <a:gdLst/>
                <a:ahLst/>
                <a:cxnLst/>
                <a:rect l="l" t="t" r="r" b="b"/>
                <a:pathLst>
                  <a:path w="5999" h="670" extrusionOk="0">
                    <a:moveTo>
                      <a:pt x="335" y="0"/>
                    </a:moveTo>
                    <a:cubicBezTo>
                      <a:pt x="154" y="0"/>
                      <a:pt x="0" y="140"/>
                      <a:pt x="0" y="335"/>
                    </a:cubicBezTo>
                    <a:cubicBezTo>
                      <a:pt x="0" y="502"/>
                      <a:pt x="140" y="670"/>
                      <a:pt x="335" y="670"/>
                    </a:cubicBezTo>
                    <a:lnTo>
                      <a:pt x="5664" y="670"/>
                    </a:lnTo>
                    <a:cubicBezTo>
                      <a:pt x="5845" y="670"/>
                      <a:pt x="5998" y="530"/>
                      <a:pt x="5998" y="335"/>
                    </a:cubicBezTo>
                    <a:cubicBezTo>
                      <a:pt x="5998" y="154"/>
                      <a:pt x="5845" y="0"/>
                      <a:pt x="5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48"/>
            <p:cNvGrpSpPr/>
            <p:nvPr/>
          </p:nvGrpSpPr>
          <p:grpSpPr>
            <a:xfrm>
              <a:off x="2217888" y="2756138"/>
              <a:ext cx="371750" cy="422675"/>
              <a:chOff x="4590250" y="2684350"/>
              <a:chExt cx="371750" cy="422675"/>
            </a:xfrm>
          </p:grpSpPr>
          <p:sp>
            <p:nvSpPr>
              <p:cNvPr id="922" name="Google Shape;922;p48"/>
              <p:cNvSpPr/>
              <p:nvPr/>
            </p:nvSpPr>
            <p:spPr>
              <a:xfrm>
                <a:off x="4590250" y="2684350"/>
                <a:ext cx="371750" cy="422675"/>
              </a:xfrm>
              <a:custGeom>
                <a:avLst/>
                <a:gdLst/>
                <a:ahLst/>
                <a:cxnLst/>
                <a:rect l="l" t="t" r="r" b="b"/>
                <a:pathLst>
                  <a:path w="14870" h="16907" extrusionOk="0">
                    <a:moveTo>
                      <a:pt x="6863" y="670"/>
                    </a:moveTo>
                    <a:cubicBezTo>
                      <a:pt x="10169" y="684"/>
                      <a:pt x="12442" y="2386"/>
                      <a:pt x="12861" y="5106"/>
                    </a:cubicBezTo>
                    <a:lnTo>
                      <a:pt x="12916" y="5566"/>
                    </a:lnTo>
                    <a:cubicBezTo>
                      <a:pt x="12916" y="5664"/>
                      <a:pt x="12930" y="6068"/>
                      <a:pt x="12930" y="6389"/>
                    </a:cubicBezTo>
                    <a:lnTo>
                      <a:pt x="12219" y="6389"/>
                    </a:lnTo>
                    <a:cubicBezTo>
                      <a:pt x="12038" y="6389"/>
                      <a:pt x="11884" y="6528"/>
                      <a:pt x="11884" y="6710"/>
                    </a:cubicBezTo>
                    <a:cubicBezTo>
                      <a:pt x="11884" y="6891"/>
                      <a:pt x="12024" y="7045"/>
                      <a:pt x="12219" y="7045"/>
                    </a:cubicBezTo>
                    <a:lnTo>
                      <a:pt x="13014" y="7045"/>
                    </a:lnTo>
                    <a:lnTo>
                      <a:pt x="14186" y="9151"/>
                    </a:lnTo>
                    <a:cubicBezTo>
                      <a:pt x="14172" y="9193"/>
                      <a:pt x="14172" y="9221"/>
                      <a:pt x="14158" y="9248"/>
                    </a:cubicBezTo>
                    <a:cubicBezTo>
                      <a:pt x="14144" y="9262"/>
                      <a:pt x="14116" y="9276"/>
                      <a:pt x="14088" y="9290"/>
                    </a:cubicBezTo>
                    <a:lnTo>
                      <a:pt x="13251" y="9430"/>
                    </a:lnTo>
                    <a:cubicBezTo>
                      <a:pt x="13098" y="9472"/>
                      <a:pt x="12972" y="9583"/>
                      <a:pt x="12972" y="9765"/>
                    </a:cubicBezTo>
                    <a:lnTo>
                      <a:pt x="12972" y="13475"/>
                    </a:lnTo>
                    <a:lnTo>
                      <a:pt x="12972" y="13489"/>
                    </a:lnTo>
                    <a:cubicBezTo>
                      <a:pt x="12972" y="13559"/>
                      <a:pt x="12930" y="13614"/>
                      <a:pt x="12916" y="13656"/>
                    </a:cubicBezTo>
                    <a:cubicBezTo>
                      <a:pt x="12889" y="13698"/>
                      <a:pt x="12819" y="13726"/>
                      <a:pt x="12749" y="13726"/>
                    </a:cubicBezTo>
                    <a:cubicBezTo>
                      <a:pt x="12554" y="13698"/>
                      <a:pt x="10196" y="13517"/>
                      <a:pt x="9973" y="13475"/>
                    </a:cubicBezTo>
                    <a:lnTo>
                      <a:pt x="9848" y="13475"/>
                    </a:lnTo>
                    <a:cubicBezTo>
                      <a:pt x="9722" y="13489"/>
                      <a:pt x="9625" y="13600"/>
                      <a:pt x="9611" y="13726"/>
                    </a:cubicBezTo>
                    <a:lnTo>
                      <a:pt x="8927" y="16251"/>
                    </a:lnTo>
                    <a:lnTo>
                      <a:pt x="4380" y="15637"/>
                    </a:lnTo>
                    <a:lnTo>
                      <a:pt x="4882" y="13238"/>
                    </a:lnTo>
                    <a:lnTo>
                      <a:pt x="7170" y="13684"/>
                    </a:lnTo>
                    <a:lnTo>
                      <a:pt x="7239" y="13684"/>
                    </a:lnTo>
                    <a:cubicBezTo>
                      <a:pt x="7393" y="13684"/>
                      <a:pt x="7532" y="13586"/>
                      <a:pt x="7560" y="13419"/>
                    </a:cubicBezTo>
                    <a:cubicBezTo>
                      <a:pt x="7602" y="13252"/>
                      <a:pt x="7476" y="13070"/>
                      <a:pt x="7309" y="13042"/>
                    </a:cubicBezTo>
                    <a:lnTo>
                      <a:pt x="4729" y="12526"/>
                    </a:lnTo>
                    <a:cubicBezTo>
                      <a:pt x="2288" y="11634"/>
                      <a:pt x="656" y="9290"/>
                      <a:pt x="697" y="6696"/>
                    </a:cubicBezTo>
                    <a:cubicBezTo>
                      <a:pt x="725" y="3362"/>
                      <a:pt x="3473" y="670"/>
                      <a:pt x="6821" y="670"/>
                    </a:cubicBezTo>
                    <a:close/>
                    <a:moveTo>
                      <a:pt x="6793" y="1"/>
                    </a:moveTo>
                    <a:cubicBezTo>
                      <a:pt x="3097" y="1"/>
                      <a:pt x="70" y="2986"/>
                      <a:pt x="28" y="6682"/>
                    </a:cubicBezTo>
                    <a:cubicBezTo>
                      <a:pt x="0" y="9472"/>
                      <a:pt x="1688" y="11996"/>
                      <a:pt x="4254" y="13042"/>
                    </a:cubicBezTo>
                    <a:lnTo>
                      <a:pt x="3655" y="15832"/>
                    </a:lnTo>
                    <a:cubicBezTo>
                      <a:pt x="3641" y="15916"/>
                      <a:pt x="3655" y="16027"/>
                      <a:pt x="3710" y="16097"/>
                    </a:cubicBezTo>
                    <a:cubicBezTo>
                      <a:pt x="3766" y="16167"/>
                      <a:pt x="3850" y="16209"/>
                      <a:pt x="3934" y="16237"/>
                    </a:cubicBezTo>
                    <a:lnTo>
                      <a:pt x="9122" y="16906"/>
                    </a:lnTo>
                    <a:lnTo>
                      <a:pt x="9164" y="16906"/>
                    </a:lnTo>
                    <a:cubicBezTo>
                      <a:pt x="9304" y="16906"/>
                      <a:pt x="9443" y="16809"/>
                      <a:pt x="9485" y="16669"/>
                    </a:cubicBezTo>
                    <a:lnTo>
                      <a:pt x="10169" y="14117"/>
                    </a:lnTo>
                    <a:cubicBezTo>
                      <a:pt x="10210" y="14117"/>
                      <a:pt x="10266" y="14144"/>
                      <a:pt x="10322" y="14144"/>
                    </a:cubicBezTo>
                    <a:cubicBezTo>
                      <a:pt x="10629" y="14172"/>
                      <a:pt x="11019" y="14186"/>
                      <a:pt x="11271" y="14228"/>
                    </a:cubicBezTo>
                    <a:cubicBezTo>
                      <a:pt x="11508" y="14242"/>
                      <a:pt x="12665" y="14354"/>
                      <a:pt x="12735" y="14354"/>
                    </a:cubicBezTo>
                    <a:cubicBezTo>
                      <a:pt x="13000" y="14354"/>
                      <a:pt x="13223" y="14242"/>
                      <a:pt x="13405" y="14075"/>
                    </a:cubicBezTo>
                    <a:cubicBezTo>
                      <a:pt x="13558" y="13893"/>
                      <a:pt x="13642" y="13684"/>
                      <a:pt x="13642" y="13447"/>
                    </a:cubicBezTo>
                    <a:lnTo>
                      <a:pt x="13642" y="10030"/>
                    </a:lnTo>
                    <a:lnTo>
                      <a:pt x="14200" y="9932"/>
                    </a:lnTo>
                    <a:cubicBezTo>
                      <a:pt x="14451" y="9904"/>
                      <a:pt x="14660" y="9751"/>
                      <a:pt x="14758" y="9541"/>
                    </a:cubicBezTo>
                    <a:cubicBezTo>
                      <a:pt x="14869" y="9318"/>
                      <a:pt x="14855" y="9053"/>
                      <a:pt x="14730" y="8844"/>
                    </a:cubicBezTo>
                    <a:lnTo>
                      <a:pt x="13558" y="6710"/>
                    </a:lnTo>
                    <a:cubicBezTo>
                      <a:pt x="13558" y="6445"/>
                      <a:pt x="13558" y="5664"/>
                      <a:pt x="13544" y="5510"/>
                    </a:cubicBezTo>
                    <a:lnTo>
                      <a:pt x="13544" y="5496"/>
                    </a:lnTo>
                    <a:lnTo>
                      <a:pt x="13488" y="5036"/>
                    </a:lnTo>
                    <a:lnTo>
                      <a:pt x="13488" y="5022"/>
                    </a:lnTo>
                    <a:cubicBezTo>
                      <a:pt x="13265" y="3446"/>
                      <a:pt x="12484" y="2163"/>
                      <a:pt x="11229" y="1270"/>
                    </a:cubicBezTo>
                    <a:cubicBezTo>
                      <a:pt x="10057" y="447"/>
                      <a:pt x="8537" y="1"/>
                      <a:pt x="68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8"/>
              <p:cNvSpPr/>
              <p:nvPr/>
            </p:nvSpPr>
            <p:spPr>
              <a:xfrm>
                <a:off x="4795275" y="3015900"/>
                <a:ext cx="16425" cy="17200"/>
              </a:xfrm>
              <a:custGeom>
                <a:avLst/>
                <a:gdLst/>
                <a:ahLst/>
                <a:cxnLst/>
                <a:rect l="l" t="t" r="r" b="b"/>
                <a:pathLst>
                  <a:path w="657" h="688" extrusionOk="0">
                    <a:moveTo>
                      <a:pt x="352" y="1"/>
                    </a:moveTo>
                    <a:cubicBezTo>
                      <a:pt x="262" y="1"/>
                      <a:pt x="159" y="39"/>
                      <a:pt x="98" y="87"/>
                    </a:cubicBezTo>
                    <a:cubicBezTo>
                      <a:pt x="85" y="115"/>
                      <a:pt x="57" y="129"/>
                      <a:pt x="57" y="143"/>
                    </a:cubicBezTo>
                    <a:cubicBezTo>
                      <a:pt x="43" y="157"/>
                      <a:pt x="43" y="185"/>
                      <a:pt x="29" y="199"/>
                    </a:cubicBezTo>
                    <a:cubicBezTo>
                      <a:pt x="29" y="213"/>
                      <a:pt x="1" y="227"/>
                      <a:pt x="1" y="269"/>
                    </a:cubicBezTo>
                    <a:lnTo>
                      <a:pt x="1" y="338"/>
                    </a:lnTo>
                    <a:lnTo>
                      <a:pt x="1" y="408"/>
                    </a:lnTo>
                    <a:cubicBezTo>
                      <a:pt x="1" y="422"/>
                      <a:pt x="29" y="436"/>
                      <a:pt x="29" y="478"/>
                    </a:cubicBezTo>
                    <a:cubicBezTo>
                      <a:pt x="29" y="492"/>
                      <a:pt x="43" y="506"/>
                      <a:pt x="57" y="534"/>
                    </a:cubicBezTo>
                    <a:cubicBezTo>
                      <a:pt x="85" y="548"/>
                      <a:pt x="85" y="562"/>
                      <a:pt x="98" y="576"/>
                    </a:cubicBezTo>
                    <a:cubicBezTo>
                      <a:pt x="168" y="645"/>
                      <a:pt x="238" y="687"/>
                      <a:pt x="322" y="687"/>
                    </a:cubicBezTo>
                    <a:lnTo>
                      <a:pt x="391" y="687"/>
                    </a:lnTo>
                    <a:cubicBezTo>
                      <a:pt x="405" y="687"/>
                      <a:pt x="433" y="673"/>
                      <a:pt x="461" y="673"/>
                    </a:cubicBezTo>
                    <a:cubicBezTo>
                      <a:pt x="475" y="673"/>
                      <a:pt x="503" y="645"/>
                      <a:pt x="517" y="631"/>
                    </a:cubicBezTo>
                    <a:cubicBezTo>
                      <a:pt x="531" y="617"/>
                      <a:pt x="545" y="617"/>
                      <a:pt x="559" y="603"/>
                    </a:cubicBezTo>
                    <a:cubicBezTo>
                      <a:pt x="587" y="576"/>
                      <a:pt x="601" y="562"/>
                      <a:pt x="601" y="548"/>
                    </a:cubicBezTo>
                    <a:cubicBezTo>
                      <a:pt x="615" y="534"/>
                      <a:pt x="615" y="506"/>
                      <a:pt x="628" y="492"/>
                    </a:cubicBezTo>
                    <a:cubicBezTo>
                      <a:pt x="628" y="478"/>
                      <a:pt x="656" y="464"/>
                      <a:pt x="656" y="422"/>
                    </a:cubicBezTo>
                    <a:lnTo>
                      <a:pt x="656" y="352"/>
                    </a:lnTo>
                    <a:lnTo>
                      <a:pt x="656" y="269"/>
                    </a:lnTo>
                    <a:cubicBezTo>
                      <a:pt x="656" y="255"/>
                      <a:pt x="642" y="227"/>
                      <a:pt x="642" y="199"/>
                    </a:cubicBezTo>
                    <a:cubicBezTo>
                      <a:pt x="642" y="185"/>
                      <a:pt x="615" y="157"/>
                      <a:pt x="601" y="143"/>
                    </a:cubicBezTo>
                    <a:cubicBezTo>
                      <a:pt x="587" y="129"/>
                      <a:pt x="587" y="115"/>
                      <a:pt x="573" y="101"/>
                    </a:cubicBezTo>
                    <a:cubicBezTo>
                      <a:pt x="545" y="73"/>
                      <a:pt x="531" y="59"/>
                      <a:pt x="517" y="59"/>
                    </a:cubicBezTo>
                    <a:cubicBezTo>
                      <a:pt x="503" y="45"/>
                      <a:pt x="475" y="45"/>
                      <a:pt x="461" y="32"/>
                    </a:cubicBezTo>
                    <a:cubicBezTo>
                      <a:pt x="447" y="32"/>
                      <a:pt x="433" y="4"/>
                      <a:pt x="391" y="4"/>
                    </a:cubicBezTo>
                    <a:cubicBezTo>
                      <a:pt x="379" y="2"/>
                      <a:pt x="365" y="1"/>
                      <a:pt x="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8"/>
              <p:cNvSpPr/>
              <p:nvPr/>
            </p:nvSpPr>
            <p:spPr>
              <a:xfrm>
                <a:off x="4689975" y="2780600"/>
                <a:ext cx="110900" cy="110900"/>
              </a:xfrm>
              <a:custGeom>
                <a:avLst/>
                <a:gdLst/>
                <a:ahLst/>
                <a:cxnLst/>
                <a:rect l="l" t="t" r="r" b="b"/>
                <a:pathLst>
                  <a:path w="4436" h="4436" extrusionOk="0">
                    <a:moveTo>
                      <a:pt x="2218" y="684"/>
                    </a:moveTo>
                    <a:cubicBezTo>
                      <a:pt x="3069" y="684"/>
                      <a:pt x="3766" y="1381"/>
                      <a:pt x="3766" y="2232"/>
                    </a:cubicBezTo>
                    <a:cubicBezTo>
                      <a:pt x="3766" y="3097"/>
                      <a:pt x="3069" y="3794"/>
                      <a:pt x="2218" y="3794"/>
                    </a:cubicBezTo>
                    <a:cubicBezTo>
                      <a:pt x="1367" y="3794"/>
                      <a:pt x="670" y="3097"/>
                      <a:pt x="670" y="2232"/>
                    </a:cubicBezTo>
                    <a:cubicBezTo>
                      <a:pt x="670" y="1381"/>
                      <a:pt x="1367" y="684"/>
                      <a:pt x="2218" y="684"/>
                    </a:cubicBezTo>
                    <a:close/>
                    <a:moveTo>
                      <a:pt x="2218" y="0"/>
                    </a:moveTo>
                    <a:cubicBezTo>
                      <a:pt x="991" y="0"/>
                      <a:pt x="0" y="1005"/>
                      <a:pt x="0" y="2218"/>
                    </a:cubicBezTo>
                    <a:cubicBezTo>
                      <a:pt x="0" y="3446"/>
                      <a:pt x="991" y="4436"/>
                      <a:pt x="2218" y="4436"/>
                    </a:cubicBezTo>
                    <a:cubicBezTo>
                      <a:pt x="3432" y="4436"/>
                      <a:pt x="4436" y="3446"/>
                      <a:pt x="4436" y="2218"/>
                    </a:cubicBezTo>
                    <a:cubicBezTo>
                      <a:pt x="4436" y="1005"/>
                      <a:pt x="3432" y="0"/>
                      <a:pt x="2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8"/>
              <p:cNvSpPr/>
              <p:nvPr/>
            </p:nvSpPr>
            <p:spPr>
              <a:xfrm>
                <a:off x="4630350" y="2721325"/>
                <a:ext cx="230175" cy="229825"/>
              </a:xfrm>
              <a:custGeom>
                <a:avLst/>
                <a:gdLst/>
                <a:ahLst/>
                <a:cxnLst/>
                <a:rect l="l" t="t" r="r" b="b"/>
                <a:pathLst>
                  <a:path w="9207" h="9193" extrusionOk="0">
                    <a:moveTo>
                      <a:pt x="5022" y="684"/>
                    </a:moveTo>
                    <a:cubicBezTo>
                      <a:pt x="5050" y="684"/>
                      <a:pt x="5077" y="698"/>
                      <a:pt x="5091" y="711"/>
                    </a:cubicBezTo>
                    <a:lnTo>
                      <a:pt x="5315" y="1367"/>
                    </a:lnTo>
                    <a:cubicBezTo>
                      <a:pt x="5356" y="1465"/>
                      <a:pt x="5440" y="1534"/>
                      <a:pt x="5524" y="1576"/>
                    </a:cubicBezTo>
                    <a:cubicBezTo>
                      <a:pt x="5719" y="1632"/>
                      <a:pt x="5914" y="1716"/>
                      <a:pt x="6082" y="1799"/>
                    </a:cubicBezTo>
                    <a:cubicBezTo>
                      <a:pt x="6124" y="1827"/>
                      <a:pt x="6176" y="1841"/>
                      <a:pt x="6228" y="1841"/>
                    </a:cubicBezTo>
                    <a:cubicBezTo>
                      <a:pt x="6280" y="1841"/>
                      <a:pt x="6333" y="1827"/>
                      <a:pt x="6375" y="1799"/>
                    </a:cubicBezTo>
                    <a:lnTo>
                      <a:pt x="6988" y="1507"/>
                    </a:lnTo>
                    <a:cubicBezTo>
                      <a:pt x="6993" y="1498"/>
                      <a:pt x="7000" y="1495"/>
                      <a:pt x="7008" y="1495"/>
                    </a:cubicBezTo>
                    <a:cubicBezTo>
                      <a:pt x="7026" y="1495"/>
                      <a:pt x="7048" y="1511"/>
                      <a:pt x="7058" y="1520"/>
                    </a:cubicBezTo>
                    <a:lnTo>
                      <a:pt x="7672" y="2134"/>
                    </a:lnTo>
                    <a:cubicBezTo>
                      <a:pt x="7686" y="2148"/>
                      <a:pt x="7686" y="2176"/>
                      <a:pt x="7686" y="2204"/>
                    </a:cubicBezTo>
                    <a:lnTo>
                      <a:pt x="7393" y="2804"/>
                    </a:lnTo>
                    <a:cubicBezTo>
                      <a:pt x="7337" y="2901"/>
                      <a:pt x="7351" y="3027"/>
                      <a:pt x="7393" y="3111"/>
                    </a:cubicBezTo>
                    <a:cubicBezTo>
                      <a:pt x="7477" y="3278"/>
                      <a:pt x="7560" y="3473"/>
                      <a:pt x="7616" y="3669"/>
                    </a:cubicBezTo>
                    <a:cubicBezTo>
                      <a:pt x="7658" y="3766"/>
                      <a:pt x="7728" y="3836"/>
                      <a:pt x="7825" y="3878"/>
                    </a:cubicBezTo>
                    <a:lnTo>
                      <a:pt x="8467" y="4101"/>
                    </a:lnTo>
                    <a:cubicBezTo>
                      <a:pt x="8495" y="4115"/>
                      <a:pt x="8509" y="4143"/>
                      <a:pt x="8509" y="4171"/>
                    </a:cubicBezTo>
                    <a:lnTo>
                      <a:pt x="8509" y="5022"/>
                    </a:lnTo>
                    <a:lnTo>
                      <a:pt x="8537" y="5022"/>
                    </a:lnTo>
                    <a:cubicBezTo>
                      <a:pt x="8537" y="5063"/>
                      <a:pt x="8523" y="5077"/>
                      <a:pt x="8509" y="5091"/>
                    </a:cubicBezTo>
                    <a:lnTo>
                      <a:pt x="7867" y="5314"/>
                    </a:lnTo>
                    <a:cubicBezTo>
                      <a:pt x="7756" y="5356"/>
                      <a:pt x="7686" y="5440"/>
                      <a:pt x="7644" y="5538"/>
                    </a:cubicBezTo>
                    <a:cubicBezTo>
                      <a:pt x="7602" y="5719"/>
                      <a:pt x="7518" y="5914"/>
                      <a:pt x="7421" y="6096"/>
                    </a:cubicBezTo>
                    <a:cubicBezTo>
                      <a:pt x="7379" y="6179"/>
                      <a:pt x="7379" y="6305"/>
                      <a:pt x="7421" y="6389"/>
                    </a:cubicBezTo>
                    <a:lnTo>
                      <a:pt x="7728" y="7002"/>
                    </a:lnTo>
                    <a:cubicBezTo>
                      <a:pt x="7742" y="7016"/>
                      <a:pt x="7728" y="7044"/>
                      <a:pt x="7700" y="7072"/>
                    </a:cubicBezTo>
                    <a:lnTo>
                      <a:pt x="7100" y="7672"/>
                    </a:lnTo>
                    <a:cubicBezTo>
                      <a:pt x="7072" y="7700"/>
                      <a:pt x="7044" y="7700"/>
                      <a:pt x="7030" y="7700"/>
                    </a:cubicBezTo>
                    <a:lnTo>
                      <a:pt x="6416" y="7393"/>
                    </a:lnTo>
                    <a:cubicBezTo>
                      <a:pt x="6379" y="7374"/>
                      <a:pt x="6332" y="7366"/>
                      <a:pt x="6285" y="7366"/>
                    </a:cubicBezTo>
                    <a:cubicBezTo>
                      <a:pt x="6228" y="7366"/>
                      <a:pt x="6169" y="7378"/>
                      <a:pt x="6124" y="7393"/>
                    </a:cubicBezTo>
                    <a:cubicBezTo>
                      <a:pt x="5942" y="7490"/>
                      <a:pt x="5747" y="7574"/>
                      <a:pt x="5552" y="7630"/>
                    </a:cubicBezTo>
                    <a:cubicBezTo>
                      <a:pt x="5454" y="7658"/>
                      <a:pt x="5384" y="7728"/>
                      <a:pt x="5342" y="7839"/>
                    </a:cubicBezTo>
                    <a:lnTo>
                      <a:pt x="5119" y="8481"/>
                    </a:lnTo>
                    <a:cubicBezTo>
                      <a:pt x="5105" y="8495"/>
                      <a:pt x="5091" y="8509"/>
                      <a:pt x="5050" y="8509"/>
                    </a:cubicBezTo>
                    <a:lnTo>
                      <a:pt x="4171" y="8509"/>
                    </a:lnTo>
                    <a:cubicBezTo>
                      <a:pt x="4129" y="8509"/>
                      <a:pt x="4115" y="8495"/>
                      <a:pt x="4101" y="8481"/>
                    </a:cubicBezTo>
                    <a:lnTo>
                      <a:pt x="3864" y="7839"/>
                    </a:lnTo>
                    <a:cubicBezTo>
                      <a:pt x="3836" y="7728"/>
                      <a:pt x="3752" y="7658"/>
                      <a:pt x="3655" y="7630"/>
                    </a:cubicBezTo>
                    <a:cubicBezTo>
                      <a:pt x="3473" y="7574"/>
                      <a:pt x="3278" y="7490"/>
                      <a:pt x="3097" y="7393"/>
                    </a:cubicBezTo>
                    <a:cubicBezTo>
                      <a:pt x="3055" y="7379"/>
                      <a:pt x="2999" y="7365"/>
                      <a:pt x="2943" y="7365"/>
                    </a:cubicBezTo>
                    <a:cubicBezTo>
                      <a:pt x="2887" y="7365"/>
                      <a:pt x="2846" y="7379"/>
                      <a:pt x="2804" y="7393"/>
                    </a:cubicBezTo>
                    <a:lnTo>
                      <a:pt x="2190" y="7700"/>
                    </a:lnTo>
                    <a:cubicBezTo>
                      <a:pt x="2186" y="7703"/>
                      <a:pt x="2182" y="7705"/>
                      <a:pt x="2176" y="7705"/>
                    </a:cubicBezTo>
                    <a:cubicBezTo>
                      <a:pt x="2161" y="7705"/>
                      <a:pt x="2141" y="7692"/>
                      <a:pt x="2120" y="7672"/>
                    </a:cubicBezTo>
                    <a:lnTo>
                      <a:pt x="1521" y="7072"/>
                    </a:lnTo>
                    <a:cubicBezTo>
                      <a:pt x="1493" y="7044"/>
                      <a:pt x="1493" y="7016"/>
                      <a:pt x="1493" y="7002"/>
                    </a:cubicBezTo>
                    <a:lnTo>
                      <a:pt x="1799" y="6389"/>
                    </a:lnTo>
                    <a:cubicBezTo>
                      <a:pt x="1841" y="6305"/>
                      <a:pt x="1827" y="6179"/>
                      <a:pt x="1799" y="6096"/>
                    </a:cubicBezTo>
                    <a:cubicBezTo>
                      <a:pt x="1702" y="5914"/>
                      <a:pt x="1618" y="5719"/>
                      <a:pt x="1562" y="5538"/>
                    </a:cubicBezTo>
                    <a:cubicBezTo>
                      <a:pt x="1534" y="5426"/>
                      <a:pt x="1465" y="5356"/>
                      <a:pt x="1353" y="5314"/>
                    </a:cubicBezTo>
                    <a:lnTo>
                      <a:pt x="711" y="5091"/>
                    </a:lnTo>
                    <a:cubicBezTo>
                      <a:pt x="698" y="5077"/>
                      <a:pt x="684" y="5063"/>
                      <a:pt x="684" y="5022"/>
                    </a:cubicBezTo>
                    <a:lnTo>
                      <a:pt x="684" y="4171"/>
                    </a:lnTo>
                    <a:cubicBezTo>
                      <a:pt x="684" y="4143"/>
                      <a:pt x="698" y="4115"/>
                      <a:pt x="711" y="4101"/>
                    </a:cubicBezTo>
                    <a:lnTo>
                      <a:pt x="1353" y="3878"/>
                    </a:lnTo>
                    <a:cubicBezTo>
                      <a:pt x="1465" y="3836"/>
                      <a:pt x="1534" y="3752"/>
                      <a:pt x="1562" y="3669"/>
                    </a:cubicBezTo>
                    <a:cubicBezTo>
                      <a:pt x="1618" y="3473"/>
                      <a:pt x="1702" y="3278"/>
                      <a:pt x="1799" y="3111"/>
                    </a:cubicBezTo>
                    <a:cubicBezTo>
                      <a:pt x="1841" y="3027"/>
                      <a:pt x="1841" y="2901"/>
                      <a:pt x="1799" y="2804"/>
                    </a:cubicBezTo>
                    <a:lnTo>
                      <a:pt x="1493" y="2204"/>
                    </a:lnTo>
                    <a:cubicBezTo>
                      <a:pt x="1479" y="2176"/>
                      <a:pt x="1493" y="2148"/>
                      <a:pt x="1521" y="2134"/>
                    </a:cubicBezTo>
                    <a:lnTo>
                      <a:pt x="2120" y="1520"/>
                    </a:lnTo>
                    <a:cubicBezTo>
                      <a:pt x="2148" y="1507"/>
                      <a:pt x="2176" y="1507"/>
                      <a:pt x="2190" y="1507"/>
                    </a:cubicBezTo>
                    <a:lnTo>
                      <a:pt x="2804" y="1799"/>
                    </a:lnTo>
                    <a:cubicBezTo>
                      <a:pt x="2843" y="1825"/>
                      <a:pt x="2891" y="1836"/>
                      <a:pt x="2939" y="1836"/>
                    </a:cubicBezTo>
                    <a:cubicBezTo>
                      <a:pt x="2995" y="1836"/>
                      <a:pt x="3052" y="1822"/>
                      <a:pt x="3097" y="1799"/>
                    </a:cubicBezTo>
                    <a:cubicBezTo>
                      <a:pt x="3278" y="1716"/>
                      <a:pt x="3473" y="1632"/>
                      <a:pt x="3655" y="1576"/>
                    </a:cubicBezTo>
                    <a:cubicBezTo>
                      <a:pt x="3766" y="1534"/>
                      <a:pt x="3836" y="1465"/>
                      <a:pt x="3864" y="1367"/>
                    </a:cubicBezTo>
                    <a:lnTo>
                      <a:pt x="4101" y="711"/>
                    </a:lnTo>
                    <a:cubicBezTo>
                      <a:pt x="4115" y="698"/>
                      <a:pt x="4129" y="684"/>
                      <a:pt x="4171" y="684"/>
                    </a:cubicBezTo>
                    <a:close/>
                    <a:moveTo>
                      <a:pt x="4171" y="0"/>
                    </a:moveTo>
                    <a:cubicBezTo>
                      <a:pt x="3850" y="0"/>
                      <a:pt x="3585" y="195"/>
                      <a:pt x="3487" y="488"/>
                    </a:cubicBezTo>
                    <a:lnTo>
                      <a:pt x="3306" y="976"/>
                    </a:lnTo>
                    <a:cubicBezTo>
                      <a:pt x="3194" y="1032"/>
                      <a:pt x="3069" y="1060"/>
                      <a:pt x="2943" y="1130"/>
                    </a:cubicBezTo>
                    <a:lnTo>
                      <a:pt x="2469" y="907"/>
                    </a:lnTo>
                    <a:cubicBezTo>
                      <a:pt x="2370" y="857"/>
                      <a:pt x="2266" y="834"/>
                      <a:pt x="2163" y="834"/>
                    </a:cubicBezTo>
                    <a:cubicBezTo>
                      <a:pt x="1975" y="834"/>
                      <a:pt x="1790" y="911"/>
                      <a:pt x="1646" y="1046"/>
                    </a:cubicBezTo>
                    <a:lnTo>
                      <a:pt x="1046" y="1660"/>
                    </a:lnTo>
                    <a:cubicBezTo>
                      <a:pt x="837" y="1869"/>
                      <a:pt x="767" y="2204"/>
                      <a:pt x="907" y="2483"/>
                    </a:cubicBezTo>
                    <a:lnTo>
                      <a:pt x="1130" y="2957"/>
                    </a:lnTo>
                    <a:lnTo>
                      <a:pt x="977" y="3320"/>
                    </a:lnTo>
                    <a:lnTo>
                      <a:pt x="488" y="3487"/>
                    </a:lnTo>
                    <a:cubicBezTo>
                      <a:pt x="195" y="3599"/>
                      <a:pt x="0" y="3878"/>
                      <a:pt x="0" y="4171"/>
                    </a:cubicBezTo>
                    <a:lnTo>
                      <a:pt x="0" y="5022"/>
                    </a:lnTo>
                    <a:cubicBezTo>
                      <a:pt x="0" y="5342"/>
                      <a:pt x="195" y="5593"/>
                      <a:pt x="488" y="5705"/>
                    </a:cubicBezTo>
                    <a:lnTo>
                      <a:pt x="977" y="5886"/>
                    </a:lnTo>
                    <a:cubicBezTo>
                      <a:pt x="1018" y="5998"/>
                      <a:pt x="1060" y="6124"/>
                      <a:pt x="1130" y="6249"/>
                    </a:cubicBezTo>
                    <a:lnTo>
                      <a:pt x="907" y="6723"/>
                    </a:lnTo>
                    <a:cubicBezTo>
                      <a:pt x="767" y="7002"/>
                      <a:pt x="837" y="7323"/>
                      <a:pt x="1046" y="7532"/>
                    </a:cubicBezTo>
                    <a:lnTo>
                      <a:pt x="1646" y="8146"/>
                    </a:lnTo>
                    <a:cubicBezTo>
                      <a:pt x="1790" y="8281"/>
                      <a:pt x="1975" y="8358"/>
                      <a:pt x="2163" y="8358"/>
                    </a:cubicBezTo>
                    <a:cubicBezTo>
                      <a:pt x="2266" y="8358"/>
                      <a:pt x="2370" y="8335"/>
                      <a:pt x="2469" y="8286"/>
                    </a:cubicBezTo>
                    <a:lnTo>
                      <a:pt x="2943" y="8062"/>
                    </a:lnTo>
                    <a:lnTo>
                      <a:pt x="3306" y="8216"/>
                    </a:lnTo>
                    <a:lnTo>
                      <a:pt x="3487" y="8704"/>
                    </a:lnTo>
                    <a:cubicBezTo>
                      <a:pt x="3585" y="8997"/>
                      <a:pt x="3864" y="9192"/>
                      <a:pt x="4171" y="9192"/>
                    </a:cubicBezTo>
                    <a:lnTo>
                      <a:pt x="5022" y="9192"/>
                    </a:lnTo>
                    <a:cubicBezTo>
                      <a:pt x="5328" y="9192"/>
                      <a:pt x="5594" y="8997"/>
                      <a:pt x="5705" y="8704"/>
                    </a:cubicBezTo>
                    <a:lnTo>
                      <a:pt x="5872" y="8216"/>
                    </a:lnTo>
                    <a:cubicBezTo>
                      <a:pt x="5998" y="8160"/>
                      <a:pt x="6124" y="8132"/>
                      <a:pt x="6235" y="8062"/>
                    </a:cubicBezTo>
                    <a:lnTo>
                      <a:pt x="6709" y="8286"/>
                    </a:lnTo>
                    <a:cubicBezTo>
                      <a:pt x="6808" y="8335"/>
                      <a:pt x="6914" y="8358"/>
                      <a:pt x="7019" y="8358"/>
                    </a:cubicBezTo>
                    <a:cubicBezTo>
                      <a:pt x="7210" y="8358"/>
                      <a:pt x="7397" y="8281"/>
                      <a:pt x="7532" y="8146"/>
                    </a:cubicBezTo>
                    <a:lnTo>
                      <a:pt x="8146" y="7532"/>
                    </a:lnTo>
                    <a:cubicBezTo>
                      <a:pt x="8355" y="7323"/>
                      <a:pt x="8425" y="7002"/>
                      <a:pt x="8286" y="6723"/>
                    </a:cubicBezTo>
                    <a:lnTo>
                      <a:pt x="8048" y="6249"/>
                    </a:lnTo>
                    <a:lnTo>
                      <a:pt x="8216" y="5886"/>
                    </a:lnTo>
                    <a:lnTo>
                      <a:pt x="8704" y="5705"/>
                    </a:lnTo>
                    <a:cubicBezTo>
                      <a:pt x="8997" y="5593"/>
                      <a:pt x="9192" y="5314"/>
                      <a:pt x="9192" y="5022"/>
                    </a:cubicBezTo>
                    <a:lnTo>
                      <a:pt x="9192" y="4171"/>
                    </a:lnTo>
                    <a:cubicBezTo>
                      <a:pt x="9206" y="3850"/>
                      <a:pt x="8997" y="3585"/>
                      <a:pt x="8718" y="3487"/>
                    </a:cubicBezTo>
                    <a:lnTo>
                      <a:pt x="8230" y="3320"/>
                    </a:lnTo>
                    <a:cubicBezTo>
                      <a:pt x="8174" y="3194"/>
                      <a:pt x="8146" y="3069"/>
                      <a:pt x="8076" y="2957"/>
                    </a:cubicBezTo>
                    <a:lnTo>
                      <a:pt x="8300" y="2483"/>
                    </a:lnTo>
                    <a:cubicBezTo>
                      <a:pt x="8439" y="2204"/>
                      <a:pt x="8369" y="1869"/>
                      <a:pt x="8160" y="1660"/>
                    </a:cubicBezTo>
                    <a:lnTo>
                      <a:pt x="7546" y="1046"/>
                    </a:lnTo>
                    <a:cubicBezTo>
                      <a:pt x="7411" y="911"/>
                      <a:pt x="7224" y="834"/>
                      <a:pt x="7033" y="834"/>
                    </a:cubicBezTo>
                    <a:cubicBezTo>
                      <a:pt x="6928" y="834"/>
                      <a:pt x="6822" y="857"/>
                      <a:pt x="6723" y="907"/>
                    </a:cubicBezTo>
                    <a:lnTo>
                      <a:pt x="6263" y="1130"/>
                    </a:lnTo>
                    <a:lnTo>
                      <a:pt x="5886" y="976"/>
                    </a:lnTo>
                    <a:lnTo>
                      <a:pt x="5719" y="488"/>
                    </a:lnTo>
                    <a:cubicBezTo>
                      <a:pt x="5607" y="195"/>
                      <a:pt x="5328" y="0"/>
                      <a:pt x="5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8"/>
            <p:cNvGrpSpPr/>
            <p:nvPr/>
          </p:nvGrpSpPr>
          <p:grpSpPr>
            <a:xfrm>
              <a:off x="4986500" y="2777150"/>
              <a:ext cx="426850" cy="363725"/>
              <a:chOff x="3342525" y="2713650"/>
              <a:chExt cx="426850" cy="363725"/>
            </a:xfrm>
          </p:grpSpPr>
          <p:sp>
            <p:nvSpPr>
              <p:cNvPr id="927" name="Google Shape;927;p48"/>
              <p:cNvSpPr/>
              <p:nvPr/>
            </p:nvSpPr>
            <p:spPr>
              <a:xfrm>
                <a:off x="3342525" y="2713650"/>
                <a:ext cx="426850" cy="363725"/>
              </a:xfrm>
              <a:custGeom>
                <a:avLst/>
                <a:gdLst/>
                <a:ahLst/>
                <a:cxnLst/>
                <a:rect l="l" t="t" r="r" b="b"/>
                <a:pathLst>
                  <a:path w="17074" h="14549" extrusionOk="0">
                    <a:moveTo>
                      <a:pt x="14963" y="2478"/>
                    </a:moveTo>
                    <a:cubicBezTo>
                      <a:pt x="15211" y="2478"/>
                      <a:pt x="15461" y="2572"/>
                      <a:pt x="15651" y="2762"/>
                    </a:cubicBezTo>
                    <a:cubicBezTo>
                      <a:pt x="15819" y="2943"/>
                      <a:pt x="15930" y="3180"/>
                      <a:pt x="15930" y="3432"/>
                    </a:cubicBezTo>
                    <a:cubicBezTo>
                      <a:pt x="15930" y="3669"/>
                      <a:pt x="15819" y="3920"/>
                      <a:pt x="15651" y="4087"/>
                    </a:cubicBezTo>
                    <a:lnTo>
                      <a:pt x="14968" y="4771"/>
                    </a:lnTo>
                    <a:lnTo>
                      <a:pt x="13615" y="3432"/>
                    </a:lnTo>
                    <a:lnTo>
                      <a:pt x="14298" y="2748"/>
                    </a:lnTo>
                    <a:cubicBezTo>
                      <a:pt x="14478" y="2568"/>
                      <a:pt x="14719" y="2478"/>
                      <a:pt x="14963" y="2478"/>
                    </a:cubicBezTo>
                    <a:close/>
                    <a:moveTo>
                      <a:pt x="16251" y="4352"/>
                    </a:moveTo>
                    <a:cubicBezTo>
                      <a:pt x="16293" y="4534"/>
                      <a:pt x="16307" y="4729"/>
                      <a:pt x="16307" y="4896"/>
                    </a:cubicBezTo>
                    <a:cubicBezTo>
                      <a:pt x="16349" y="5329"/>
                      <a:pt x="16321" y="5733"/>
                      <a:pt x="16251" y="6082"/>
                    </a:cubicBezTo>
                    <a:cubicBezTo>
                      <a:pt x="16209" y="6012"/>
                      <a:pt x="16153" y="5956"/>
                      <a:pt x="16098" y="5900"/>
                    </a:cubicBezTo>
                    <a:lnTo>
                      <a:pt x="15414" y="5231"/>
                    </a:lnTo>
                    <a:lnTo>
                      <a:pt x="16098" y="4547"/>
                    </a:lnTo>
                    <a:cubicBezTo>
                      <a:pt x="16153" y="4492"/>
                      <a:pt x="16223" y="4422"/>
                      <a:pt x="16251" y="4352"/>
                    </a:cubicBezTo>
                    <a:close/>
                    <a:moveTo>
                      <a:pt x="11355" y="5705"/>
                    </a:moveTo>
                    <a:lnTo>
                      <a:pt x="12011" y="6361"/>
                    </a:lnTo>
                    <a:lnTo>
                      <a:pt x="12680" y="7016"/>
                    </a:lnTo>
                    <a:lnTo>
                      <a:pt x="11997" y="7700"/>
                    </a:lnTo>
                    <a:cubicBezTo>
                      <a:pt x="11815" y="7881"/>
                      <a:pt x="11575" y="7972"/>
                      <a:pt x="11332" y="7972"/>
                    </a:cubicBezTo>
                    <a:cubicBezTo>
                      <a:pt x="11090" y="7972"/>
                      <a:pt x="10846" y="7881"/>
                      <a:pt x="10658" y="7700"/>
                    </a:cubicBezTo>
                    <a:cubicBezTo>
                      <a:pt x="10295" y="7337"/>
                      <a:pt x="10295" y="6737"/>
                      <a:pt x="10658" y="6361"/>
                    </a:cubicBezTo>
                    <a:lnTo>
                      <a:pt x="11355" y="5705"/>
                    </a:lnTo>
                    <a:close/>
                    <a:moveTo>
                      <a:pt x="11355" y="2497"/>
                    </a:moveTo>
                    <a:cubicBezTo>
                      <a:pt x="11592" y="2497"/>
                      <a:pt x="11843" y="2595"/>
                      <a:pt x="12011" y="2776"/>
                    </a:cubicBezTo>
                    <a:lnTo>
                      <a:pt x="12917" y="3683"/>
                    </a:lnTo>
                    <a:lnTo>
                      <a:pt x="14717" y="5468"/>
                    </a:lnTo>
                    <a:lnTo>
                      <a:pt x="15623" y="6375"/>
                    </a:lnTo>
                    <a:cubicBezTo>
                      <a:pt x="15930" y="6654"/>
                      <a:pt x="16000" y="7100"/>
                      <a:pt x="15833" y="7449"/>
                    </a:cubicBezTo>
                    <a:lnTo>
                      <a:pt x="12485" y="4101"/>
                    </a:lnTo>
                    <a:cubicBezTo>
                      <a:pt x="12422" y="4038"/>
                      <a:pt x="12342" y="4007"/>
                      <a:pt x="12258" y="4007"/>
                    </a:cubicBezTo>
                    <a:cubicBezTo>
                      <a:pt x="12175" y="4007"/>
                      <a:pt x="12087" y="4038"/>
                      <a:pt x="12011" y="4101"/>
                    </a:cubicBezTo>
                    <a:cubicBezTo>
                      <a:pt x="11899" y="4213"/>
                      <a:pt x="11899" y="4422"/>
                      <a:pt x="12011" y="4561"/>
                    </a:cubicBezTo>
                    <a:lnTo>
                      <a:pt x="15358" y="7909"/>
                    </a:lnTo>
                    <a:cubicBezTo>
                      <a:pt x="15247" y="7965"/>
                      <a:pt x="15107" y="8007"/>
                      <a:pt x="14982" y="8007"/>
                    </a:cubicBezTo>
                    <a:cubicBezTo>
                      <a:pt x="14731" y="8007"/>
                      <a:pt x="14494" y="7895"/>
                      <a:pt x="14312" y="7728"/>
                    </a:cubicBezTo>
                    <a:lnTo>
                      <a:pt x="13406" y="6821"/>
                    </a:lnTo>
                    <a:lnTo>
                      <a:pt x="12499" y="5900"/>
                    </a:lnTo>
                    <a:lnTo>
                      <a:pt x="10699" y="4101"/>
                    </a:lnTo>
                    <a:cubicBezTo>
                      <a:pt x="10518" y="3920"/>
                      <a:pt x="10421" y="3683"/>
                      <a:pt x="10421" y="3432"/>
                    </a:cubicBezTo>
                    <a:cubicBezTo>
                      <a:pt x="10421" y="3194"/>
                      <a:pt x="10518" y="2943"/>
                      <a:pt x="10699" y="2776"/>
                    </a:cubicBezTo>
                    <a:cubicBezTo>
                      <a:pt x="10867" y="2595"/>
                      <a:pt x="11118" y="2497"/>
                      <a:pt x="11355" y="2497"/>
                    </a:cubicBezTo>
                    <a:close/>
                    <a:moveTo>
                      <a:pt x="4590" y="656"/>
                    </a:moveTo>
                    <a:cubicBezTo>
                      <a:pt x="6445" y="656"/>
                      <a:pt x="7854" y="1953"/>
                      <a:pt x="8203" y="2302"/>
                    </a:cubicBezTo>
                    <a:lnTo>
                      <a:pt x="7380" y="3376"/>
                    </a:lnTo>
                    <a:cubicBezTo>
                      <a:pt x="7296" y="3501"/>
                      <a:pt x="7296" y="3655"/>
                      <a:pt x="7380" y="3780"/>
                    </a:cubicBezTo>
                    <a:lnTo>
                      <a:pt x="8984" y="5914"/>
                    </a:lnTo>
                    <a:lnTo>
                      <a:pt x="7380" y="8035"/>
                    </a:lnTo>
                    <a:cubicBezTo>
                      <a:pt x="7296" y="8160"/>
                      <a:pt x="7296" y="8314"/>
                      <a:pt x="7380" y="8439"/>
                    </a:cubicBezTo>
                    <a:lnTo>
                      <a:pt x="8984" y="10559"/>
                    </a:lnTo>
                    <a:lnTo>
                      <a:pt x="8816" y="10796"/>
                    </a:lnTo>
                    <a:cubicBezTo>
                      <a:pt x="8705" y="10936"/>
                      <a:pt x="8719" y="11145"/>
                      <a:pt x="8886" y="11257"/>
                    </a:cubicBezTo>
                    <a:cubicBezTo>
                      <a:pt x="8928" y="11313"/>
                      <a:pt x="8998" y="11326"/>
                      <a:pt x="9067" y="11326"/>
                    </a:cubicBezTo>
                    <a:cubicBezTo>
                      <a:pt x="9179" y="11326"/>
                      <a:pt x="9263" y="11285"/>
                      <a:pt x="9333" y="11187"/>
                    </a:cubicBezTo>
                    <a:lnTo>
                      <a:pt x="9653" y="10769"/>
                    </a:lnTo>
                    <a:cubicBezTo>
                      <a:pt x="9737" y="10657"/>
                      <a:pt x="9737" y="10490"/>
                      <a:pt x="9653" y="10378"/>
                    </a:cubicBezTo>
                    <a:lnTo>
                      <a:pt x="8035" y="8244"/>
                    </a:lnTo>
                    <a:lnTo>
                      <a:pt x="9653" y="6124"/>
                    </a:lnTo>
                    <a:cubicBezTo>
                      <a:pt x="9737" y="5998"/>
                      <a:pt x="9737" y="5845"/>
                      <a:pt x="9653" y="5719"/>
                    </a:cubicBezTo>
                    <a:lnTo>
                      <a:pt x="8035" y="3585"/>
                    </a:lnTo>
                    <a:lnTo>
                      <a:pt x="9319" y="1911"/>
                    </a:lnTo>
                    <a:cubicBezTo>
                      <a:pt x="9904" y="1451"/>
                      <a:pt x="11090" y="684"/>
                      <a:pt x="12429" y="684"/>
                    </a:cubicBezTo>
                    <a:cubicBezTo>
                      <a:pt x="13406" y="684"/>
                      <a:pt x="14312" y="1116"/>
                      <a:pt x="14996" y="1841"/>
                    </a:cubicBezTo>
                    <a:lnTo>
                      <a:pt x="14954" y="1841"/>
                    </a:lnTo>
                    <a:cubicBezTo>
                      <a:pt x="14507" y="1841"/>
                      <a:pt x="14117" y="2023"/>
                      <a:pt x="13810" y="2316"/>
                    </a:cubicBezTo>
                    <a:lnTo>
                      <a:pt x="13140" y="2999"/>
                    </a:lnTo>
                    <a:lnTo>
                      <a:pt x="12457" y="2316"/>
                    </a:lnTo>
                    <a:cubicBezTo>
                      <a:pt x="12143" y="2002"/>
                      <a:pt x="11732" y="1845"/>
                      <a:pt x="11320" y="1845"/>
                    </a:cubicBezTo>
                    <a:cubicBezTo>
                      <a:pt x="10909" y="1845"/>
                      <a:pt x="10497" y="2002"/>
                      <a:pt x="10183" y="2316"/>
                    </a:cubicBezTo>
                    <a:cubicBezTo>
                      <a:pt x="9890" y="2609"/>
                      <a:pt x="9723" y="3027"/>
                      <a:pt x="9723" y="3446"/>
                    </a:cubicBezTo>
                    <a:cubicBezTo>
                      <a:pt x="9723" y="3892"/>
                      <a:pt x="9890" y="4282"/>
                      <a:pt x="10183" y="4589"/>
                    </a:cubicBezTo>
                    <a:lnTo>
                      <a:pt x="10867" y="5259"/>
                    </a:lnTo>
                    <a:lnTo>
                      <a:pt x="10183" y="5942"/>
                    </a:lnTo>
                    <a:cubicBezTo>
                      <a:pt x="9556" y="6570"/>
                      <a:pt x="9556" y="7588"/>
                      <a:pt x="10183" y="8216"/>
                    </a:cubicBezTo>
                    <a:cubicBezTo>
                      <a:pt x="10504" y="8523"/>
                      <a:pt x="10923" y="8676"/>
                      <a:pt x="11327" y="8676"/>
                    </a:cubicBezTo>
                    <a:cubicBezTo>
                      <a:pt x="11746" y="8676"/>
                      <a:pt x="12136" y="8523"/>
                      <a:pt x="12457" y="8216"/>
                    </a:cubicBezTo>
                    <a:lnTo>
                      <a:pt x="13140" y="7532"/>
                    </a:lnTo>
                    <a:lnTo>
                      <a:pt x="13810" y="8216"/>
                    </a:lnTo>
                    <a:cubicBezTo>
                      <a:pt x="14131" y="8523"/>
                      <a:pt x="14549" y="8676"/>
                      <a:pt x="14954" y="8676"/>
                    </a:cubicBezTo>
                    <a:lnTo>
                      <a:pt x="15107" y="8676"/>
                    </a:lnTo>
                    <a:cubicBezTo>
                      <a:pt x="13657" y="10420"/>
                      <a:pt x="9416" y="13265"/>
                      <a:pt x="8551" y="13865"/>
                    </a:cubicBezTo>
                    <a:cubicBezTo>
                      <a:pt x="7533" y="13196"/>
                      <a:pt x="2609" y="9862"/>
                      <a:pt x="1605" y="8188"/>
                    </a:cubicBezTo>
                    <a:cubicBezTo>
                      <a:pt x="949" y="7072"/>
                      <a:pt x="684" y="6068"/>
                      <a:pt x="740" y="4910"/>
                    </a:cubicBezTo>
                    <a:cubicBezTo>
                      <a:pt x="838" y="2581"/>
                      <a:pt x="2581" y="656"/>
                      <a:pt x="4590" y="656"/>
                    </a:cubicBezTo>
                    <a:close/>
                    <a:moveTo>
                      <a:pt x="4590" y="0"/>
                    </a:moveTo>
                    <a:cubicBezTo>
                      <a:pt x="3418" y="0"/>
                      <a:pt x="2302" y="516"/>
                      <a:pt x="1452" y="1437"/>
                    </a:cubicBezTo>
                    <a:cubicBezTo>
                      <a:pt x="615" y="2358"/>
                      <a:pt x="126" y="3571"/>
                      <a:pt x="71" y="4854"/>
                    </a:cubicBezTo>
                    <a:cubicBezTo>
                      <a:pt x="1" y="6152"/>
                      <a:pt x="308" y="7267"/>
                      <a:pt x="1033" y="8509"/>
                    </a:cubicBezTo>
                    <a:cubicBezTo>
                      <a:pt x="2205" y="10490"/>
                      <a:pt x="8119" y="14339"/>
                      <a:pt x="8356" y="14507"/>
                    </a:cubicBezTo>
                    <a:cubicBezTo>
                      <a:pt x="8412" y="14535"/>
                      <a:pt x="8482" y="14549"/>
                      <a:pt x="8537" y="14549"/>
                    </a:cubicBezTo>
                    <a:cubicBezTo>
                      <a:pt x="8607" y="14549"/>
                      <a:pt x="8649" y="14535"/>
                      <a:pt x="8705" y="14507"/>
                    </a:cubicBezTo>
                    <a:cubicBezTo>
                      <a:pt x="8705" y="14507"/>
                      <a:pt x="8747" y="14479"/>
                      <a:pt x="8789" y="14451"/>
                    </a:cubicBezTo>
                    <a:cubicBezTo>
                      <a:pt x="9807" y="13795"/>
                      <a:pt x="14926" y="10378"/>
                      <a:pt x="16014" y="8509"/>
                    </a:cubicBezTo>
                    <a:cubicBezTo>
                      <a:pt x="16516" y="7700"/>
                      <a:pt x="17074" y="6542"/>
                      <a:pt x="16990" y="4882"/>
                    </a:cubicBezTo>
                    <a:cubicBezTo>
                      <a:pt x="16921" y="3585"/>
                      <a:pt x="16432" y="2371"/>
                      <a:pt x="15609" y="1465"/>
                    </a:cubicBezTo>
                    <a:cubicBezTo>
                      <a:pt x="14759" y="516"/>
                      <a:pt x="13643" y="14"/>
                      <a:pt x="12471" y="14"/>
                    </a:cubicBezTo>
                    <a:cubicBezTo>
                      <a:pt x="10992" y="14"/>
                      <a:pt x="9723" y="767"/>
                      <a:pt x="8914" y="1395"/>
                    </a:cubicBezTo>
                    <a:cubicBezTo>
                      <a:pt x="8761" y="1521"/>
                      <a:pt x="8635" y="1618"/>
                      <a:pt x="8537" y="1702"/>
                    </a:cubicBezTo>
                    <a:cubicBezTo>
                      <a:pt x="7979" y="1186"/>
                      <a:pt x="6515" y="0"/>
                      <a:pt x="45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8"/>
              <p:cNvSpPr/>
              <p:nvPr/>
            </p:nvSpPr>
            <p:spPr>
              <a:xfrm>
                <a:off x="3619425" y="2792025"/>
                <a:ext cx="16400" cy="16150"/>
              </a:xfrm>
              <a:custGeom>
                <a:avLst/>
                <a:gdLst/>
                <a:ahLst/>
                <a:cxnLst/>
                <a:rect l="l" t="t" r="r" b="b"/>
                <a:pathLst>
                  <a:path w="656" h="646" extrusionOk="0">
                    <a:moveTo>
                      <a:pt x="316" y="0"/>
                    </a:moveTo>
                    <a:cubicBezTo>
                      <a:pt x="298" y="0"/>
                      <a:pt x="281" y="1"/>
                      <a:pt x="265" y="4"/>
                    </a:cubicBezTo>
                    <a:cubicBezTo>
                      <a:pt x="237" y="4"/>
                      <a:pt x="223" y="18"/>
                      <a:pt x="195" y="18"/>
                    </a:cubicBezTo>
                    <a:cubicBezTo>
                      <a:pt x="167" y="18"/>
                      <a:pt x="154" y="32"/>
                      <a:pt x="140" y="59"/>
                    </a:cubicBezTo>
                    <a:cubicBezTo>
                      <a:pt x="126" y="73"/>
                      <a:pt x="98" y="73"/>
                      <a:pt x="84" y="87"/>
                    </a:cubicBezTo>
                    <a:cubicBezTo>
                      <a:pt x="70" y="101"/>
                      <a:pt x="56" y="129"/>
                      <a:pt x="56" y="143"/>
                    </a:cubicBezTo>
                    <a:cubicBezTo>
                      <a:pt x="28" y="157"/>
                      <a:pt x="28" y="171"/>
                      <a:pt x="14" y="199"/>
                    </a:cubicBezTo>
                    <a:cubicBezTo>
                      <a:pt x="14" y="213"/>
                      <a:pt x="0" y="227"/>
                      <a:pt x="0" y="269"/>
                    </a:cubicBezTo>
                    <a:lnTo>
                      <a:pt x="0" y="338"/>
                    </a:lnTo>
                    <a:cubicBezTo>
                      <a:pt x="0" y="422"/>
                      <a:pt x="28" y="506"/>
                      <a:pt x="98" y="562"/>
                    </a:cubicBezTo>
                    <a:cubicBezTo>
                      <a:pt x="126" y="576"/>
                      <a:pt x="140" y="589"/>
                      <a:pt x="154" y="589"/>
                    </a:cubicBezTo>
                    <a:cubicBezTo>
                      <a:pt x="167" y="617"/>
                      <a:pt x="195" y="617"/>
                      <a:pt x="209" y="631"/>
                    </a:cubicBezTo>
                    <a:cubicBezTo>
                      <a:pt x="223" y="631"/>
                      <a:pt x="237" y="645"/>
                      <a:pt x="279" y="645"/>
                    </a:cubicBezTo>
                    <a:lnTo>
                      <a:pt x="349" y="645"/>
                    </a:lnTo>
                    <a:cubicBezTo>
                      <a:pt x="432" y="645"/>
                      <a:pt x="516" y="617"/>
                      <a:pt x="572" y="548"/>
                    </a:cubicBezTo>
                    <a:cubicBezTo>
                      <a:pt x="586" y="520"/>
                      <a:pt x="614" y="506"/>
                      <a:pt x="614" y="492"/>
                    </a:cubicBezTo>
                    <a:cubicBezTo>
                      <a:pt x="628" y="478"/>
                      <a:pt x="628" y="450"/>
                      <a:pt x="642" y="436"/>
                    </a:cubicBezTo>
                    <a:cubicBezTo>
                      <a:pt x="642" y="422"/>
                      <a:pt x="656" y="408"/>
                      <a:pt x="656" y="366"/>
                    </a:cubicBezTo>
                    <a:lnTo>
                      <a:pt x="656" y="297"/>
                    </a:lnTo>
                    <a:cubicBezTo>
                      <a:pt x="653" y="299"/>
                      <a:pt x="651" y="300"/>
                      <a:pt x="649" y="300"/>
                    </a:cubicBezTo>
                    <a:cubicBezTo>
                      <a:pt x="642" y="300"/>
                      <a:pt x="642" y="280"/>
                      <a:pt x="642" y="269"/>
                    </a:cubicBezTo>
                    <a:cubicBezTo>
                      <a:pt x="642" y="241"/>
                      <a:pt x="628" y="227"/>
                      <a:pt x="628" y="199"/>
                    </a:cubicBezTo>
                    <a:cubicBezTo>
                      <a:pt x="628" y="171"/>
                      <a:pt x="614" y="157"/>
                      <a:pt x="586" y="143"/>
                    </a:cubicBezTo>
                    <a:cubicBezTo>
                      <a:pt x="572" y="129"/>
                      <a:pt x="572" y="101"/>
                      <a:pt x="558" y="87"/>
                    </a:cubicBezTo>
                    <a:cubicBezTo>
                      <a:pt x="500" y="29"/>
                      <a:pt x="403" y="0"/>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8"/>
              <p:cNvSpPr/>
              <p:nvPr/>
            </p:nvSpPr>
            <p:spPr>
              <a:xfrm>
                <a:off x="3542350" y="3006900"/>
                <a:ext cx="16075" cy="17125"/>
              </a:xfrm>
              <a:custGeom>
                <a:avLst/>
                <a:gdLst/>
                <a:ahLst/>
                <a:cxnLst/>
                <a:rect l="l" t="t" r="r" b="b"/>
                <a:pathLst>
                  <a:path w="643" h="685" extrusionOk="0">
                    <a:moveTo>
                      <a:pt x="265" y="1"/>
                    </a:moveTo>
                    <a:cubicBezTo>
                      <a:pt x="238" y="1"/>
                      <a:pt x="224" y="15"/>
                      <a:pt x="196" y="15"/>
                    </a:cubicBezTo>
                    <a:cubicBezTo>
                      <a:pt x="168" y="15"/>
                      <a:pt x="154" y="43"/>
                      <a:pt x="140" y="57"/>
                    </a:cubicBezTo>
                    <a:cubicBezTo>
                      <a:pt x="126" y="71"/>
                      <a:pt x="98" y="71"/>
                      <a:pt x="84" y="85"/>
                    </a:cubicBezTo>
                    <a:cubicBezTo>
                      <a:pt x="70" y="113"/>
                      <a:pt x="56" y="127"/>
                      <a:pt x="56" y="140"/>
                    </a:cubicBezTo>
                    <a:cubicBezTo>
                      <a:pt x="28" y="154"/>
                      <a:pt x="28" y="182"/>
                      <a:pt x="14" y="196"/>
                    </a:cubicBezTo>
                    <a:cubicBezTo>
                      <a:pt x="14" y="210"/>
                      <a:pt x="0" y="224"/>
                      <a:pt x="0" y="266"/>
                    </a:cubicBezTo>
                    <a:lnTo>
                      <a:pt x="0" y="336"/>
                    </a:lnTo>
                    <a:lnTo>
                      <a:pt x="0" y="405"/>
                    </a:lnTo>
                    <a:cubicBezTo>
                      <a:pt x="0" y="419"/>
                      <a:pt x="14" y="433"/>
                      <a:pt x="14" y="475"/>
                    </a:cubicBezTo>
                    <a:cubicBezTo>
                      <a:pt x="14" y="489"/>
                      <a:pt x="28" y="503"/>
                      <a:pt x="56" y="517"/>
                    </a:cubicBezTo>
                    <a:cubicBezTo>
                      <a:pt x="70" y="545"/>
                      <a:pt x="70" y="559"/>
                      <a:pt x="84" y="573"/>
                    </a:cubicBezTo>
                    <a:cubicBezTo>
                      <a:pt x="154" y="643"/>
                      <a:pt x="224" y="684"/>
                      <a:pt x="307" y="684"/>
                    </a:cubicBezTo>
                    <a:lnTo>
                      <a:pt x="377" y="684"/>
                    </a:lnTo>
                    <a:cubicBezTo>
                      <a:pt x="405" y="684"/>
                      <a:pt x="419" y="657"/>
                      <a:pt x="447" y="657"/>
                    </a:cubicBezTo>
                    <a:cubicBezTo>
                      <a:pt x="475" y="657"/>
                      <a:pt x="489" y="643"/>
                      <a:pt x="503" y="629"/>
                    </a:cubicBezTo>
                    <a:cubicBezTo>
                      <a:pt x="517" y="615"/>
                      <a:pt x="544" y="615"/>
                      <a:pt x="558" y="587"/>
                    </a:cubicBezTo>
                    <a:cubicBezTo>
                      <a:pt x="572" y="573"/>
                      <a:pt x="586" y="559"/>
                      <a:pt x="586" y="545"/>
                    </a:cubicBezTo>
                    <a:cubicBezTo>
                      <a:pt x="614" y="517"/>
                      <a:pt x="614" y="503"/>
                      <a:pt x="628" y="489"/>
                    </a:cubicBezTo>
                    <a:cubicBezTo>
                      <a:pt x="628" y="475"/>
                      <a:pt x="642" y="447"/>
                      <a:pt x="642" y="419"/>
                    </a:cubicBezTo>
                    <a:lnTo>
                      <a:pt x="642" y="350"/>
                    </a:lnTo>
                    <a:lnTo>
                      <a:pt x="642" y="266"/>
                    </a:lnTo>
                    <a:cubicBezTo>
                      <a:pt x="642" y="252"/>
                      <a:pt x="628" y="224"/>
                      <a:pt x="628" y="196"/>
                    </a:cubicBezTo>
                    <a:cubicBezTo>
                      <a:pt x="628" y="182"/>
                      <a:pt x="614" y="154"/>
                      <a:pt x="586" y="140"/>
                    </a:cubicBezTo>
                    <a:cubicBezTo>
                      <a:pt x="572" y="127"/>
                      <a:pt x="572" y="113"/>
                      <a:pt x="558" y="85"/>
                    </a:cubicBezTo>
                    <a:cubicBezTo>
                      <a:pt x="530" y="71"/>
                      <a:pt x="517" y="57"/>
                      <a:pt x="503" y="57"/>
                    </a:cubicBezTo>
                    <a:cubicBezTo>
                      <a:pt x="489" y="43"/>
                      <a:pt x="461" y="43"/>
                      <a:pt x="447" y="15"/>
                    </a:cubicBezTo>
                    <a:cubicBezTo>
                      <a:pt x="433" y="15"/>
                      <a:pt x="419" y="1"/>
                      <a:pt x="3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48"/>
            <p:cNvGrpSpPr/>
            <p:nvPr/>
          </p:nvGrpSpPr>
          <p:grpSpPr>
            <a:xfrm>
              <a:off x="4280025" y="2761950"/>
              <a:ext cx="423000" cy="396700"/>
              <a:chOff x="2716250" y="2698450"/>
              <a:chExt cx="423000" cy="396700"/>
            </a:xfrm>
          </p:grpSpPr>
          <p:sp>
            <p:nvSpPr>
              <p:cNvPr id="931" name="Google Shape;931;p48"/>
              <p:cNvSpPr/>
              <p:nvPr/>
            </p:nvSpPr>
            <p:spPr>
              <a:xfrm>
                <a:off x="2825750" y="2947275"/>
                <a:ext cx="61375" cy="61400"/>
              </a:xfrm>
              <a:custGeom>
                <a:avLst/>
                <a:gdLst/>
                <a:ahLst/>
                <a:cxnLst/>
                <a:rect l="l" t="t" r="r" b="b"/>
                <a:pathLst>
                  <a:path w="2455" h="2456" extrusionOk="0">
                    <a:moveTo>
                      <a:pt x="2120" y="1"/>
                    </a:moveTo>
                    <a:cubicBezTo>
                      <a:pt x="1953" y="1"/>
                      <a:pt x="1799" y="140"/>
                      <a:pt x="1799" y="336"/>
                    </a:cubicBezTo>
                    <a:cubicBezTo>
                      <a:pt x="1799" y="1131"/>
                      <a:pt x="1144" y="1786"/>
                      <a:pt x="335" y="1786"/>
                    </a:cubicBezTo>
                    <a:cubicBezTo>
                      <a:pt x="153" y="1786"/>
                      <a:pt x="0" y="1926"/>
                      <a:pt x="0" y="2121"/>
                    </a:cubicBezTo>
                    <a:cubicBezTo>
                      <a:pt x="0" y="2316"/>
                      <a:pt x="140" y="2456"/>
                      <a:pt x="335" y="2456"/>
                    </a:cubicBezTo>
                    <a:cubicBezTo>
                      <a:pt x="1493" y="2456"/>
                      <a:pt x="2441" y="1507"/>
                      <a:pt x="2441" y="349"/>
                    </a:cubicBezTo>
                    <a:cubicBezTo>
                      <a:pt x="2455" y="140"/>
                      <a:pt x="2302" y="1"/>
                      <a:pt x="2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8"/>
              <p:cNvSpPr/>
              <p:nvPr/>
            </p:nvSpPr>
            <p:spPr>
              <a:xfrm>
                <a:off x="2818425" y="2821750"/>
                <a:ext cx="61400" cy="61400"/>
              </a:xfrm>
              <a:custGeom>
                <a:avLst/>
                <a:gdLst/>
                <a:ahLst/>
                <a:cxnLst/>
                <a:rect l="l" t="t" r="r" b="b"/>
                <a:pathLst>
                  <a:path w="2456" h="2456" extrusionOk="0">
                    <a:moveTo>
                      <a:pt x="2120" y="0"/>
                    </a:moveTo>
                    <a:cubicBezTo>
                      <a:pt x="1953" y="0"/>
                      <a:pt x="1786" y="140"/>
                      <a:pt x="1786" y="335"/>
                    </a:cubicBezTo>
                    <a:cubicBezTo>
                      <a:pt x="1786" y="1130"/>
                      <a:pt x="1144" y="1800"/>
                      <a:pt x="321" y="1800"/>
                    </a:cubicBezTo>
                    <a:cubicBezTo>
                      <a:pt x="154" y="1800"/>
                      <a:pt x="0" y="1925"/>
                      <a:pt x="0" y="2120"/>
                    </a:cubicBezTo>
                    <a:cubicBezTo>
                      <a:pt x="0" y="2302"/>
                      <a:pt x="140" y="2455"/>
                      <a:pt x="321" y="2455"/>
                    </a:cubicBezTo>
                    <a:cubicBezTo>
                      <a:pt x="1493" y="2455"/>
                      <a:pt x="2441" y="1521"/>
                      <a:pt x="2441" y="349"/>
                    </a:cubicBezTo>
                    <a:cubicBezTo>
                      <a:pt x="2455" y="154"/>
                      <a:pt x="2302" y="0"/>
                      <a:pt x="21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8"/>
              <p:cNvSpPr/>
              <p:nvPr/>
            </p:nvSpPr>
            <p:spPr>
              <a:xfrm>
                <a:off x="2716250" y="2698450"/>
                <a:ext cx="423000" cy="396700"/>
              </a:xfrm>
              <a:custGeom>
                <a:avLst/>
                <a:gdLst/>
                <a:ahLst/>
                <a:cxnLst/>
                <a:rect l="l" t="t" r="r" b="b"/>
                <a:pathLst>
                  <a:path w="16920" h="15868" extrusionOk="0">
                    <a:moveTo>
                      <a:pt x="11843" y="1264"/>
                    </a:moveTo>
                    <a:cubicBezTo>
                      <a:pt x="15678" y="1264"/>
                      <a:pt x="16250" y="4332"/>
                      <a:pt x="16250" y="6146"/>
                    </a:cubicBezTo>
                    <a:cubicBezTo>
                      <a:pt x="16250" y="7875"/>
                      <a:pt x="15539" y="9396"/>
                      <a:pt x="14158" y="10679"/>
                    </a:cubicBezTo>
                    <a:cubicBezTo>
                      <a:pt x="12456" y="12255"/>
                      <a:pt x="10615" y="13301"/>
                      <a:pt x="9388" y="13887"/>
                    </a:cubicBezTo>
                    <a:lnTo>
                      <a:pt x="9388" y="5923"/>
                    </a:lnTo>
                    <a:cubicBezTo>
                      <a:pt x="9388" y="5755"/>
                      <a:pt x="9248" y="5588"/>
                      <a:pt x="9053" y="5588"/>
                    </a:cubicBezTo>
                    <a:cubicBezTo>
                      <a:pt x="8871" y="5588"/>
                      <a:pt x="8718" y="5727"/>
                      <a:pt x="8718" y="5923"/>
                    </a:cubicBezTo>
                    <a:lnTo>
                      <a:pt x="8718" y="14180"/>
                    </a:lnTo>
                    <a:cubicBezTo>
                      <a:pt x="8523" y="14278"/>
                      <a:pt x="8369" y="14348"/>
                      <a:pt x="8230" y="14403"/>
                    </a:cubicBezTo>
                    <a:lnTo>
                      <a:pt x="8230" y="14362"/>
                    </a:lnTo>
                    <a:lnTo>
                      <a:pt x="8230" y="14292"/>
                    </a:lnTo>
                    <a:lnTo>
                      <a:pt x="8230" y="7750"/>
                    </a:lnTo>
                    <a:lnTo>
                      <a:pt x="8230" y="4416"/>
                    </a:lnTo>
                    <a:cubicBezTo>
                      <a:pt x="8230" y="3286"/>
                      <a:pt x="8871" y="2240"/>
                      <a:pt x="9876" y="1752"/>
                    </a:cubicBezTo>
                    <a:cubicBezTo>
                      <a:pt x="10531" y="1431"/>
                      <a:pt x="11201" y="1264"/>
                      <a:pt x="11843" y="1264"/>
                    </a:cubicBezTo>
                    <a:close/>
                    <a:moveTo>
                      <a:pt x="6608" y="667"/>
                    </a:moveTo>
                    <a:cubicBezTo>
                      <a:pt x="6715" y="667"/>
                      <a:pt x="6819" y="675"/>
                      <a:pt x="6919" y="692"/>
                    </a:cubicBezTo>
                    <a:cubicBezTo>
                      <a:pt x="7309" y="734"/>
                      <a:pt x="7574" y="1055"/>
                      <a:pt x="7574" y="1459"/>
                    </a:cubicBezTo>
                    <a:lnTo>
                      <a:pt x="7574" y="7903"/>
                    </a:lnTo>
                    <a:lnTo>
                      <a:pt x="7574" y="14306"/>
                    </a:lnTo>
                    <a:cubicBezTo>
                      <a:pt x="7574" y="14654"/>
                      <a:pt x="7337" y="14975"/>
                      <a:pt x="7016" y="15073"/>
                    </a:cubicBezTo>
                    <a:cubicBezTo>
                      <a:pt x="6751" y="15143"/>
                      <a:pt x="6612" y="15171"/>
                      <a:pt x="6528" y="15185"/>
                    </a:cubicBezTo>
                    <a:cubicBezTo>
                      <a:pt x="5566" y="15143"/>
                      <a:pt x="4868" y="14654"/>
                      <a:pt x="4533" y="13790"/>
                    </a:cubicBezTo>
                    <a:cubicBezTo>
                      <a:pt x="4478" y="13664"/>
                      <a:pt x="4366" y="13580"/>
                      <a:pt x="4227" y="13580"/>
                    </a:cubicBezTo>
                    <a:lnTo>
                      <a:pt x="4185" y="13580"/>
                    </a:lnTo>
                    <a:cubicBezTo>
                      <a:pt x="4077" y="13594"/>
                      <a:pt x="3972" y="13601"/>
                      <a:pt x="3868" y="13601"/>
                    </a:cubicBezTo>
                    <a:cubicBezTo>
                      <a:pt x="3021" y="13601"/>
                      <a:pt x="2326" y="13147"/>
                      <a:pt x="1953" y="12339"/>
                    </a:cubicBezTo>
                    <a:cubicBezTo>
                      <a:pt x="1730" y="11809"/>
                      <a:pt x="1758" y="11223"/>
                      <a:pt x="2009" y="10693"/>
                    </a:cubicBezTo>
                    <a:cubicBezTo>
                      <a:pt x="2218" y="10819"/>
                      <a:pt x="2441" y="10874"/>
                      <a:pt x="2692" y="10888"/>
                    </a:cubicBezTo>
                    <a:lnTo>
                      <a:pt x="2720" y="10888"/>
                    </a:lnTo>
                    <a:cubicBezTo>
                      <a:pt x="3097" y="10888"/>
                      <a:pt x="3445" y="10749"/>
                      <a:pt x="3711" y="10498"/>
                    </a:cubicBezTo>
                    <a:cubicBezTo>
                      <a:pt x="3836" y="10372"/>
                      <a:pt x="3836" y="10163"/>
                      <a:pt x="3711" y="10024"/>
                    </a:cubicBezTo>
                    <a:cubicBezTo>
                      <a:pt x="3655" y="9961"/>
                      <a:pt x="3575" y="9929"/>
                      <a:pt x="3491" y="9929"/>
                    </a:cubicBezTo>
                    <a:cubicBezTo>
                      <a:pt x="3407" y="9929"/>
                      <a:pt x="3320" y="9961"/>
                      <a:pt x="3250" y="10024"/>
                    </a:cubicBezTo>
                    <a:cubicBezTo>
                      <a:pt x="3097" y="10163"/>
                      <a:pt x="2915" y="10233"/>
                      <a:pt x="2706" y="10233"/>
                    </a:cubicBezTo>
                    <a:cubicBezTo>
                      <a:pt x="2497" y="10233"/>
                      <a:pt x="2302" y="10149"/>
                      <a:pt x="2148" y="9982"/>
                    </a:cubicBezTo>
                    <a:lnTo>
                      <a:pt x="2120" y="9968"/>
                    </a:lnTo>
                    <a:lnTo>
                      <a:pt x="2106" y="9954"/>
                    </a:lnTo>
                    <a:lnTo>
                      <a:pt x="2092" y="9954"/>
                    </a:lnTo>
                    <a:lnTo>
                      <a:pt x="2079" y="9940"/>
                    </a:lnTo>
                    <a:cubicBezTo>
                      <a:pt x="2051" y="9940"/>
                      <a:pt x="2051" y="9912"/>
                      <a:pt x="2037" y="9912"/>
                    </a:cubicBezTo>
                    <a:cubicBezTo>
                      <a:pt x="1200" y="9591"/>
                      <a:pt x="642" y="8782"/>
                      <a:pt x="642" y="7903"/>
                    </a:cubicBezTo>
                    <a:cubicBezTo>
                      <a:pt x="642" y="7206"/>
                      <a:pt x="977" y="6564"/>
                      <a:pt x="1548" y="6160"/>
                    </a:cubicBezTo>
                    <a:cubicBezTo>
                      <a:pt x="1758" y="6690"/>
                      <a:pt x="2260" y="7052"/>
                      <a:pt x="2860" y="7052"/>
                    </a:cubicBezTo>
                    <a:cubicBezTo>
                      <a:pt x="3027" y="7052"/>
                      <a:pt x="3194" y="6913"/>
                      <a:pt x="3194" y="6732"/>
                    </a:cubicBezTo>
                    <a:cubicBezTo>
                      <a:pt x="3194" y="6550"/>
                      <a:pt x="3055" y="6397"/>
                      <a:pt x="2860" y="6397"/>
                    </a:cubicBezTo>
                    <a:cubicBezTo>
                      <a:pt x="2441" y="6397"/>
                      <a:pt x="2106" y="6062"/>
                      <a:pt x="2092" y="5644"/>
                    </a:cubicBezTo>
                    <a:lnTo>
                      <a:pt x="2092" y="5630"/>
                    </a:lnTo>
                    <a:lnTo>
                      <a:pt x="2092" y="5616"/>
                    </a:lnTo>
                    <a:lnTo>
                      <a:pt x="2092" y="5588"/>
                    </a:lnTo>
                    <a:lnTo>
                      <a:pt x="2092" y="5574"/>
                    </a:lnTo>
                    <a:lnTo>
                      <a:pt x="2092" y="5560"/>
                    </a:lnTo>
                    <a:lnTo>
                      <a:pt x="2092" y="5532"/>
                    </a:lnTo>
                    <a:lnTo>
                      <a:pt x="2092" y="5518"/>
                    </a:lnTo>
                    <a:cubicBezTo>
                      <a:pt x="2092" y="5518"/>
                      <a:pt x="2092" y="5504"/>
                      <a:pt x="2079" y="5504"/>
                    </a:cubicBezTo>
                    <a:lnTo>
                      <a:pt x="2051" y="5490"/>
                    </a:lnTo>
                    <a:cubicBezTo>
                      <a:pt x="1535" y="4751"/>
                      <a:pt x="1535" y="3761"/>
                      <a:pt x="2051" y="3049"/>
                    </a:cubicBezTo>
                    <a:cubicBezTo>
                      <a:pt x="2469" y="2449"/>
                      <a:pt x="3167" y="2101"/>
                      <a:pt x="3920" y="2101"/>
                    </a:cubicBezTo>
                    <a:lnTo>
                      <a:pt x="4003" y="2101"/>
                    </a:lnTo>
                    <a:cubicBezTo>
                      <a:pt x="4143" y="2742"/>
                      <a:pt x="4729" y="3217"/>
                      <a:pt x="5426" y="3217"/>
                    </a:cubicBezTo>
                    <a:cubicBezTo>
                      <a:pt x="5594" y="3217"/>
                      <a:pt x="5747" y="3077"/>
                      <a:pt x="5747" y="2882"/>
                    </a:cubicBezTo>
                    <a:cubicBezTo>
                      <a:pt x="5747" y="2714"/>
                      <a:pt x="5608" y="2561"/>
                      <a:pt x="5426" y="2561"/>
                    </a:cubicBezTo>
                    <a:cubicBezTo>
                      <a:pt x="5022" y="2561"/>
                      <a:pt x="4673" y="2240"/>
                      <a:pt x="4631" y="1864"/>
                    </a:cubicBezTo>
                    <a:cubicBezTo>
                      <a:pt x="4868" y="1375"/>
                      <a:pt x="5259" y="985"/>
                      <a:pt x="5789" y="790"/>
                    </a:cubicBezTo>
                    <a:cubicBezTo>
                      <a:pt x="6082" y="711"/>
                      <a:pt x="6355" y="667"/>
                      <a:pt x="6608" y="667"/>
                    </a:cubicBezTo>
                    <a:close/>
                    <a:moveTo>
                      <a:pt x="6568" y="0"/>
                    </a:moveTo>
                    <a:cubicBezTo>
                      <a:pt x="6256" y="0"/>
                      <a:pt x="5934" y="47"/>
                      <a:pt x="5594" y="148"/>
                    </a:cubicBezTo>
                    <a:lnTo>
                      <a:pt x="5580" y="148"/>
                    </a:lnTo>
                    <a:cubicBezTo>
                      <a:pt x="4938" y="385"/>
                      <a:pt x="4408" y="831"/>
                      <a:pt x="4115" y="1431"/>
                    </a:cubicBezTo>
                    <a:lnTo>
                      <a:pt x="3920" y="1431"/>
                    </a:lnTo>
                    <a:cubicBezTo>
                      <a:pt x="2957" y="1431"/>
                      <a:pt x="2051" y="1878"/>
                      <a:pt x="1521" y="2645"/>
                    </a:cubicBezTo>
                    <a:cubicBezTo>
                      <a:pt x="907" y="3496"/>
                      <a:pt x="851" y="4611"/>
                      <a:pt x="1325" y="5546"/>
                    </a:cubicBezTo>
                    <a:cubicBezTo>
                      <a:pt x="502" y="6062"/>
                      <a:pt x="0" y="6941"/>
                      <a:pt x="0" y="7917"/>
                    </a:cubicBezTo>
                    <a:cubicBezTo>
                      <a:pt x="0" y="8936"/>
                      <a:pt x="558" y="9870"/>
                      <a:pt x="1451" y="10372"/>
                    </a:cubicBezTo>
                    <a:cubicBezTo>
                      <a:pt x="1074" y="11070"/>
                      <a:pt x="1046" y="11893"/>
                      <a:pt x="1353" y="12618"/>
                    </a:cubicBezTo>
                    <a:lnTo>
                      <a:pt x="1353" y="12632"/>
                    </a:lnTo>
                    <a:cubicBezTo>
                      <a:pt x="1848" y="13674"/>
                      <a:pt x="2777" y="14281"/>
                      <a:pt x="3885" y="14281"/>
                    </a:cubicBezTo>
                    <a:cubicBezTo>
                      <a:pt x="3933" y="14281"/>
                      <a:pt x="3982" y="14280"/>
                      <a:pt x="4031" y="14278"/>
                    </a:cubicBezTo>
                    <a:cubicBezTo>
                      <a:pt x="4478" y="15254"/>
                      <a:pt x="5370" y="15826"/>
                      <a:pt x="6514" y="15868"/>
                    </a:cubicBezTo>
                    <a:lnTo>
                      <a:pt x="6542" y="15868"/>
                    </a:lnTo>
                    <a:cubicBezTo>
                      <a:pt x="6737" y="15868"/>
                      <a:pt x="6933" y="15826"/>
                      <a:pt x="7212" y="15742"/>
                    </a:cubicBezTo>
                    <a:cubicBezTo>
                      <a:pt x="7518" y="15659"/>
                      <a:pt x="7770" y="15463"/>
                      <a:pt x="7951" y="15240"/>
                    </a:cubicBezTo>
                    <a:cubicBezTo>
                      <a:pt x="7965" y="15240"/>
                      <a:pt x="8007" y="15240"/>
                      <a:pt x="8021" y="15212"/>
                    </a:cubicBezTo>
                    <a:cubicBezTo>
                      <a:pt x="8160" y="15171"/>
                      <a:pt x="11508" y="14069"/>
                      <a:pt x="14604" y="11209"/>
                    </a:cubicBezTo>
                    <a:cubicBezTo>
                      <a:pt x="16111" y="9828"/>
                      <a:pt x="16906" y="8085"/>
                      <a:pt x="16906" y="6188"/>
                    </a:cubicBezTo>
                    <a:cubicBezTo>
                      <a:pt x="16920" y="4500"/>
                      <a:pt x="16473" y="3119"/>
                      <a:pt x="15678" y="2170"/>
                    </a:cubicBezTo>
                    <a:cubicBezTo>
                      <a:pt x="14786" y="1124"/>
                      <a:pt x="13502" y="608"/>
                      <a:pt x="11843" y="608"/>
                    </a:cubicBezTo>
                    <a:cubicBezTo>
                      <a:pt x="11103" y="608"/>
                      <a:pt x="10336" y="803"/>
                      <a:pt x="9597" y="1166"/>
                    </a:cubicBezTo>
                    <a:cubicBezTo>
                      <a:pt x="9053" y="1431"/>
                      <a:pt x="8579" y="1822"/>
                      <a:pt x="8230" y="2338"/>
                    </a:cubicBezTo>
                    <a:lnTo>
                      <a:pt x="8230" y="1473"/>
                    </a:lnTo>
                    <a:cubicBezTo>
                      <a:pt x="8244" y="762"/>
                      <a:pt x="7728" y="134"/>
                      <a:pt x="7044" y="36"/>
                    </a:cubicBezTo>
                    <a:cubicBezTo>
                      <a:pt x="6887" y="13"/>
                      <a:pt x="6729" y="0"/>
                      <a:pt x="65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8"/>
              <p:cNvSpPr/>
              <p:nvPr/>
            </p:nvSpPr>
            <p:spPr>
              <a:xfrm>
                <a:off x="2934200" y="2803950"/>
                <a:ext cx="16400" cy="16425"/>
              </a:xfrm>
              <a:custGeom>
                <a:avLst/>
                <a:gdLst/>
                <a:ahLst/>
                <a:cxnLst/>
                <a:rect l="l" t="t" r="r" b="b"/>
                <a:pathLst>
                  <a:path w="656" h="657" extrusionOk="0">
                    <a:moveTo>
                      <a:pt x="265" y="1"/>
                    </a:moveTo>
                    <a:cubicBezTo>
                      <a:pt x="251" y="1"/>
                      <a:pt x="223" y="15"/>
                      <a:pt x="195" y="15"/>
                    </a:cubicBezTo>
                    <a:cubicBezTo>
                      <a:pt x="181" y="15"/>
                      <a:pt x="153" y="29"/>
                      <a:pt x="140" y="43"/>
                    </a:cubicBezTo>
                    <a:cubicBezTo>
                      <a:pt x="126" y="71"/>
                      <a:pt x="112" y="71"/>
                      <a:pt x="84" y="85"/>
                    </a:cubicBezTo>
                    <a:cubicBezTo>
                      <a:pt x="70" y="99"/>
                      <a:pt x="56" y="112"/>
                      <a:pt x="56" y="140"/>
                    </a:cubicBezTo>
                    <a:cubicBezTo>
                      <a:pt x="42" y="154"/>
                      <a:pt x="42" y="168"/>
                      <a:pt x="14" y="182"/>
                    </a:cubicBezTo>
                    <a:cubicBezTo>
                      <a:pt x="14" y="210"/>
                      <a:pt x="0" y="224"/>
                      <a:pt x="0" y="252"/>
                    </a:cubicBezTo>
                    <a:lnTo>
                      <a:pt x="0" y="322"/>
                    </a:lnTo>
                    <a:lnTo>
                      <a:pt x="0" y="391"/>
                    </a:lnTo>
                    <a:cubicBezTo>
                      <a:pt x="0" y="419"/>
                      <a:pt x="14" y="433"/>
                      <a:pt x="14" y="461"/>
                    </a:cubicBezTo>
                    <a:cubicBezTo>
                      <a:pt x="14" y="489"/>
                      <a:pt x="42" y="503"/>
                      <a:pt x="56" y="517"/>
                    </a:cubicBezTo>
                    <a:cubicBezTo>
                      <a:pt x="70" y="531"/>
                      <a:pt x="70" y="545"/>
                      <a:pt x="84" y="573"/>
                    </a:cubicBezTo>
                    <a:cubicBezTo>
                      <a:pt x="112" y="587"/>
                      <a:pt x="126" y="601"/>
                      <a:pt x="140" y="601"/>
                    </a:cubicBezTo>
                    <a:cubicBezTo>
                      <a:pt x="153" y="615"/>
                      <a:pt x="181" y="615"/>
                      <a:pt x="195" y="643"/>
                    </a:cubicBezTo>
                    <a:cubicBezTo>
                      <a:pt x="209" y="643"/>
                      <a:pt x="223" y="656"/>
                      <a:pt x="265" y="656"/>
                    </a:cubicBezTo>
                    <a:lnTo>
                      <a:pt x="405" y="656"/>
                    </a:lnTo>
                    <a:cubicBezTo>
                      <a:pt x="419" y="656"/>
                      <a:pt x="432" y="643"/>
                      <a:pt x="474" y="643"/>
                    </a:cubicBezTo>
                    <a:cubicBezTo>
                      <a:pt x="488" y="643"/>
                      <a:pt x="502" y="615"/>
                      <a:pt x="516" y="601"/>
                    </a:cubicBezTo>
                    <a:cubicBezTo>
                      <a:pt x="544" y="587"/>
                      <a:pt x="558" y="587"/>
                      <a:pt x="572" y="573"/>
                    </a:cubicBezTo>
                    <a:cubicBezTo>
                      <a:pt x="600" y="545"/>
                      <a:pt x="614" y="531"/>
                      <a:pt x="614" y="517"/>
                    </a:cubicBezTo>
                    <a:cubicBezTo>
                      <a:pt x="628" y="503"/>
                      <a:pt x="628" y="475"/>
                      <a:pt x="642" y="461"/>
                    </a:cubicBezTo>
                    <a:cubicBezTo>
                      <a:pt x="642" y="447"/>
                      <a:pt x="656" y="433"/>
                      <a:pt x="656" y="391"/>
                    </a:cubicBezTo>
                    <a:lnTo>
                      <a:pt x="656" y="322"/>
                    </a:lnTo>
                    <a:cubicBezTo>
                      <a:pt x="656" y="294"/>
                      <a:pt x="642" y="280"/>
                      <a:pt x="642" y="252"/>
                    </a:cubicBezTo>
                    <a:cubicBezTo>
                      <a:pt x="642" y="238"/>
                      <a:pt x="628" y="224"/>
                      <a:pt x="628" y="182"/>
                    </a:cubicBezTo>
                    <a:cubicBezTo>
                      <a:pt x="628" y="168"/>
                      <a:pt x="614" y="154"/>
                      <a:pt x="600" y="140"/>
                    </a:cubicBezTo>
                    <a:cubicBezTo>
                      <a:pt x="572" y="112"/>
                      <a:pt x="572" y="99"/>
                      <a:pt x="558" y="85"/>
                    </a:cubicBezTo>
                    <a:cubicBezTo>
                      <a:pt x="544" y="71"/>
                      <a:pt x="530" y="43"/>
                      <a:pt x="502" y="43"/>
                    </a:cubicBezTo>
                    <a:cubicBezTo>
                      <a:pt x="488" y="29"/>
                      <a:pt x="474" y="29"/>
                      <a:pt x="460" y="15"/>
                    </a:cubicBezTo>
                    <a:cubicBezTo>
                      <a:pt x="432" y="15"/>
                      <a:pt x="419"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8"/>
            <p:cNvGrpSpPr/>
            <p:nvPr/>
          </p:nvGrpSpPr>
          <p:grpSpPr>
            <a:xfrm>
              <a:off x="3513025" y="2777150"/>
              <a:ext cx="426850" cy="363725"/>
              <a:chOff x="2085425" y="2713650"/>
              <a:chExt cx="426850" cy="363725"/>
            </a:xfrm>
          </p:grpSpPr>
          <p:sp>
            <p:nvSpPr>
              <p:cNvPr id="936" name="Google Shape;936;p48"/>
              <p:cNvSpPr/>
              <p:nvPr/>
            </p:nvSpPr>
            <p:spPr>
              <a:xfrm>
                <a:off x="2085425" y="2713650"/>
                <a:ext cx="426850" cy="363725"/>
              </a:xfrm>
              <a:custGeom>
                <a:avLst/>
                <a:gdLst/>
                <a:ahLst/>
                <a:cxnLst/>
                <a:rect l="l" t="t" r="r" b="b"/>
                <a:pathLst>
                  <a:path w="17074" h="14549" extrusionOk="0">
                    <a:moveTo>
                      <a:pt x="8537" y="4896"/>
                    </a:moveTo>
                    <a:cubicBezTo>
                      <a:pt x="9834" y="4896"/>
                      <a:pt x="10922" y="5956"/>
                      <a:pt x="10922" y="7281"/>
                    </a:cubicBezTo>
                    <a:cubicBezTo>
                      <a:pt x="10922" y="8593"/>
                      <a:pt x="9848" y="9681"/>
                      <a:pt x="8537" y="9681"/>
                    </a:cubicBezTo>
                    <a:cubicBezTo>
                      <a:pt x="7323" y="9681"/>
                      <a:pt x="6333" y="8788"/>
                      <a:pt x="6179" y="7616"/>
                    </a:cubicBezTo>
                    <a:lnTo>
                      <a:pt x="7993" y="7616"/>
                    </a:lnTo>
                    <a:cubicBezTo>
                      <a:pt x="8160" y="7616"/>
                      <a:pt x="8327" y="7477"/>
                      <a:pt x="8327" y="7281"/>
                    </a:cubicBezTo>
                    <a:cubicBezTo>
                      <a:pt x="8327" y="7114"/>
                      <a:pt x="8160" y="6947"/>
                      <a:pt x="7993" y="6947"/>
                    </a:cubicBezTo>
                    <a:lnTo>
                      <a:pt x="6179" y="6947"/>
                    </a:lnTo>
                    <a:cubicBezTo>
                      <a:pt x="6333" y="5803"/>
                      <a:pt x="7323" y="4896"/>
                      <a:pt x="8537" y="4896"/>
                    </a:cubicBezTo>
                    <a:close/>
                    <a:moveTo>
                      <a:pt x="8523" y="3780"/>
                    </a:moveTo>
                    <a:cubicBezTo>
                      <a:pt x="10992" y="3780"/>
                      <a:pt x="13154" y="6556"/>
                      <a:pt x="13684" y="7309"/>
                    </a:cubicBezTo>
                    <a:cubicBezTo>
                      <a:pt x="13154" y="8049"/>
                      <a:pt x="10992" y="10810"/>
                      <a:pt x="8523" y="10810"/>
                    </a:cubicBezTo>
                    <a:cubicBezTo>
                      <a:pt x="6347" y="10810"/>
                      <a:pt x="4394" y="8648"/>
                      <a:pt x="3613" y="7630"/>
                    </a:cubicBezTo>
                    <a:lnTo>
                      <a:pt x="5496" y="7630"/>
                    </a:lnTo>
                    <a:cubicBezTo>
                      <a:pt x="5677" y="9150"/>
                      <a:pt x="6961" y="10336"/>
                      <a:pt x="8537" y="10336"/>
                    </a:cubicBezTo>
                    <a:cubicBezTo>
                      <a:pt x="10211" y="10336"/>
                      <a:pt x="11577" y="8983"/>
                      <a:pt x="11577" y="7281"/>
                    </a:cubicBezTo>
                    <a:cubicBezTo>
                      <a:pt x="11577" y="5594"/>
                      <a:pt x="10224" y="4241"/>
                      <a:pt x="8537" y="4241"/>
                    </a:cubicBezTo>
                    <a:cubicBezTo>
                      <a:pt x="6961" y="4241"/>
                      <a:pt x="5677" y="5426"/>
                      <a:pt x="5496" y="6961"/>
                    </a:cubicBezTo>
                    <a:lnTo>
                      <a:pt x="3613" y="6961"/>
                    </a:lnTo>
                    <a:cubicBezTo>
                      <a:pt x="4394" y="5942"/>
                      <a:pt x="6347" y="3780"/>
                      <a:pt x="8523" y="3780"/>
                    </a:cubicBezTo>
                    <a:close/>
                    <a:moveTo>
                      <a:pt x="12400" y="656"/>
                    </a:moveTo>
                    <a:cubicBezTo>
                      <a:pt x="14423" y="656"/>
                      <a:pt x="16153" y="2567"/>
                      <a:pt x="16250" y="4910"/>
                    </a:cubicBezTo>
                    <a:cubicBezTo>
                      <a:pt x="16390" y="6403"/>
                      <a:pt x="15902" y="7449"/>
                      <a:pt x="15455" y="8188"/>
                    </a:cubicBezTo>
                    <a:cubicBezTo>
                      <a:pt x="14465" y="9890"/>
                      <a:pt x="9485" y="13223"/>
                      <a:pt x="8537" y="13865"/>
                    </a:cubicBezTo>
                    <a:cubicBezTo>
                      <a:pt x="7518" y="13196"/>
                      <a:pt x="2581" y="9862"/>
                      <a:pt x="1590" y="8188"/>
                    </a:cubicBezTo>
                    <a:cubicBezTo>
                      <a:pt x="1465" y="7993"/>
                      <a:pt x="1381" y="7811"/>
                      <a:pt x="1269" y="7616"/>
                    </a:cubicBezTo>
                    <a:lnTo>
                      <a:pt x="2762" y="7616"/>
                    </a:lnTo>
                    <a:cubicBezTo>
                      <a:pt x="2971" y="7937"/>
                      <a:pt x="3543" y="8676"/>
                      <a:pt x="4338" y="9443"/>
                    </a:cubicBezTo>
                    <a:cubicBezTo>
                      <a:pt x="5719" y="10755"/>
                      <a:pt x="7170" y="11452"/>
                      <a:pt x="8495" y="11452"/>
                    </a:cubicBezTo>
                    <a:cubicBezTo>
                      <a:pt x="9820" y="11452"/>
                      <a:pt x="11271" y="10755"/>
                      <a:pt x="12638" y="9443"/>
                    </a:cubicBezTo>
                    <a:cubicBezTo>
                      <a:pt x="13670" y="8467"/>
                      <a:pt x="14297" y="7519"/>
                      <a:pt x="14339" y="7477"/>
                    </a:cubicBezTo>
                    <a:cubicBezTo>
                      <a:pt x="14409" y="7379"/>
                      <a:pt x="14409" y="7240"/>
                      <a:pt x="14339" y="7114"/>
                    </a:cubicBezTo>
                    <a:cubicBezTo>
                      <a:pt x="14297" y="7072"/>
                      <a:pt x="13670" y="6096"/>
                      <a:pt x="12638" y="5119"/>
                    </a:cubicBezTo>
                    <a:cubicBezTo>
                      <a:pt x="11229" y="3780"/>
                      <a:pt x="9834" y="3097"/>
                      <a:pt x="8495" y="3097"/>
                    </a:cubicBezTo>
                    <a:cubicBezTo>
                      <a:pt x="7156" y="3097"/>
                      <a:pt x="5733" y="3780"/>
                      <a:pt x="4338" y="5119"/>
                    </a:cubicBezTo>
                    <a:cubicBezTo>
                      <a:pt x="3543" y="5873"/>
                      <a:pt x="2985" y="6640"/>
                      <a:pt x="2762" y="6961"/>
                    </a:cubicBezTo>
                    <a:lnTo>
                      <a:pt x="977" y="6961"/>
                    </a:lnTo>
                    <a:cubicBezTo>
                      <a:pt x="753" y="6291"/>
                      <a:pt x="670" y="5635"/>
                      <a:pt x="684" y="4910"/>
                    </a:cubicBezTo>
                    <a:cubicBezTo>
                      <a:pt x="781" y="2581"/>
                      <a:pt x="2525" y="656"/>
                      <a:pt x="4533" y="656"/>
                    </a:cubicBezTo>
                    <a:cubicBezTo>
                      <a:pt x="6668" y="656"/>
                      <a:pt x="8216" y="2371"/>
                      <a:pt x="8216" y="2385"/>
                    </a:cubicBezTo>
                    <a:cubicBezTo>
                      <a:pt x="8286" y="2455"/>
                      <a:pt x="8369" y="2497"/>
                      <a:pt x="8453" y="2497"/>
                    </a:cubicBezTo>
                    <a:cubicBezTo>
                      <a:pt x="8551" y="2497"/>
                      <a:pt x="8634" y="2455"/>
                      <a:pt x="8704" y="2385"/>
                    </a:cubicBezTo>
                    <a:cubicBezTo>
                      <a:pt x="8704" y="2385"/>
                      <a:pt x="8913" y="2176"/>
                      <a:pt x="9262" y="1897"/>
                    </a:cubicBezTo>
                    <a:cubicBezTo>
                      <a:pt x="9848" y="1423"/>
                      <a:pt x="11033" y="656"/>
                      <a:pt x="12400" y="656"/>
                    </a:cubicBezTo>
                    <a:close/>
                    <a:moveTo>
                      <a:pt x="4589" y="0"/>
                    </a:moveTo>
                    <a:cubicBezTo>
                      <a:pt x="3418" y="0"/>
                      <a:pt x="2302" y="516"/>
                      <a:pt x="1451" y="1437"/>
                    </a:cubicBezTo>
                    <a:cubicBezTo>
                      <a:pt x="614" y="2358"/>
                      <a:pt x="126" y="3571"/>
                      <a:pt x="70" y="4854"/>
                    </a:cubicBezTo>
                    <a:cubicBezTo>
                      <a:pt x="0" y="6152"/>
                      <a:pt x="307" y="7267"/>
                      <a:pt x="1032" y="8509"/>
                    </a:cubicBezTo>
                    <a:cubicBezTo>
                      <a:pt x="2204" y="10490"/>
                      <a:pt x="8118" y="14339"/>
                      <a:pt x="8355" y="14507"/>
                    </a:cubicBezTo>
                    <a:cubicBezTo>
                      <a:pt x="8411" y="14535"/>
                      <a:pt x="8481" y="14549"/>
                      <a:pt x="8537" y="14549"/>
                    </a:cubicBezTo>
                    <a:cubicBezTo>
                      <a:pt x="8579" y="14549"/>
                      <a:pt x="8648" y="14535"/>
                      <a:pt x="8704" y="14507"/>
                    </a:cubicBezTo>
                    <a:cubicBezTo>
                      <a:pt x="8704" y="14507"/>
                      <a:pt x="8746" y="14479"/>
                      <a:pt x="8788" y="14451"/>
                    </a:cubicBezTo>
                    <a:cubicBezTo>
                      <a:pt x="9806" y="13795"/>
                      <a:pt x="14925" y="10378"/>
                      <a:pt x="16013" y="8509"/>
                    </a:cubicBezTo>
                    <a:cubicBezTo>
                      <a:pt x="16515" y="7700"/>
                      <a:pt x="17073" y="6542"/>
                      <a:pt x="16990" y="4882"/>
                    </a:cubicBezTo>
                    <a:cubicBezTo>
                      <a:pt x="16920" y="3585"/>
                      <a:pt x="16432" y="2371"/>
                      <a:pt x="15609" y="1465"/>
                    </a:cubicBezTo>
                    <a:cubicBezTo>
                      <a:pt x="14758" y="516"/>
                      <a:pt x="13642" y="14"/>
                      <a:pt x="12470" y="14"/>
                    </a:cubicBezTo>
                    <a:cubicBezTo>
                      <a:pt x="10992" y="14"/>
                      <a:pt x="9722" y="767"/>
                      <a:pt x="8913" y="1395"/>
                    </a:cubicBezTo>
                    <a:cubicBezTo>
                      <a:pt x="8760" y="1521"/>
                      <a:pt x="8634" y="1618"/>
                      <a:pt x="8537" y="1702"/>
                    </a:cubicBezTo>
                    <a:cubicBezTo>
                      <a:pt x="7979" y="1186"/>
                      <a:pt x="6514" y="0"/>
                      <a:pt x="45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8"/>
              <p:cNvSpPr/>
              <p:nvPr/>
            </p:nvSpPr>
            <p:spPr>
              <a:xfrm>
                <a:off x="2311375" y="2887775"/>
                <a:ext cx="16075" cy="17000"/>
              </a:xfrm>
              <a:custGeom>
                <a:avLst/>
                <a:gdLst/>
                <a:ahLst/>
                <a:cxnLst/>
                <a:rect l="l" t="t" r="r" b="b"/>
                <a:pathLst>
                  <a:path w="643" h="680" extrusionOk="0">
                    <a:moveTo>
                      <a:pt x="312" y="1"/>
                    </a:moveTo>
                    <a:cubicBezTo>
                      <a:pt x="229" y="1"/>
                      <a:pt x="139" y="38"/>
                      <a:pt x="85" y="93"/>
                    </a:cubicBezTo>
                    <a:cubicBezTo>
                      <a:pt x="71" y="107"/>
                      <a:pt x="57" y="135"/>
                      <a:pt x="57" y="149"/>
                    </a:cubicBezTo>
                    <a:cubicBezTo>
                      <a:pt x="29" y="163"/>
                      <a:pt x="29" y="177"/>
                      <a:pt x="15" y="191"/>
                    </a:cubicBezTo>
                    <a:cubicBezTo>
                      <a:pt x="15" y="219"/>
                      <a:pt x="1" y="233"/>
                      <a:pt x="1" y="261"/>
                    </a:cubicBezTo>
                    <a:lnTo>
                      <a:pt x="1" y="330"/>
                    </a:lnTo>
                    <a:lnTo>
                      <a:pt x="1" y="400"/>
                    </a:lnTo>
                    <a:cubicBezTo>
                      <a:pt x="1" y="428"/>
                      <a:pt x="15" y="442"/>
                      <a:pt x="15" y="470"/>
                    </a:cubicBezTo>
                    <a:cubicBezTo>
                      <a:pt x="15" y="498"/>
                      <a:pt x="29" y="512"/>
                      <a:pt x="57" y="526"/>
                    </a:cubicBezTo>
                    <a:cubicBezTo>
                      <a:pt x="71" y="540"/>
                      <a:pt x="71" y="567"/>
                      <a:pt x="85" y="581"/>
                    </a:cubicBezTo>
                    <a:cubicBezTo>
                      <a:pt x="154" y="651"/>
                      <a:pt x="224" y="679"/>
                      <a:pt x="308" y="679"/>
                    </a:cubicBezTo>
                    <a:lnTo>
                      <a:pt x="377" y="679"/>
                    </a:lnTo>
                    <a:cubicBezTo>
                      <a:pt x="405" y="679"/>
                      <a:pt x="419" y="665"/>
                      <a:pt x="447" y="665"/>
                    </a:cubicBezTo>
                    <a:cubicBezTo>
                      <a:pt x="475" y="665"/>
                      <a:pt x="489" y="651"/>
                      <a:pt x="503" y="637"/>
                    </a:cubicBezTo>
                    <a:cubicBezTo>
                      <a:pt x="517" y="609"/>
                      <a:pt x="545" y="609"/>
                      <a:pt x="559" y="595"/>
                    </a:cubicBezTo>
                    <a:cubicBezTo>
                      <a:pt x="573" y="581"/>
                      <a:pt x="587" y="567"/>
                      <a:pt x="587" y="540"/>
                    </a:cubicBezTo>
                    <a:cubicBezTo>
                      <a:pt x="615" y="526"/>
                      <a:pt x="615" y="512"/>
                      <a:pt x="629" y="498"/>
                    </a:cubicBezTo>
                    <a:cubicBezTo>
                      <a:pt x="629" y="470"/>
                      <a:pt x="642" y="456"/>
                      <a:pt x="642" y="428"/>
                    </a:cubicBezTo>
                    <a:lnTo>
                      <a:pt x="642" y="358"/>
                    </a:lnTo>
                    <a:lnTo>
                      <a:pt x="642" y="275"/>
                    </a:lnTo>
                    <a:cubicBezTo>
                      <a:pt x="642" y="247"/>
                      <a:pt x="629" y="233"/>
                      <a:pt x="629" y="205"/>
                    </a:cubicBezTo>
                    <a:cubicBezTo>
                      <a:pt x="629" y="177"/>
                      <a:pt x="601" y="163"/>
                      <a:pt x="587" y="149"/>
                    </a:cubicBezTo>
                    <a:cubicBezTo>
                      <a:pt x="573" y="135"/>
                      <a:pt x="573" y="107"/>
                      <a:pt x="559" y="93"/>
                    </a:cubicBezTo>
                    <a:cubicBezTo>
                      <a:pt x="545" y="79"/>
                      <a:pt x="517" y="65"/>
                      <a:pt x="503" y="65"/>
                    </a:cubicBezTo>
                    <a:cubicBezTo>
                      <a:pt x="489" y="37"/>
                      <a:pt x="475" y="37"/>
                      <a:pt x="447" y="23"/>
                    </a:cubicBezTo>
                    <a:cubicBezTo>
                      <a:pt x="433" y="23"/>
                      <a:pt x="419" y="10"/>
                      <a:pt x="377" y="10"/>
                    </a:cubicBezTo>
                    <a:cubicBezTo>
                      <a:pt x="357" y="4"/>
                      <a:pt x="334" y="1"/>
                      <a:pt x="3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8"/>
            <p:cNvGrpSpPr/>
            <p:nvPr/>
          </p:nvGrpSpPr>
          <p:grpSpPr>
            <a:xfrm>
              <a:off x="2825463" y="2777500"/>
              <a:ext cx="424400" cy="364075"/>
              <a:chOff x="1458425" y="2714000"/>
              <a:chExt cx="424400" cy="364075"/>
            </a:xfrm>
          </p:grpSpPr>
          <p:sp>
            <p:nvSpPr>
              <p:cNvPr id="939" name="Google Shape;939;p48"/>
              <p:cNvSpPr/>
              <p:nvPr/>
            </p:nvSpPr>
            <p:spPr>
              <a:xfrm>
                <a:off x="1458425" y="2714000"/>
                <a:ext cx="424400" cy="364075"/>
              </a:xfrm>
              <a:custGeom>
                <a:avLst/>
                <a:gdLst/>
                <a:ahLst/>
                <a:cxnLst/>
                <a:rect l="l" t="t" r="r" b="b"/>
                <a:pathLst>
                  <a:path w="16976" h="14563" extrusionOk="0">
                    <a:moveTo>
                      <a:pt x="4548" y="628"/>
                    </a:moveTo>
                    <a:cubicBezTo>
                      <a:pt x="6389" y="628"/>
                      <a:pt x="7812" y="1925"/>
                      <a:pt x="8160" y="2274"/>
                    </a:cubicBezTo>
                    <a:lnTo>
                      <a:pt x="8160" y="3697"/>
                    </a:lnTo>
                    <a:cubicBezTo>
                      <a:pt x="8160" y="3808"/>
                      <a:pt x="8188" y="3892"/>
                      <a:pt x="8272" y="3948"/>
                    </a:cubicBezTo>
                    <a:cubicBezTo>
                      <a:pt x="8326" y="4002"/>
                      <a:pt x="8405" y="4022"/>
                      <a:pt x="8477" y="4022"/>
                    </a:cubicBezTo>
                    <a:cubicBezTo>
                      <a:pt x="8498" y="4022"/>
                      <a:pt x="8518" y="4020"/>
                      <a:pt x="8537" y="4017"/>
                    </a:cubicBezTo>
                    <a:lnTo>
                      <a:pt x="9527" y="3850"/>
                    </a:lnTo>
                    <a:cubicBezTo>
                      <a:pt x="9560" y="3845"/>
                      <a:pt x="9593" y="3843"/>
                      <a:pt x="9625" y="3843"/>
                    </a:cubicBezTo>
                    <a:cubicBezTo>
                      <a:pt x="9786" y="3843"/>
                      <a:pt x="9941" y="3901"/>
                      <a:pt x="10057" y="4017"/>
                    </a:cubicBezTo>
                    <a:cubicBezTo>
                      <a:pt x="10197" y="4129"/>
                      <a:pt x="10281" y="4324"/>
                      <a:pt x="10281" y="4520"/>
                    </a:cubicBezTo>
                    <a:cubicBezTo>
                      <a:pt x="10281" y="4687"/>
                      <a:pt x="10211" y="4854"/>
                      <a:pt x="10113" y="4966"/>
                    </a:cubicBezTo>
                    <a:lnTo>
                      <a:pt x="10057" y="5022"/>
                    </a:lnTo>
                    <a:cubicBezTo>
                      <a:pt x="10044" y="5022"/>
                      <a:pt x="10044" y="5036"/>
                      <a:pt x="10016" y="5036"/>
                    </a:cubicBezTo>
                    <a:cubicBezTo>
                      <a:pt x="9908" y="5122"/>
                      <a:pt x="9774" y="5175"/>
                      <a:pt x="9635" y="5175"/>
                    </a:cubicBezTo>
                    <a:cubicBezTo>
                      <a:pt x="9595" y="5175"/>
                      <a:pt x="9554" y="5171"/>
                      <a:pt x="9513" y="5161"/>
                    </a:cubicBezTo>
                    <a:lnTo>
                      <a:pt x="8523" y="5036"/>
                    </a:lnTo>
                    <a:cubicBezTo>
                      <a:pt x="8512" y="5034"/>
                      <a:pt x="8500" y="5033"/>
                      <a:pt x="8488" y="5033"/>
                    </a:cubicBezTo>
                    <a:cubicBezTo>
                      <a:pt x="8410" y="5033"/>
                      <a:pt x="8319" y="5069"/>
                      <a:pt x="8258" y="5105"/>
                    </a:cubicBezTo>
                    <a:cubicBezTo>
                      <a:pt x="8244" y="5105"/>
                      <a:pt x="8244" y="5133"/>
                      <a:pt x="8244" y="5133"/>
                    </a:cubicBezTo>
                    <a:cubicBezTo>
                      <a:pt x="8188" y="5175"/>
                      <a:pt x="8160" y="5259"/>
                      <a:pt x="8160" y="5356"/>
                    </a:cubicBezTo>
                    <a:lnTo>
                      <a:pt x="8160" y="6933"/>
                    </a:lnTo>
                    <a:lnTo>
                      <a:pt x="5817" y="6933"/>
                    </a:lnTo>
                    <a:lnTo>
                      <a:pt x="5901" y="6347"/>
                    </a:lnTo>
                    <a:cubicBezTo>
                      <a:pt x="5957" y="5956"/>
                      <a:pt x="5859" y="5580"/>
                      <a:pt x="5608" y="5287"/>
                    </a:cubicBezTo>
                    <a:cubicBezTo>
                      <a:pt x="5357" y="4980"/>
                      <a:pt x="4994" y="4812"/>
                      <a:pt x="4604" y="4812"/>
                    </a:cubicBezTo>
                    <a:lnTo>
                      <a:pt x="4478" y="4812"/>
                    </a:lnTo>
                    <a:cubicBezTo>
                      <a:pt x="4436" y="4812"/>
                      <a:pt x="4408" y="4812"/>
                      <a:pt x="4394" y="4826"/>
                    </a:cubicBezTo>
                    <a:cubicBezTo>
                      <a:pt x="4087" y="4882"/>
                      <a:pt x="3795" y="5036"/>
                      <a:pt x="3599" y="5287"/>
                    </a:cubicBezTo>
                    <a:cubicBezTo>
                      <a:pt x="3362" y="5580"/>
                      <a:pt x="3237" y="5956"/>
                      <a:pt x="3306" y="6347"/>
                    </a:cubicBezTo>
                    <a:lnTo>
                      <a:pt x="3390" y="6933"/>
                    </a:lnTo>
                    <a:lnTo>
                      <a:pt x="2414" y="6933"/>
                    </a:lnTo>
                    <a:cubicBezTo>
                      <a:pt x="2386" y="6849"/>
                      <a:pt x="2330" y="6765"/>
                      <a:pt x="2288" y="6654"/>
                    </a:cubicBezTo>
                    <a:cubicBezTo>
                      <a:pt x="2079" y="6096"/>
                      <a:pt x="1995" y="5566"/>
                      <a:pt x="2023" y="4952"/>
                    </a:cubicBezTo>
                    <a:cubicBezTo>
                      <a:pt x="2107" y="3320"/>
                      <a:pt x="3237" y="1967"/>
                      <a:pt x="4548" y="1967"/>
                    </a:cubicBezTo>
                    <a:cubicBezTo>
                      <a:pt x="4813" y="1967"/>
                      <a:pt x="5064" y="2009"/>
                      <a:pt x="5343" y="2092"/>
                    </a:cubicBezTo>
                    <a:cubicBezTo>
                      <a:pt x="5375" y="2102"/>
                      <a:pt x="5407" y="2107"/>
                      <a:pt x="5439" y="2107"/>
                    </a:cubicBezTo>
                    <a:cubicBezTo>
                      <a:pt x="5584" y="2107"/>
                      <a:pt x="5715" y="2007"/>
                      <a:pt x="5761" y="1869"/>
                    </a:cubicBezTo>
                    <a:cubicBezTo>
                      <a:pt x="5817" y="1688"/>
                      <a:pt x="5719" y="1507"/>
                      <a:pt x="5538" y="1451"/>
                    </a:cubicBezTo>
                    <a:cubicBezTo>
                      <a:pt x="5203" y="1339"/>
                      <a:pt x="4883" y="1297"/>
                      <a:pt x="4548" y="1297"/>
                    </a:cubicBezTo>
                    <a:cubicBezTo>
                      <a:pt x="2874" y="1297"/>
                      <a:pt x="1437" y="2915"/>
                      <a:pt x="1354" y="4896"/>
                    </a:cubicBezTo>
                    <a:cubicBezTo>
                      <a:pt x="1326" y="5621"/>
                      <a:pt x="1423" y="6249"/>
                      <a:pt x="1674" y="6891"/>
                    </a:cubicBezTo>
                    <a:cubicBezTo>
                      <a:pt x="1674" y="6905"/>
                      <a:pt x="1688" y="6905"/>
                      <a:pt x="1688" y="6919"/>
                    </a:cubicBezTo>
                    <a:lnTo>
                      <a:pt x="977" y="6919"/>
                    </a:lnTo>
                    <a:cubicBezTo>
                      <a:pt x="740" y="6263"/>
                      <a:pt x="656" y="5594"/>
                      <a:pt x="698" y="4882"/>
                    </a:cubicBezTo>
                    <a:cubicBezTo>
                      <a:pt x="796" y="2553"/>
                      <a:pt x="2539" y="628"/>
                      <a:pt x="4548" y="628"/>
                    </a:cubicBezTo>
                    <a:close/>
                    <a:moveTo>
                      <a:pt x="12401" y="670"/>
                    </a:moveTo>
                    <a:cubicBezTo>
                      <a:pt x="14423" y="670"/>
                      <a:pt x="16153" y="2567"/>
                      <a:pt x="16265" y="4924"/>
                    </a:cubicBezTo>
                    <a:cubicBezTo>
                      <a:pt x="16293" y="5621"/>
                      <a:pt x="16209" y="6291"/>
                      <a:pt x="15986" y="6933"/>
                    </a:cubicBezTo>
                    <a:lnTo>
                      <a:pt x="15246" y="6933"/>
                    </a:lnTo>
                    <a:cubicBezTo>
                      <a:pt x="15246" y="6919"/>
                      <a:pt x="15274" y="6919"/>
                      <a:pt x="15274" y="6905"/>
                    </a:cubicBezTo>
                    <a:cubicBezTo>
                      <a:pt x="15511" y="6263"/>
                      <a:pt x="15623" y="5635"/>
                      <a:pt x="15581" y="4910"/>
                    </a:cubicBezTo>
                    <a:cubicBezTo>
                      <a:pt x="15497" y="2929"/>
                      <a:pt x="14047" y="1311"/>
                      <a:pt x="12387" y="1311"/>
                    </a:cubicBezTo>
                    <a:cubicBezTo>
                      <a:pt x="12080" y="1311"/>
                      <a:pt x="11745" y="1353"/>
                      <a:pt x="11397" y="1465"/>
                    </a:cubicBezTo>
                    <a:cubicBezTo>
                      <a:pt x="11229" y="1521"/>
                      <a:pt x="11118" y="1702"/>
                      <a:pt x="11173" y="1883"/>
                    </a:cubicBezTo>
                    <a:cubicBezTo>
                      <a:pt x="11219" y="2021"/>
                      <a:pt x="11350" y="2121"/>
                      <a:pt x="11496" y="2121"/>
                    </a:cubicBezTo>
                    <a:cubicBezTo>
                      <a:pt x="11528" y="2121"/>
                      <a:pt x="11560" y="2116"/>
                      <a:pt x="11592" y="2106"/>
                    </a:cubicBezTo>
                    <a:cubicBezTo>
                      <a:pt x="11871" y="2023"/>
                      <a:pt x="12136" y="1981"/>
                      <a:pt x="12387" y="1981"/>
                    </a:cubicBezTo>
                    <a:cubicBezTo>
                      <a:pt x="13712" y="1981"/>
                      <a:pt x="14856" y="3334"/>
                      <a:pt x="14926" y="4966"/>
                    </a:cubicBezTo>
                    <a:cubicBezTo>
                      <a:pt x="14953" y="5580"/>
                      <a:pt x="14870" y="6124"/>
                      <a:pt x="14647" y="6682"/>
                    </a:cubicBezTo>
                    <a:cubicBezTo>
                      <a:pt x="14605" y="6765"/>
                      <a:pt x="14577" y="6849"/>
                      <a:pt x="14521" y="6961"/>
                    </a:cubicBezTo>
                    <a:lnTo>
                      <a:pt x="13154" y="6961"/>
                    </a:lnTo>
                    <a:cubicBezTo>
                      <a:pt x="13056" y="6961"/>
                      <a:pt x="12973" y="6988"/>
                      <a:pt x="12917" y="7072"/>
                    </a:cubicBezTo>
                    <a:cubicBezTo>
                      <a:pt x="12847" y="7142"/>
                      <a:pt x="12833" y="7253"/>
                      <a:pt x="12847" y="7337"/>
                    </a:cubicBezTo>
                    <a:lnTo>
                      <a:pt x="13001" y="8314"/>
                    </a:lnTo>
                    <a:cubicBezTo>
                      <a:pt x="13029" y="8509"/>
                      <a:pt x="12987" y="8704"/>
                      <a:pt x="12847" y="8844"/>
                    </a:cubicBezTo>
                    <a:cubicBezTo>
                      <a:pt x="12722" y="8983"/>
                      <a:pt x="12526" y="9067"/>
                      <a:pt x="12331" y="9067"/>
                    </a:cubicBezTo>
                    <a:cubicBezTo>
                      <a:pt x="12150" y="9067"/>
                      <a:pt x="11954" y="8983"/>
                      <a:pt x="11829" y="8844"/>
                    </a:cubicBezTo>
                    <a:cubicBezTo>
                      <a:pt x="11717" y="8704"/>
                      <a:pt x="11662" y="8509"/>
                      <a:pt x="11676" y="8314"/>
                    </a:cubicBezTo>
                    <a:lnTo>
                      <a:pt x="11829" y="7337"/>
                    </a:lnTo>
                    <a:cubicBezTo>
                      <a:pt x="11843" y="7253"/>
                      <a:pt x="11815" y="7142"/>
                      <a:pt x="11759" y="7072"/>
                    </a:cubicBezTo>
                    <a:cubicBezTo>
                      <a:pt x="11689" y="7002"/>
                      <a:pt x="11606" y="6961"/>
                      <a:pt x="11522" y="6961"/>
                    </a:cubicBezTo>
                    <a:lnTo>
                      <a:pt x="8802" y="6961"/>
                    </a:lnTo>
                    <a:lnTo>
                      <a:pt x="8802" y="5761"/>
                    </a:lnTo>
                    <a:lnTo>
                      <a:pt x="9402" y="5859"/>
                    </a:lnTo>
                    <a:cubicBezTo>
                      <a:pt x="9468" y="5868"/>
                      <a:pt x="9535" y="5873"/>
                      <a:pt x="9600" y="5873"/>
                    </a:cubicBezTo>
                    <a:cubicBezTo>
                      <a:pt x="9919" y="5873"/>
                      <a:pt x="10221" y="5762"/>
                      <a:pt x="10476" y="5566"/>
                    </a:cubicBezTo>
                    <a:cubicBezTo>
                      <a:pt x="10769" y="5315"/>
                      <a:pt x="10936" y="4952"/>
                      <a:pt x="10936" y="4547"/>
                    </a:cubicBezTo>
                    <a:cubicBezTo>
                      <a:pt x="10936" y="4171"/>
                      <a:pt x="10769" y="3808"/>
                      <a:pt x="10476" y="3543"/>
                    </a:cubicBezTo>
                    <a:cubicBezTo>
                      <a:pt x="10229" y="3341"/>
                      <a:pt x="9938" y="3230"/>
                      <a:pt x="9630" y="3230"/>
                    </a:cubicBezTo>
                    <a:cubicBezTo>
                      <a:pt x="9555" y="3230"/>
                      <a:pt x="9479" y="3236"/>
                      <a:pt x="9402" y="3250"/>
                    </a:cubicBezTo>
                    <a:lnTo>
                      <a:pt x="8802" y="3348"/>
                    </a:lnTo>
                    <a:lnTo>
                      <a:pt x="8802" y="2302"/>
                    </a:lnTo>
                    <a:cubicBezTo>
                      <a:pt x="9165" y="1953"/>
                      <a:pt x="10629" y="670"/>
                      <a:pt x="12401" y="670"/>
                    </a:cubicBezTo>
                    <a:close/>
                    <a:moveTo>
                      <a:pt x="7351" y="9399"/>
                    </a:moveTo>
                    <a:cubicBezTo>
                      <a:pt x="7374" y="9399"/>
                      <a:pt x="7398" y="9400"/>
                      <a:pt x="7421" y="9402"/>
                    </a:cubicBezTo>
                    <a:lnTo>
                      <a:pt x="8133" y="9499"/>
                    </a:lnTo>
                    <a:lnTo>
                      <a:pt x="8133" y="10615"/>
                    </a:lnTo>
                    <a:lnTo>
                      <a:pt x="7421" y="10727"/>
                    </a:lnTo>
                    <a:cubicBezTo>
                      <a:pt x="7384" y="10732"/>
                      <a:pt x="7347" y="10735"/>
                      <a:pt x="7310" y="10735"/>
                    </a:cubicBezTo>
                    <a:cubicBezTo>
                      <a:pt x="7158" y="10735"/>
                      <a:pt x="7018" y="10686"/>
                      <a:pt x="6905" y="10573"/>
                    </a:cubicBezTo>
                    <a:cubicBezTo>
                      <a:pt x="6766" y="10448"/>
                      <a:pt x="6668" y="10252"/>
                      <a:pt x="6668" y="10057"/>
                    </a:cubicBezTo>
                    <a:cubicBezTo>
                      <a:pt x="6668" y="9876"/>
                      <a:pt x="6766" y="9680"/>
                      <a:pt x="6905" y="9555"/>
                    </a:cubicBezTo>
                    <a:cubicBezTo>
                      <a:pt x="7028" y="9445"/>
                      <a:pt x="7183" y="9399"/>
                      <a:pt x="7351" y="9399"/>
                    </a:cubicBezTo>
                    <a:close/>
                    <a:moveTo>
                      <a:pt x="4604" y="5496"/>
                    </a:moveTo>
                    <a:cubicBezTo>
                      <a:pt x="4785" y="5496"/>
                      <a:pt x="4980" y="5580"/>
                      <a:pt x="5106" y="5719"/>
                    </a:cubicBezTo>
                    <a:cubicBezTo>
                      <a:pt x="5231" y="5859"/>
                      <a:pt x="5273" y="6054"/>
                      <a:pt x="5259" y="6235"/>
                    </a:cubicBezTo>
                    <a:lnTo>
                      <a:pt x="5106" y="7212"/>
                    </a:lnTo>
                    <a:cubicBezTo>
                      <a:pt x="5092" y="7309"/>
                      <a:pt x="5120" y="7407"/>
                      <a:pt x="5175" y="7477"/>
                    </a:cubicBezTo>
                    <a:cubicBezTo>
                      <a:pt x="5245" y="7546"/>
                      <a:pt x="5329" y="7602"/>
                      <a:pt x="5413" y="7602"/>
                    </a:cubicBezTo>
                    <a:lnTo>
                      <a:pt x="8133" y="7602"/>
                    </a:lnTo>
                    <a:lnTo>
                      <a:pt x="8133" y="8871"/>
                    </a:lnTo>
                    <a:lnTo>
                      <a:pt x="7533" y="8774"/>
                    </a:lnTo>
                    <a:cubicBezTo>
                      <a:pt x="7462" y="8764"/>
                      <a:pt x="7391" y="8759"/>
                      <a:pt x="7320" y="8759"/>
                    </a:cubicBezTo>
                    <a:cubicBezTo>
                      <a:pt x="7003" y="8759"/>
                      <a:pt x="6698" y="8861"/>
                      <a:pt x="6459" y="9067"/>
                    </a:cubicBezTo>
                    <a:cubicBezTo>
                      <a:pt x="6166" y="9318"/>
                      <a:pt x="5998" y="9680"/>
                      <a:pt x="5998" y="10071"/>
                    </a:cubicBezTo>
                    <a:cubicBezTo>
                      <a:pt x="5998" y="10462"/>
                      <a:pt x="6166" y="10824"/>
                      <a:pt x="6459" y="11089"/>
                    </a:cubicBezTo>
                    <a:cubicBezTo>
                      <a:pt x="6702" y="11299"/>
                      <a:pt x="6988" y="11404"/>
                      <a:pt x="7291" y="11404"/>
                    </a:cubicBezTo>
                    <a:cubicBezTo>
                      <a:pt x="7371" y="11404"/>
                      <a:pt x="7451" y="11397"/>
                      <a:pt x="7533" y="11382"/>
                    </a:cubicBezTo>
                    <a:lnTo>
                      <a:pt x="8133" y="11285"/>
                    </a:lnTo>
                    <a:lnTo>
                      <a:pt x="8133" y="13614"/>
                    </a:lnTo>
                    <a:cubicBezTo>
                      <a:pt x="5957" y="12149"/>
                      <a:pt x="2344" y="9541"/>
                      <a:pt x="1549" y="8174"/>
                    </a:cubicBezTo>
                    <a:cubicBezTo>
                      <a:pt x="1423" y="7979"/>
                      <a:pt x="1340" y="7797"/>
                      <a:pt x="1228" y="7602"/>
                    </a:cubicBezTo>
                    <a:lnTo>
                      <a:pt x="3781" y="7602"/>
                    </a:lnTo>
                    <a:cubicBezTo>
                      <a:pt x="3878" y="7602"/>
                      <a:pt x="3962" y="7560"/>
                      <a:pt x="4018" y="7477"/>
                    </a:cubicBezTo>
                    <a:cubicBezTo>
                      <a:pt x="4087" y="7407"/>
                      <a:pt x="4115" y="7309"/>
                      <a:pt x="4087" y="7212"/>
                    </a:cubicBezTo>
                    <a:lnTo>
                      <a:pt x="3934" y="6235"/>
                    </a:lnTo>
                    <a:lnTo>
                      <a:pt x="3934" y="6165"/>
                    </a:lnTo>
                    <a:cubicBezTo>
                      <a:pt x="3934" y="6012"/>
                      <a:pt x="3990" y="5845"/>
                      <a:pt x="4087" y="5719"/>
                    </a:cubicBezTo>
                    <a:cubicBezTo>
                      <a:pt x="4143" y="5649"/>
                      <a:pt x="4213" y="5594"/>
                      <a:pt x="4283" y="5566"/>
                    </a:cubicBezTo>
                    <a:cubicBezTo>
                      <a:pt x="4366" y="5510"/>
                      <a:pt x="4478" y="5496"/>
                      <a:pt x="4604" y="5496"/>
                    </a:cubicBezTo>
                    <a:close/>
                    <a:moveTo>
                      <a:pt x="15762" y="7616"/>
                    </a:moveTo>
                    <a:cubicBezTo>
                      <a:pt x="15623" y="7797"/>
                      <a:pt x="15511" y="7979"/>
                      <a:pt x="15414" y="8174"/>
                    </a:cubicBezTo>
                    <a:cubicBezTo>
                      <a:pt x="14507" y="9722"/>
                      <a:pt x="10281" y="12638"/>
                      <a:pt x="8816" y="13614"/>
                    </a:cubicBezTo>
                    <a:lnTo>
                      <a:pt x="8816" y="10894"/>
                    </a:lnTo>
                    <a:lnTo>
                      <a:pt x="8816" y="9262"/>
                    </a:lnTo>
                    <a:lnTo>
                      <a:pt x="8816" y="7616"/>
                    </a:lnTo>
                    <a:lnTo>
                      <a:pt x="11159" y="7616"/>
                    </a:lnTo>
                    <a:lnTo>
                      <a:pt x="11062" y="8216"/>
                    </a:lnTo>
                    <a:cubicBezTo>
                      <a:pt x="11020" y="8592"/>
                      <a:pt x="11118" y="8983"/>
                      <a:pt x="11369" y="9276"/>
                    </a:cubicBezTo>
                    <a:cubicBezTo>
                      <a:pt x="11606" y="9569"/>
                      <a:pt x="11968" y="9750"/>
                      <a:pt x="12373" y="9750"/>
                    </a:cubicBezTo>
                    <a:cubicBezTo>
                      <a:pt x="12777" y="9750"/>
                      <a:pt x="13126" y="9569"/>
                      <a:pt x="13391" y="9276"/>
                    </a:cubicBezTo>
                    <a:cubicBezTo>
                      <a:pt x="13475" y="9178"/>
                      <a:pt x="13559" y="9053"/>
                      <a:pt x="13614" y="8913"/>
                    </a:cubicBezTo>
                    <a:cubicBezTo>
                      <a:pt x="13684" y="8760"/>
                      <a:pt x="13698" y="8592"/>
                      <a:pt x="13698" y="8425"/>
                    </a:cubicBezTo>
                    <a:cubicBezTo>
                      <a:pt x="13698" y="8355"/>
                      <a:pt x="13698" y="8286"/>
                      <a:pt x="13684" y="8216"/>
                    </a:cubicBezTo>
                    <a:lnTo>
                      <a:pt x="13600" y="7616"/>
                    </a:lnTo>
                    <a:close/>
                    <a:moveTo>
                      <a:pt x="4548" y="0"/>
                    </a:moveTo>
                    <a:cubicBezTo>
                      <a:pt x="3376" y="0"/>
                      <a:pt x="2260" y="530"/>
                      <a:pt x="1409" y="1451"/>
                    </a:cubicBezTo>
                    <a:cubicBezTo>
                      <a:pt x="572" y="2357"/>
                      <a:pt x="84" y="3571"/>
                      <a:pt x="28" y="4868"/>
                    </a:cubicBezTo>
                    <a:cubicBezTo>
                      <a:pt x="1" y="5761"/>
                      <a:pt x="112" y="6570"/>
                      <a:pt x="433" y="7393"/>
                    </a:cubicBezTo>
                    <a:cubicBezTo>
                      <a:pt x="572" y="7756"/>
                      <a:pt x="740" y="8132"/>
                      <a:pt x="991" y="8509"/>
                    </a:cubicBezTo>
                    <a:cubicBezTo>
                      <a:pt x="2121" y="10448"/>
                      <a:pt x="7672" y="14088"/>
                      <a:pt x="8300" y="14507"/>
                    </a:cubicBezTo>
                    <a:cubicBezTo>
                      <a:pt x="8342" y="14549"/>
                      <a:pt x="8412" y="14563"/>
                      <a:pt x="8467" y="14563"/>
                    </a:cubicBezTo>
                    <a:cubicBezTo>
                      <a:pt x="8537" y="14563"/>
                      <a:pt x="8593" y="14535"/>
                      <a:pt x="8649" y="14507"/>
                    </a:cubicBezTo>
                    <a:cubicBezTo>
                      <a:pt x="8886" y="14353"/>
                      <a:pt x="14758" y="10517"/>
                      <a:pt x="15944" y="8509"/>
                    </a:cubicBezTo>
                    <a:cubicBezTo>
                      <a:pt x="16181" y="8118"/>
                      <a:pt x="16348" y="7756"/>
                      <a:pt x="16502" y="7393"/>
                    </a:cubicBezTo>
                    <a:cubicBezTo>
                      <a:pt x="16837" y="6584"/>
                      <a:pt x="16976" y="5761"/>
                      <a:pt x="16920" y="4868"/>
                    </a:cubicBezTo>
                    <a:cubicBezTo>
                      <a:pt x="16850" y="3571"/>
                      <a:pt x="16362" y="2357"/>
                      <a:pt x="15553" y="1451"/>
                    </a:cubicBezTo>
                    <a:cubicBezTo>
                      <a:pt x="14688" y="502"/>
                      <a:pt x="13573" y="0"/>
                      <a:pt x="12415" y="0"/>
                    </a:cubicBezTo>
                    <a:cubicBezTo>
                      <a:pt x="10560" y="0"/>
                      <a:pt x="9067" y="1186"/>
                      <a:pt x="8481" y="1702"/>
                    </a:cubicBezTo>
                    <a:cubicBezTo>
                      <a:pt x="7923" y="1186"/>
                      <a:pt x="6487" y="0"/>
                      <a:pt x="45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8"/>
              <p:cNvSpPr/>
              <p:nvPr/>
            </p:nvSpPr>
            <p:spPr>
              <a:xfrm>
                <a:off x="1709850" y="2763150"/>
                <a:ext cx="16425" cy="16775"/>
              </a:xfrm>
              <a:custGeom>
                <a:avLst/>
                <a:gdLst/>
                <a:ahLst/>
                <a:cxnLst/>
                <a:rect l="l" t="t" r="r" b="b"/>
                <a:pathLst>
                  <a:path w="657" h="671" extrusionOk="0">
                    <a:moveTo>
                      <a:pt x="335" y="1"/>
                    </a:moveTo>
                    <a:cubicBezTo>
                      <a:pt x="140" y="1"/>
                      <a:pt x="0" y="140"/>
                      <a:pt x="0" y="336"/>
                    </a:cubicBezTo>
                    <a:cubicBezTo>
                      <a:pt x="0" y="503"/>
                      <a:pt x="140" y="670"/>
                      <a:pt x="335" y="670"/>
                    </a:cubicBezTo>
                    <a:cubicBezTo>
                      <a:pt x="503" y="670"/>
                      <a:pt x="656" y="531"/>
                      <a:pt x="656" y="336"/>
                    </a:cubicBezTo>
                    <a:cubicBezTo>
                      <a:pt x="656" y="168"/>
                      <a:pt x="517" y="1"/>
                      <a:pt x="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8"/>
              <p:cNvSpPr/>
              <p:nvPr/>
            </p:nvSpPr>
            <p:spPr>
              <a:xfrm>
                <a:off x="1614300" y="2763150"/>
                <a:ext cx="16775" cy="16775"/>
              </a:xfrm>
              <a:custGeom>
                <a:avLst/>
                <a:gdLst/>
                <a:ahLst/>
                <a:cxnLst/>
                <a:rect l="l" t="t" r="r" b="b"/>
                <a:pathLst>
                  <a:path w="671" h="671" extrusionOk="0">
                    <a:moveTo>
                      <a:pt x="335" y="1"/>
                    </a:moveTo>
                    <a:cubicBezTo>
                      <a:pt x="140" y="1"/>
                      <a:pt x="1" y="140"/>
                      <a:pt x="1" y="336"/>
                    </a:cubicBezTo>
                    <a:cubicBezTo>
                      <a:pt x="1" y="503"/>
                      <a:pt x="154" y="670"/>
                      <a:pt x="335" y="670"/>
                    </a:cubicBezTo>
                    <a:cubicBezTo>
                      <a:pt x="503" y="670"/>
                      <a:pt x="670" y="531"/>
                      <a:pt x="670" y="336"/>
                    </a:cubicBezTo>
                    <a:cubicBezTo>
                      <a:pt x="670" y="168"/>
                      <a:pt x="503" y="1"/>
                      <a:pt x="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8"/>
            <p:cNvGrpSpPr/>
            <p:nvPr/>
          </p:nvGrpSpPr>
          <p:grpSpPr>
            <a:xfrm>
              <a:off x="1535275" y="2763900"/>
              <a:ext cx="371750" cy="422675"/>
              <a:chOff x="5755650" y="1976100"/>
              <a:chExt cx="371750" cy="422675"/>
            </a:xfrm>
          </p:grpSpPr>
          <p:sp>
            <p:nvSpPr>
              <p:cNvPr id="943" name="Google Shape;943;p48"/>
              <p:cNvSpPr/>
              <p:nvPr/>
            </p:nvSpPr>
            <p:spPr>
              <a:xfrm>
                <a:off x="5755650" y="1976100"/>
                <a:ext cx="371750" cy="422675"/>
              </a:xfrm>
              <a:custGeom>
                <a:avLst/>
                <a:gdLst/>
                <a:ahLst/>
                <a:cxnLst/>
                <a:rect l="l" t="t" r="r" b="b"/>
                <a:pathLst>
                  <a:path w="14870" h="16907" extrusionOk="0">
                    <a:moveTo>
                      <a:pt x="6826" y="684"/>
                    </a:moveTo>
                    <a:cubicBezTo>
                      <a:pt x="6843" y="684"/>
                      <a:pt x="6860" y="684"/>
                      <a:pt x="6877" y="684"/>
                    </a:cubicBezTo>
                    <a:cubicBezTo>
                      <a:pt x="10169" y="698"/>
                      <a:pt x="12456" y="2400"/>
                      <a:pt x="12875" y="5120"/>
                    </a:cubicBezTo>
                    <a:lnTo>
                      <a:pt x="12931" y="5580"/>
                    </a:lnTo>
                    <a:cubicBezTo>
                      <a:pt x="12931" y="5678"/>
                      <a:pt x="12945" y="6082"/>
                      <a:pt x="12945" y="6403"/>
                    </a:cubicBezTo>
                    <a:lnTo>
                      <a:pt x="12233" y="6403"/>
                    </a:lnTo>
                    <a:cubicBezTo>
                      <a:pt x="12052" y="6403"/>
                      <a:pt x="11898" y="6543"/>
                      <a:pt x="11898" y="6724"/>
                    </a:cubicBezTo>
                    <a:cubicBezTo>
                      <a:pt x="11898" y="6919"/>
                      <a:pt x="12038" y="7059"/>
                      <a:pt x="12233" y="7059"/>
                    </a:cubicBezTo>
                    <a:lnTo>
                      <a:pt x="13028" y="7059"/>
                    </a:lnTo>
                    <a:lnTo>
                      <a:pt x="14200" y="9165"/>
                    </a:lnTo>
                    <a:cubicBezTo>
                      <a:pt x="14200" y="9193"/>
                      <a:pt x="14172" y="9221"/>
                      <a:pt x="14172" y="9235"/>
                    </a:cubicBezTo>
                    <a:cubicBezTo>
                      <a:pt x="14158" y="9263"/>
                      <a:pt x="14144" y="9277"/>
                      <a:pt x="14102" y="9291"/>
                    </a:cubicBezTo>
                    <a:lnTo>
                      <a:pt x="13265" y="9430"/>
                    </a:lnTo>
                    <a:cubicBezTo>
                      <a:pt x="13112" y="9472"/>
                      <a:pt x="13000" y="9584"/>
                      <a:pt x="13000" y="9765"/>
                    </a:cubicBezTo>
                    <a:lnTo>
                      <a:pt x="13000" y="13475"/>
                    </a:lnTo>
                    <a:lnTo>
                      <a:pt x="13000" y="13489"/>
                    </a:lnTo>
                    <a:cubicBezTo>
                      <a:pt x="13000" y="13559"/>
                      <a:pt x="12959" y="13615"/>
                      <a:pt x="12945" y="13657"/>
                    </a:cubicBezTo>
                    <a:cubicBezTo>
                      <a:pt x="12903" y="13698"/>
                      <a:pt x="12833" y="13726"/>
                      <a:pt x="12763" y="13726"/>
                    </a:cubicBezTo>
                    <a:cubicBezTo>
                      <a:pt x="12582" y="13698"/>
                      <a:pt x="10225" y="13517"/>
                      <a:pt x="9987" y="13475"/>
                    </a:cubicBezTo>
                    <a:lnTo>
                      <a:pt x="9876" y="13475"/>
                    </a:lnTo>
                    <a:cubicBezTo>
                      <a:pt x="9750" y="13489"/>
                      <a:pt x="9639" y="13601"/>
                      <a:pt x="9625" y="13726"/>
                    </a:cubicBezTo>
                    <a:lnTo>
                      <a:pt x="8941" y="16251"/>
                    </a:lnTo>
                    <a:lnTo>
                      <a:pt x="4394" y="15637"/>
                    </a:lnTo>
                    <a:lnTo>
                      <a:pt x="4896" y="13238"/>
                    </a:lnTo>
                    <a:lnTo>
                      <a:pt x="7184" y="13684"/>
                    </a:lnTo>
                    <a:lnTo>
                      <a:pt x="7254" y="13684"/>
                    </a:lnTo>
                    <a:cubicBezTo>
                      <a:pt x="7421" y="13684"/>
                      <a:pt x="7546" y="13587"/>
                      <a:pt x="7588" y="13419"/>
                    </a:cubicBezTo>
                    <a:cubicBezTo>
                      <a:pt x="7630" y="13252"/>
                      <a:pt x="7505" y="13071"/>
                      <a:pt x="7323" y="13043"/>
                    </a:cubicBezTo>
                    <a:lnTo>
                      <a:pt x="4743" y="12541"/>
                    </a:lnTo>
                    <a:cubicBezTo>
                      <a:pt x="2302" y="11648"/>
                      <a:pt x="684" y="9305"/>
                      <a:pt x="726" y="6710"/>
                    </a:cubicBezTo>
                    <a:cubicBezTo>
                      <a:pt x="753" y="3380"/>
                      <a:pt x="3501" y="684"/>
                      <a:pt x="6826" y="684"/>
                    </a:cubicBezTo>
                    <a:close/>
                    <a:moveTo>
                      <a:pt x="6800" y="0"/>
                    </a:moveTo>
                    <a:cubicBezTo>
                      <a:pt x="3124" y="0"/>
                      <a:pt x="98" y="2984"/>
                      <a:pt x="42" y="6668"/>
                    </a:cubicBezTo>
                    <a:cubicBezTo>
                      <a:pt x="0" y="9458"/>
                      <a:pt x="1702" y="11997"/>
                      <a:pt x="4255" y="13043"/>
                    </a:cubicBezTo>
                    <a:lnTo>
                      <a:pt x="3669" y="15833"/>
                    </a:lnTo>
                    <a:cubicBezTo>
                      <a:pt x="3655" y="15916"/>
                      <a:pt x="3669" y="16028"/>
                      <a:pt x="3725" y="16084"/>
                    </a:cubicBezTo>
                    <a:cubicBezTo>
                      <a:pt x="3766" y="16153"/>
                      <a:pt x="3864" y="16209"/>
                      <a:pt x="3948" y="16223"/>
                    </a:cubicBezTo>
                    <a:lnTo>
                      <a:pt x="9123" y="16907"/>
                    </a:lnTo>
                    <a:lnTo>
                      <a:pt x="9178" y="16907"/>
                    </a:lnTo>
                    <a:cubicBezTo>
                      <a:pt x="9318" y="16907"/>
                      <a:pt x="9457" y="16809"/>
                      <a:pt x="9485" y="16669"/>
                    </a:cubicBezTo>
                    <a:lnTo>
                      <a:pt x="10169" y="14117"/>
                    </a:lnTo>
                    <a:cubicBezTo>
                      <a:pt x="10225" y="14117"/>
                      <a:pt x="10280" y="14131"/>
                      <a:pt x="10322" y="14131"/>
                    </a:cubicBezTo>
                    <a:cubicBezTo>
                      <a:pt x="10643" y="14173"/>
                      <a:pt x="11020" y="14187"/>
                      <a:pt x="11285" y="14228"/>
                    </a:cubicBezTo>
                    <a:cubicBezTo>
                      <a:pt x="11508" y="14242"/>
                      <a:pt x="12680" y="14340"/>
                      <a:pt x="12749" y="14340"/>
                    </a:cubicBezTo>
                    <a:cubicBezTo>
                      <a:pt x="13014" y="14340"/>
                      <a:pt x="13238" y="14242"/>
                      <a:pt x="13419" y="14061"/>
                    </a:cubicBezTo>
                    <a:cubicBezTo>
                      <a:pt x="13572" y="13894"/>
                      <a:pt x="13656" y="13684"/>
                      <a:pt x="13656" y="13433"/>
                    </a:cubicBezTo>
                    <a:lnTo>
                      <a:pt x="13656" y="10016"/>
                    </a:lnTo>
                    <a:lnTo>
                      <a:pt x="14214" y="9932"/>
                    </a:lnTo>
                    <a:cubicBezTo>
                      <a:pt x="14465" y="9904"/>
                      <a:pt x="14674" y="9737"/>
                      <a:pt x="14772" y="9528"/>
                    </a:cubicBezTo>
                    <a:cubicBezTo>
                      <a:pt x="14870" y="9305"/>
                      <a:pt x="14870" y="9054"/>
                      <a:pt x="14758" y="8844"/>
                    </a:cubicBezTo>
                    <a:lnTo>
                      <a:pt x="13586" y="6710"/>
                    </a:lnTo>
                    <a:cubicBezTo>
                      <a:pt x="13586" y="6445"/>
                      <a:pt x="13586" y="5664"/>
                      <a:pt x="13572" y="5511"/>
                    </a:cubicBezTo>
                    <a:lnTo>
                      <a:pt x="13572" y="5497"/>
                    </a:lnTo>
                    <a:lnTo>
                      <a:pt x="13516" y="5036"/>
                    </a:lnTo>
                    <a:lnTo>
                      <a:pt x="13516" y="5022"/>
                    </a:lnTo>
                    <a:cubicBezTo>
                      <a:pt x="13293" y="3446"/>
                      <a:pt x="12512" y="2163"/>
                      <a:pt x="11257" y="1270"/>
                    </a:cubicBezTo>
                    <a:cubicBezTo>
                      <a:pt x="10085" y="447"/>
                      <a:pt x="8565" y="1"/>
                      <a:pt x="6877" y="1"/>
                    </a:cubicBezTo>
                    <a:cubicBezTo>
                      <a:pt x="6851" y="1"/>
                      <a:pt x="6826" y="0"/>
                      <a:pt x="68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8"/>
              <p:cNvSpPr/>
              <p:nvPr/>
            </p:nvSpPr>
            <p:spPr>
              <a:xfrm>
                <a:off x="5961375" y="2307650"/>
                <a:ext cx="16425" cy="17200"/>
              </a:xfrm>
              <a:custGeom>
                <a:avLst/>
                <a:gdLst/>
                <a:ahLst/>
                <a:cxnLst/>
                <a:rect l="l" t="t" r="r" b="b"/>
                <a:pathLst>
                  <a:path w="657" h="688" extrusionOk="0">
                    <a:moveTo>
                      <a:pt x="336" y="1"/>
                    </a:moveTo>
                    <a:cubicBezTo>
                      <a:pt x="244" y="1"/>
                      <a:pt x="157" y="30"/>
                      <a:pt x="99" y="88"/>
                    </a:cubicBezTo>
                    <a:cubicBezTo>
                      <a:pt x="71" y="116"/>
                      <a:pt x="57" y="130"/>
                      <a:pt x="57" y="144"/>
                    </a:cubicBezTo>
                    <a:cubicBezTo>
                      <a:pt x="43" y="157"/>
                      <a:pt x="43" y="185"/>
                      <a:pt x="15" y="199"/>
                    </a:cubicBezTo>
                    <a:cubicBezTo>
                      <a:pt x="15" y="213"/>
                      <a:pt x="1" y="227"/>
                      <a:pt x="1" y="269"/>
                    </a:cubicBezTo>
                    <a:lnTo>
                      <a:pt x="1" y="339"/>
                    </a:lnTo>
                    <a:lnTo>
                      <a:pt x="1" y="409"/>
                    </a:lnTo>
                    <a:cubicBezTo>
                      <a:pt x="1" y="422"/>
                      <a:pt x="15" y="436"/>
                      <a:pt x="15" y="478"/>
                    </a:cubicBezTo>
                    <a:cubicBezTo>
                      <a:pt x="15" y="492"/>
                      <a:pt x="43" y="506"/>
                      <a:pt x="57" y="520"/>
                    </a:cubicBezTo>
                    <a:cubicBezTo>
                      <a:pt x="71" y="548"/>
                      <a:pt x="71" y="562"/>
                      <a:pt x="99" y="576"/>
                    </a:cubicBezTo>
                    <a:cubicBezTo>
                      <a:pt x="168" y="646"/>
                      <a:pt x="238" y="687"/>
                      <a:pt x="322" y="687"/>
                    </a:cubicBezTo>
                    <a:lnTo>
                      <a:pt x="392" y="687"/>
                    </a:lnTo>
                    <a:cubicBezTo>
                      <a:pt x="405" y="687"/>
                      <a:pt x="419" y="674"/>
                      <a:pt x="461" y="674"/>
                    </a:cubicBezTo>
                    <a:cubicBezTo>
                      <a:pt x="475" y="674"/>
                      <a:pt x="489" y="646"/>
                      <a:pt x="517" y="632"/>
                    </a:cubicBezTo>
                    <a:cubicBezTo>
                      <a:pt x="531" y="618"/>
                      <a:pt x="545" y="618"/>
                      <a:pt x="559" y="604"/>
                    </a:cubicBezTo>
                    <a:cubicBezTo>
                      <a:pt x="587" y="576"/>
                      <a:pt x="601" y="562"/>
                      <a:pt x="601" y="548"/>
                    </a:cubicBezTo>
                    <a:cubicBezTo>
                      <a:pt x="615" y="520"/>
                      <a:pt x="615" y="506"/>
                      <a:pt x="629" y="492"/>
                    </a:cubicBezTo>
                    <a:cubicBezTo>
                      <a:pt x="629" y="478"/>
                      <a:pt x="657" y="464"/>
                      <a:pt x="657" y="422"/>
                    </a:cubicBezTo>
                    <a:lnTo>
                      <a:pt x="657" y="353"/>
                    </a:lnTo>
                    <a:lnTo>
                      <a:pt x="657" y="269"/>
                    </a:lnTo>
                    <a:cubicBezTo>
                      <a:pt x="657" y="255"/>
                      <a:pt x="629" y="227"/>
                      <a:pt x="629" y="199"/>
                    </a:cubicBezTo>
                    <a:cubicBezTo>
                      <a:pt x="629" y="185"/>
                      <a:pt x="615" y="157"/>
                      <a:pt x="601" y="144"/>
                    </a:cubicBezTo>
                    <a:cubicBezTo>
                      <a:pt x="587" y="130"/>
                      <a:pt x="587" y="116"/>
                      <a:pt x="559" y="88"/>
                    </a:cubicBezTo>
                    <a:cubicBezTo>
                      <a:pt x="545" y="74"/>
                      <a:pt x="531" y="60"/>
                      <a:pt x="517" y="60"/>
                    </a:cubicBezTo>
                    <a:cubicBezTo>
                      <a:pt x="489" y="46"/>
                      <a:pt x="475" y="46"/>
                      <a:pt x="461" y="18"/>
                    </a:cubicBezTo>
                    <a:cubicBezTo>
                      <a:pt x="447" y="18"/>
                      <a:pt x="419" y="4"/>
                      <a:pt x="392" y="4"/>
                    </a:cubicBezTo>
                    <a:cubicBezTo>
                      <a:pt x="373" y="2"/>
                      <a:pt x="354" y="1"/>
                      <a:pt x="3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8"/>
              <p:cNvSpPr/>
              <p:nvPr/>
            </p:nvSpPr>
            <p:spPr>
              <a:xfrm>
                <a:off x="5789825" y="2013075"/>
                <a:ext cx="252825" cy="252850"/>
              </a:xfrm>
              <a:custGeom>
                <a:avLst/>
                <a:gdLst/>
                <a:ahLst/>
                <a:cxnLst/>
                <a:rect l="l" t="t" r="r" b="b"/>
                <a:pathLst>
                  <a:path w="10113" h="10114" extrusionOk="0">
                    <a:moveTo>
                      <a:pt x="5050" y="670"/>
                    </a:moveTo>
                    <a:cubicBezTo>
                      <a:pt x="7477" y="670"/>
                      <a:pt x="9443" y="2637"/>
                      <a:pt x="9443" y="5064"/>
                    </a:cubicBezTo>
                    <a:cubicBezTo>
                      <a:pt x="9443" y="7477"/>
                      <a:pt x="7477" y="9458"/>
                      <a:pt x="5050" y="9458"/>
                    </a:cubicBezTo>
                    <a:cubicBezTo>
                      <a:pt x="2623" y="9458"/>
                      <a:pt x="656" y="7477"/>
                      <a:pt x="656" y="5064"/>
                    </a:cubicBezTo>
                    <a:cubicBezTo>
                      <a:pt x="656" y="2637"/>
                      <a:pt x="2623" y="670"/>
                      <a:pt x="5050" y="670"/>
                    </a:cubicBezTo>
                    <a:close/>
                    <a:moveTo>
                      <a:pt x="5050" y="0"/>
                    </a:moveTo>
                    <a:cubicBezTo>
                      <a:pt x="2260" y="0"/>
                      <a:pt x="0" y="2274"/>
                      <a:pt x="0" y="5064"/>
                    </a:cubicBezTo>
                    <a:cubicBezTo>
                      <a:pt x="0" y="7854"/>
                      <a:pt x="2260" y="10113"/>
                      <a:pt x="5050" y="10113"/>
                    </a:cubicBezTo>
                    <a:cubicBezTo>
                      <a:pt x="7839" y="10113"/>
                      <a:pt x="10113" y="7854"/>
                      <a:pt x="10113" y="5064"/>
                    </a:cubicBezTo>
                    <a:cubicBezTo>
                      <a:pt x="10113" y="2274"/>
                      <a:pt x="7839" y="0"/>
                      <a:pt x="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8"/>
              <p:cNvSpPr/>
              <p:nvPr/>
            </p:nvSpPr>
            <p:spPr>
              <a:xfrm>
                <a:off x="5842475" y="2065725"/>
                <a:ext cx="147875" cy="147525"/>
              </a:xfrm>
              <a:custGeom>
                <a:avLst/>
                <a:gdLst/>
                <a:ahLst/>
                <a:cxnLst/>
                <a:rect l="l" t="t" r="r" b="b"/>
                <a:pathLst>
                  <a:path w="5915" h="5901" extrusionOk="0">
                    <a:moveTo>
                      <a:pt x="4339" y="796"/>
                    </a:moveTo>
                    <a:lnTo>
                      <a:pt x="5134" y="1577"/>
                    </a:lnTo>
                    <a:lnTo>
                      <a:pt x="3990" y="2707"/>
                    </a:lnTo>
                    <a:cubicBezTo>
                      <a:pt x="3878" y="2832"/>
                      <a:pt x="3878" y="3041"/>
                      <a:pt x="3990" y="3181"/>
                    </a:cubicBezTo>
                    <a:lnTo>
                      <a:pt x="5134" y="4311"/>
                    </a:lnTo>
                    <a:lnTo>
                      <a:pt x="4325" y="5092"/>
                    </a:lnTo>
                    <a:lnTo>
                      <a:pt x="3195" y="3962"/>
                    </a:lnTo>
                    <a:cubicBezTo>
                      <a:pt x="3125" y="3892"/>
                      <a:pt x="3027" y="3864"/>
                      <a:pt x="2972" y="3864"/>
                    </a:cubicBezTo>
                    <a:cubicBezTo>
                      <a:pt x="2902" y="3864"/>
                      <a:pt x="2790" y="3892"/>
                      <a:pt x="2734" y="3962"/>
                    </a:cubicBezTo>
                    <a:lnTo>
                      <a:pt x="1605" y="5092"/>
                    </a:lnTo>
                    <a:lnTo>
                      <a:pt x="823" y="4311"/>
                    </a:lnTo>
                    <a:lnTo>
                      <a:pt x="1953" y="3181"/>
                    </a:lnTo>
                    <a:cubicBezTo>
                      <a:pt x="2079" y="3055"/>
                      <a:pt x="2079" y="2846"/>
                      <a:pt x="1953" y="2707"/>
                    </a:cubicBezTo>
                    <a:lnTo>
                      <a:pt x="823" y="1577"/>
                    </a:lnTo>
                    <a:lnTo>
                      <a:pt x="1605" y="796"/>
                    </a:lnTo>
                    <a:lnTo>
                      <a:pt x="2734" y="1926"/>
                    </a:lnTo>
                    <a:cubicBezTo>
                      <a:pt x="2797" y="1988"/>
                      <a:pt x="2881" y="2020"/>
                      <a:pt x="2966" y="2020"/>
                    </a:cubicBezTo>
                    <a:cubicBezTo>
                      <a:pt x="3052" y="2020"/>
                      <a:pt x="3139" y="1988"/>
                      <a:pt x="3209" y="1926"/>
                    </a:cubicBezTo>
                    <a:lnTo>
                      <a:pt x="4339" y="796"/>
                    </a:lnTo>
                    <a:close/>
                    <a:moveTo>
                      <a:pt x="1591" y="1"/>
                    </a:moveTo>
                    <a:cubicBezTo>
                      <a:pt x="1507" y="1"/>
                      <a:pt x="1409" y="43"/>
                      <a:pt x="1367" y="112"/>
                    </a:cubicBezTo>
                    <a:lnTo>
                      <a:pt x="126" y="1354"/>
                    </a:lnTo>
                    <a:cubicBezTo>
                      <a:pt x="0" y="1465"/>
                      <a:pt x="0" y="1675"/>
                      <a:pt x="126" y="1814"/>
                    </a:cubicBezTo>
                    <a:lnTo>
                      <a:pt x="1256" y="2958"/>
                    </a:lnTo>
                    <a:lnTo>
                      <a:pt x="126" y="4088"/>
                    </a:lnTo>
                    <a:cubicBezTo>
                      <a:pt x="0" y="4213"/>
                      <a:pt x="0" y="4422"/>
                      <a:pt x="126" y="4562"/>
                    </a:cubicBezTo>
                    <a:lnTo>
                      <a:pt x="1367" y="5789"/>
                    </a:lnTo>
                    <a:cubicBezTo>
                      <a:pt x="1437" y="5859"/>
                      <a:pt x="1521" y="5901"/>
                      <a:pt x="1591" y="5901"/>
                    </a:cubicBezTo>
                    <a:cubicBezTo>
                      <a:pt x="1660" y="5901"/>
                      <a:pt x="1758" y="5859"/>
                      <a:pt x="1814" y="5789"/>
                    </a:cubicBezTo>
                    <a:lnTo>
                      <a:pt x="2944" y="4660"/>
                    </a:lnTo>
                    <a:lnTo>
                      <a:pt x="4087" y="5789"/>
                    </a:lnTo>
                    <a:cubicBezTo>
                      <a:pt x="4143" y="5852"/>
                      <a:pt x="4223" y="5884"/>
                      <a:pt x="4307" y="5884"/>
                    </a:cubicBezTo>
                    <a:cubicBezTo>
                      <a:pt x="4391" y="5884"/>
                      <a:pt x="4478" y="5852"/>
                      <a:pt x="4548" y="5789"/>
                    </a:cubicBezTo>
                    <a:lnTo>
                      <a:pt x="5789" y="4562"/>
                    </a:lnTo>
                    <a:cubicBezTo>
                      <a:pt x="5859" y="4492"/>
                      <a:pt x="5901" y="4422"/>
                      <a:pt x="5901" y="4325"/>
                    </a:cubicBezTo>
                    <a:cubicBezTo>
                      <a:pt x="5901" y="4241"/>
                      <a:pt x="5859" y="4157"/>
                      <a:pt x="5789" y="4102"/>
                    </a:cubicBezTo>
                    <a:lnTo>
                      <a:pt x="4659" y="2958"/>
                    </a:lnTo>
                    <a:lnTo>
                      <a:pt x="5789" y="1814"/>
                    </a:lnTo>
                    <a:cubicBezTo>
                      <a:pt x="5915" y="1702"/>
                      <a:pt x="5915" y="1493"/>
                      <a:pt x="5789" y="1354"/>
                    </a:cubicBezTo>
                    <a:lnTo>
                      <a:pt x="4548" y="112"/>
                    </a:lnTo>
                    <a:cubicBezTo>
                      <a:pt x="4492" y="50"/>
                      <a:pt x="4412" y="18"/>
                      <a:pt x="4328" y="18"/>
                    </a:cubicBezTo>
                    <a:cubicBezTo>
                      <a:pt x="4244" y="18"/>
                      <a:pt x="4157" y="50"/>
                      <a:pt x="4087" y="112"/>
                    </a:cubicBezTo>
                    <a:lnTo>
                      <a:pt x="2944" y="1242"/>
                    </a:lnTo>
                    <a:lnTo>
                      <a:pt x="1814" y="112"/>
                    </a:lnTo>
                    <a:cubicBezTo>
                      <a:pt x="1744" y="43"/>
                      <a:pt x="1674" y="1"/>
                      <a:pt x="15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48"/>
            <p:cNvGrpSpPr/>
            <p:nvPr/>
          </p:nvGrpSpPr>
          <p:grpSpPr>
            <a:xfrm>
              <a:off x="811150" y="2763900"/>
              <a:ext cx="371400" cy="422675"/>
              <a:chOff x="5146100" y="1976100"/>
              <a:chExt cx="371400" cy="422675"/>
            </a:xfrm>
          </p:grpSpPr>
          <p:sp>
            <p:nvSpPr>
              <p:cNvPr id="948" name="Google Shape;948;p48"/>
              <p:cNvSpPr/>
              <p:nvPr/>
            </p:nvSpPr>
            <p:spPr>
              <a:xfrm>
                <a:off x="5146100" y="1976100"/>
                <a:ext cx="371400" cy="422675"/>
              </a:xfrm>
              <a:custGeom>
                <a:avLst/>
                <a:gdLst/>
                <a:ahLst/>
                <a:cxnLst/>
                <a:rect l="l" t="t" r="r" b="b"/>
                <a:pathLst>
                  <a:path w="14856" h="16907" extrusionOk="0">
                    <a:moveTo>
                      <a:pt x="6863" y="684"/>
                    </a:moveTo>
                    <a:cubicBezTo>
                      <a:pt x="10155" y="698"/>
                      <a:pt x="12442" y="2400"/>
                      <a:pt x="12861" y="5120"/>
                    </a:cubicBezTo>
                    <a:lnTo>
                      <a:pt x="12917" y="5580"/>
                    </a:lnTo>
                    <a:cubicBezTo>
                      <a:pt x="12917" y="5678"/>
                      <a:pt x="12930" y="6082"/>
                      <a:pt x="12930" y="6403"/>
                    </a:cubicBezTo>
                    <a:lnTo>
                      <a:pt x="12219" y="6403"/>
                    </a:lnTo>
                    <a:cubicBezTo>
                      <a:pt x="12038" y="6403"/>
                      <a:pt x="11884" y="6543"/>
                      <a:pt x="11884" y="6724"/>
                    </a:cubicBezTo>
                    <a:cubicBezTo>
                      <a:pt x="11884" y="6919"/>
                      <a:pt x="12024" y="7059"/>
                      <a:pt x="12219" y="7059"/>
                    </a:cubicBezTo>
                    <a:lnTo>
                      <a:pt x="13014" y="7059"/>
                    </a:lnTo>
                    <a:lnTo>
                      <a:pt x="14186" y="9165"/>
                    </a:lnTo>
                    <a:cubicBezTo>
                      <a:pt x="14172" y="9193"/>
                      <a:pt x="14172" y="9221"/>
                      <a:pt x="14158" y="9235"/>
                    </a:cubicBezTo>
                    <a:cubicBezTo>
                      <a:pt x="14130" y="9263"/>
                      <a:pt x="14116" y="9277"/>
                      <a:pt x="14088" y="9291"/>
                    </a:cubicBezTo>
                    <a:lnTo>
                      <a:pt x="13251" y="9430"/>
                    </a:lnTo>
                    <a:cubicBezTo>
                      <a:pt x="13084" y="9472"/>
                      <a:pt x="12972" y="9584"/>
                      <a:pt x="12972" y="9765"/>
                    </a:cubicBezTo>
                    <a:lnTo>
                      <a:pt x="12972" y="13475"/>
                    </a:lnTo>
                    <a:lnTo>
                      <a:pt x="12972" y="13489"/>
                    </a:lnTo>
                    <a:cubicBezTo>
                      <a:pt x="12972" y="13559"/>
                      <a:pt x="12930" y="13615"/>
                      <a:pt x="12917" y="13657"/>
                    </a:cubicBezTo>
                    <a:cubicBezTo>
                      <a:pt x="12875" y="13698"/>
                      <a:pt x="12805" y="13726"/>
                      <a:pt x="12735" y="13726"/>
                    </a:cubicBezTo>
                    <a:cubicBezTo>
                      <a:pt x="12554" y="13698"/>
                      <a:pt x="10197" y="13517"/>
                      <a:pt x="9973" y="13475"/>
                    </a:cubicBezTo>
                    <a:lnTo>
                      <a:pt x="9848" y="13475"/>
                    </a:lnTo>
                    <a:cubicBezTo>
                      <a:pt x="9722" y="13489"/>
                      <a:pt x="9625" y="13601"/>
                      <a:pt x="9597" y="13726"/>
                    </a:cubicBezTo>
                    <a:lnTo>
                      <a:pt x="8927" y="16251"/>
                    </a:lnTo>
                    <a:lnTo>
                      <a:pt x="4366" y="15637"/>
                    </a:lnTo>
                    <a:lnTo>
                      <a:pt x="4882" y="13238"/>
                    </a:lnTo>
                    <a:lnTo>
                      <a:pt x="7156" y="13684"/>
                    </a:lnTo>
                    <a:lnTo>
                      <a:pt x="7225" y="13684"/>
                    </a:lnTo>
                    <a:cubicBezTo>
                      <a:pt x="7393" y="13684"/>
                      <a:pt x="7532" y="13587"/>
                      <a:pt x="7560" y="13419"/>
                    </a:cubicBezTo>
                    <a:cubicBezTo>
                      <a:pt x="7602" y="13252"/>
                      <a:pt x="7477" y="13071"/>
                      <a:pt x="7295" y="13043"/>
                    </a:cubicBezTo>
                    <a:lnTo>
                      <a:pt x="4715" y="12541"/>
                    </a:lnTo>
                    <a:cubicBezTo>
                      <a:pt x="2274" y="11648"/>
                      <a:pt x="656" y="9305"/>
                      <a:pt x="698" y="6710"/>
                    </a:cubicBezTo>
                    <a:cubicBezTo>
                      <a:pt x="725" y="3376"/>
                      <a:pt x="3459" y="684"/>
                      <a:pt x="6807" y="684"/>
                    </a:cubicBezTo>
                    <a:close/>
                    <a:moveTo>
                      <a:pt x="6793" y="1"/>
                    </a:moveTo>
                    <a:cubicBezTo>
                      <a:pt x="3097" y="1"/>
                      <a:pt x="70" y="2972"/>
                      <a:pt x="28" y="6668"/>
                    </a:cubicBezTo>
                    <a:cubicBezTo>
                      <a:pt x="0" y="9458"/>
                      <a:pt x="1688" y="11997"/>
                      <a:pt x="4254" y="13043"/>
                    </a:cubicBezTo>
                    <a:lnTo>
                      <a:pt x="3655" y="15833"/>
                    </a:lnTo>
                    <a:cubicBezTo>
                      <a:pt x="3641" y="15916"/>
                      <a:pt x="3655" y="16028"/>
                      <a:pt x="3710" y="16084"/>
                    </a:cubicBezTo>
                    <a:cubicBezTo>
                      <a:pt x="3766" y="16153"/>
                      <a:pt x="3850" y="16209"/>
                      <a:pt x="3934" y="16223"/>
                    </a:cubicBezTo>
                    <a:lnTo>
                      <a:pt x="9109" y="16907"/>
                    </a:lnTo>
                    <a:lnTo>
                      <a:pt x="9164" y="16907"/>
                    </a:lnTo>
                    <a:cubicBezTo>
                      <a:pt x="9304" y="16907"/>
                      <a:pt x="9443" y="16809"/>
                      <a:pt x="9485" y="16669"/>
                    </a:cubicBezTo>
                    <a:lnTo>
                      <a:pt x="10155" y="14117"/>
                    </a:lnTo>
                    <a:cubicBezTo>
                      <a:pt x="10210" y="14117"/>
                      <a:pt x="10266" y="14131"/>
                      <a:pt x="10308" y="14131"/>
                    </a:cubicBezTo>
                    <a:cubicBezTo>
                      <a:pt x="10629" y="14173"/>
                      <a:pt x="11006" y="14187"/>
                      <a:pt x="11271" y="14228"/>
                    </a:cubicBezTo>
                    <a:cubicBezTo>
                      <a:pt x="11494" y="14242"/>
                      <a:pt x="12665" y="14340"/>
                      <a:pt x="12735" y="14340"/>
                    </a:cubicBezTo>
                    <a:cubicBezTo>
                      <a:pt x="13000" y="14340"/>
                      <a:pt x="13223" y="14242"/>
                      <a:pt x="13405" y="14061"/>
                    </a:cubicBezTo>
                    <a:cubicBezTo>
                      <a:pt x="13558" y="13894"/>
                      <a:pt x="13642" y="13684"/>
                      <a:pt x="13642" y="13433"/>
                    </a:cubicBezTo>
                    <a:lnTo>
                      <a:pt x="13642" y="10016"/>
                    </a:lnTo>
                    <a:lnTo>
                      <a:pt x="14200" y="9932"/>
                    </a:lnTo>
                    <a:cubicBezTo>
                      <a:pt x="14451" y="9904"/>
                      <a:pt x="14660" y="9737"/>
                      <a:pt x="14758" y="9528"/>
                    </a:cubicBezTo>
                    <a:cubicBezTo>
                      <a:pt x="14855" y="9305"/>
                      <a:pt x="14855" y="9054"/>
                      <a:pt x="14730" y="8844"/>
                    </a:cubicBezTo>
                    <a:lnTo>
                      <a:pt x="13558" y="6710"/>
                    </a:lnTo>
                    <a:cubicBezTo>
                      <a:pt x="13558" y="6445"/>
                      <a:pt x="13558" y="5664"/>
                      <a:pt x="13544" y="5511"/>
                    </a:cubicBezTo>
                    <a:lnTo>
                      <a:pt x="13544" y="5497"/>
                    </a:lnTo>
                    <a:lnTo>
                      <a:pt x="13488" y="5036"/>
                    </a:lnTo>
                    <a:lnTo>
                      <a:pt x="13488" y="5022"/>
                    </a:lnTo>
                    <a:cubicBezTo>
                      <a:pt x="13265" y="3446"/>
                      <a:pt x="12484" y="2163"/>
                      <a:pt x="11229" y="1270"/>
                    </a:cubicBezTo>
                    <a:cubicBezTo>
                      <a:pt x="10057" y="447"/>
                      <a:pt x="8537" y="1"/>
                      <a:pt x="68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8"/>
              <p:cNvSpPr/>
              <p:nvPr/>
            </p:nvSpPr>
            <p:spPr>
              <a:xfrm>
                <a:off x="5350775" y="2307750"/>
                <a:ext cx="17125" cy="16750"/>
              </a:xfrm>
              <a:custGeom>
                <a:avLst/>
                <a:gdLst/>
                <a:ahLst/>
                <a:cxnLst/>
                <a:rect l="l" t="t" r="r" b="b"/>
                <a:pathLst>
                  <a:path w="685" h="670" extrusionOk="0">
                    <a:moveTo>
                      <a:pt x="266" y="0"/>
                    </a:moveTo>
                    <a:cubicBezTo>
                      <a:pt x="252" y="0"/>
                      <a:pt x="224" y="14"/>
                      <a:pt x="196" y="14"/>
                    </a:cubicBezTo>
                    <a:cubicBezTo>
                      <a:pt x="182" y="14"/>
                      <a:pt x="154" y="42"/>
                      <a:pt x="140" y="56"/>
                    </a:cubicBezTo>
                    <a:cubicBezTo>
                      <a:pt x="126" y="70"/>
                      <a:pt x="113" y="70"/>
                      <a:pt x="85" y="84"/>
                    </a:cubicBezTo>
                    <a:cubicBezTo>
                      <a:pt x="71" y="112"/>
                      <a:pt x="57" y="126"/>
                      <a:pt x="57" y="140"/>
                    </a:cubicBezTo>
                    <a:cubicBezTo>
                      <a:pt x="43" y="153"/>
                      <a:pt x="43" y="181"/>
                      <a:pt x="15" y="195"/>
                    </a:cubicBezTo>
                    <a:cubicBezTo>
                      <a:pt x="15" y="209"/>
                      <a:pt x="1" y="223"/>
                      <a:pt x="1" y="265"/>
                    </a:cubicBezTo>
                    <a:lnTo>
                      <a:pt x="1" y="335"/>
                    </a:lnTo>
                    <a:lnTo>
                      <a:pt x="1" y="405"/>
                    </a:lnTo>
                    <a:cubicBezTo>
                      <a:pt x="1" y="418"/>
                      <a:pt x="15" y="432"/>
                      <a:pt x="15" y="474"/>
                    </a:cubicBezTo>
                    <a:cubicBezTo>
                      <a:pt x="15" y="488"/>
                      <a:pt x="43" y="502"/>
                      <a:pt x="57" y="516"/>
                    </a:cubicBezTo>
                    <a:cubicBezTo>
                      <a:pt x="71" y="544"/>
                      <a:pt x="71" y="558"/>
                      <a:pt x="85" y="572"/>
                    </a:cubicBezTo>
                    <a:cubicBezTo>
                      <a:pt x="113" y="600"/>
                      <a:pt x="126" y="614"/>
                      <a:pt x="140" y="614"/>
                    </a:cubicBezTo>
                    <a:cubicBezTo>
                      <a:pt x="154" y="628"/>
                      <a:pt x="182" y="628"/>
                      <a:pt x="196" y="642"/>
                    </a:cubicBezTo>
                    <a:cubicBezTo>
                      <a:pt x="210" y="642"/>
                      <a:pt x="224" y="670"/>
                      <a:pt x="266" y="670"/>
                    </a:cubicBezTo>
                    <a:lnTo>
                      <a:pt x="405" y="670"/>
                    </a:lnTo>
                    <a:cubicBezTo>
                      <a:pt x="419" y="670"/>
                      <a:pt x="433" y="642"/>
                      <a:pt x="475" y="642"/>
                    </a:cubicBezTo>
                    <a:cubicBezTo>
                      <a:pt x="489" y="642"/>
                      <a:pt x="503" y="628"/>
                      <a:pt x="531" y="614"/>
                    </a:cubicBezTo>
                    <a:cubicBezTo>
                      <a:pt x="545" y="586"/>
                      <a:pt x="559" y="586"/>
                      <a:pt x="573" y="572"/>
                    </a:cubicBezTo>
                    <a:cubicBezTo>
                      <a:pt x="643" y="502"/>
                      <a:pt x="684" y="432"/>
                      <a:pt x="684" y="349"/>
                    </a:cubicBezTo>
                    <a:cubicBezTo>
                      <a:pt x="670" y="251"/>
                      <a:pt x="629" y="153"/>
                      <a:pt x="559" y="84"/>
                    </a:cubicBezTo>
                    <a:cubicBezTo>
                      <a:pt x="545" y="70"/>
                      <a:pt x="531" y="56"/>
                      <a:pt x="503" y="56"/>
                    </a:cubicBezTo>
                    <a:cubicBezTo>
                      <a:pt x="489" y="42"/>
                      <a:pt x="475" y="42"/>
                      <a:pt x="461" y="14"/>
                    </a:cubicBezTo>
                    <a:cubicBezTo>
                      <a:pt x="433" y="14"/>
                      <a:pt x="419" y="0"/>
                      <a:pt x="3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8"/>
              <p:cNvSpPr/>
              <p:nvPr/>
            </p:nvSpPr>
            <p:spPr>
              <a:xfrm>
                <a:off x="5188625" y="2019350"/>
                <a:ext cx="247625" cy="200875"/>
              </a:xfrm>
              <a:custGeom>
                <a:avLst/>
                <a:gdLst/>
                <a:ahLst/>
                <a:cxnLst/>
                <a:rect l="l" t="t" r="r" b="b"/>
                <a:pathLst>
                  <a:path w="9905" h="8035" extrusionOk="0">
                    <a:moveTo>
                      <a:pt x="1817" y="1515"/>
                    </a:moveTo>
                    <a:cubicBezTo>
                      <a:pt x="1841" y="1515"/>
                      <a:pt x="1867" y="1522"/>
                      <a:pt x="1898" y="1535"/>
                    </a:cubicBezTo>
                    <a:cubicBezTo>
                      <a:pt x="2205" y="1619"/>
                      <a:pt x="2595" y="1772"/>
                      <a:pt x="3014" y="1995"/>
                    </a:cubicBezTo>
                    <a:cubicBezTo>
                      <a:pt x="2916" y="2204"/>
                      <a:pt x="2832" y="2414"/>
                      <a:pt x="2763" y="2637"/>
                    </a:cubicBezTo>
                    <a:lnTo>
                      <a:pt x="2735" y="2637"/>
                    </a:lnTo>
                    <a:cubicBezTo>
                      <a:pt x="2707" y="2623"/>
                      <a:pt x="2651" y="2609"/>
                      <a:pt x="2623" y="2595"/>
                    </a:cubicBezTo>
                    <a:lnTo>
                      <a:pt x="2595" y="2595"/>
                    </a:lnTo>
                    <a:cubicBezTo>
                      <a:pt x="2233" y="2455"/>
                      <a:pt x="1856" y="2358"/>
                      <a:pt x="1535" y="2316"/>
                    </a:cubicBezTo>
                    <a:cubicBezTo>
                      <a:pt x="1521" y="2107"/>
                      <a:pt x="1577" y="1898"/>
                      <a:pt x="1619" y="1688"/>
                    </a:cubicBezTo>
                    <a:cubicBezTo>
                      <a:pt x="1647" y="1633"/>
                      <a:pt x="1675" y="1577"/>
                      <a:pt x="1730" y="1549"/>
                    </a:cubicBezTo>
                    <a:cubicBezTo>
                      <a:pt x="1761" y="1526"/>
                      <a:pt x="1788" y="1515"/>
                      <a:pt x="1817" y="1515"/>
                    </a:cubicBezTo>
                    <a:close/>
                    <a:moveTo>
                      <a:pt x="8011" y="1540"/>
                    </a:moveTo>
                    <a:cubicBezTo>
                      <a:pt x="8046" y="1540"/>
                      <a:pt x="8080" y="1546"/>
                      <a:pt x="8105" y="1563"/>
                    </a:cubicBezTo>
                    <a:cubicBezTo>
                      <a:pt x="8161" y="1605"/>
                      <a:pt x="8203" y="1633"/>
                      <a:pt x="8217" y="1702"/>
                    </a:cubicBezTo>
                    <a:cubicBezTo>
                      <a:pt x="8272" y="1911"/>
                      <a:pt x="8314" y="2121"/>
                      <a:pt x="8342" y="2316"/>
                    </a:cubicBezTo>
                    <a:cubicBezTo>
                      <a:pt x="8007" y="2372"/>
                      <a:pt x="7645" y="2455"/>
                      <a:pt x="7268" y="2595"/>
                    </a:cubicBezTo>
                    <a:lnTo>
                      <a:pt x="7254" y="2595"/>
                    </a:lnTo>
                    <a:cubicBezTo>
                      <a:pt x="7198" y="2609"/>
                      <a:pt x="7170" y="2623"/>
                      <a:pt x="7115" y="2651"/>
                    </a:cubicBezTo>
                    <a:lnTo>
                      <a:pt x="7101" y="2651"/>
                    </a:lnTo>
                    <a:cubicBezTo>
                      <a:pt x="7031" y="2414"/>
                      <a:pt x="6919" y="2204"/>
                      <a:pt x="6836" y="1995"/>
                    </a:cubicBezTo>
                    <a:cubicBezTo>
                      <a:pt x="7240" y="1786"/>
                      <a:pt x="7659" y="1633"/>
                      <a:pt x="7938" y="1549"/>
                    </a:cubicBezTo>
                    <a:cubicBezTo>
                      <a:pt x="7961" y="1543"/>
                      <a:pt x="7986" y="1540"/>
                      <a:pt x="8011" y="1540"/>
                    </a:cubicBezTo>
                    <a:close/>
                    <a:moveTo>
                      <a:pt x="4855" y="600"/>
                    </a:moveTo>
                    <a:cubicBezTo>
                      <a:pt x="4897" y="600"/>
                      <a:pt x="4967" y="614"/>
                      <a:pt x="5008" y="670"/>
                    </a:cubicBezTo>
                    <a:cubicBezTo>
                      <a:pt x="5301" y="963"/>
                      <a:pt x="5706" y="1437"/>
                      <a:pt x="6013" y="1981"/>
                    </a:cubicBezTo>
                    <a:cubicBezTo>
                      <a:pt x="6013" y="1995"/>
                      <a:pt x="6041" y="1995"/>
                      <a:pt x="6041" y="2009"/>
                    </a:cubicBezTo>
                    <a:cubicBezTo>
                      <a:pt x="6250" y="2400"/>
                      <a:pt x="6403" y="2776"/>
                      <a:pt x="6501" y="3153"/>
                    </a:cubicBezTo>
                    <a:cubicBezTo>
                      <a:pt x="6501" y="3167"/>
                      <a:pt x="6529" y="3195"/>
                      <a:pt x="6529" y="3223"/>
                    </a:cubicBezTo>
                    <a:lnTo>
                      <a:pt x="6529" y="3251"/>
                    </a:lnTo>
                    <a:cubicBezTo>
                      <a:pt x="6529" y="3264"/>
                      <a:pt x="6543" y="3306"/>
                      <a:pt x="6543" y="3320"/>
                    </a:cubicBezTo>
                    <a:lnTo>
                      <a:pt x="6543" y="3362"/>
                    </a:lnTo>
                    <a:cubicBezTo>
                      <a:pt x="6543" y="3376"/>
                      <a:pt x="6543" y="3390"/>
                      <a:pt x="6557" y="3404"/>
                    </a:cubicBezTo>
                    <a:lnTo>
                      <a:pt x="6557" y="3446"/>
                    </a:lnTo>
                    <a:lnTo>
                      <a:pt x="6557" y="3460"/>
                    </a:lnTo>
                    <a:lnTo>
                      <a:pt x="6557" y="3502"/>
                    </a:lnTo>
                    <a:lnTo>
                      <a:pt x="6557" y="3543"/>
                    </a:lnTo>
                    <a:lnTo>
                      <a:pt x="6557" y="3613"/>
                    </a:lnTo>
                    <a:lnTo>
                      <a:pt x="6557" y="3669"/>
                    </a:lnTo>
                    <a:lnTo>
                      <a:pt x="6557" y="3739"/>
                    </a:lnTo>
                    <a:lnTo>
                      <a:pt x="6557" y="3781"/>
                    </a:lnTo>
                    <a:lnTo>
                      <a:pt x="6557" y="3892"/>
                    </a:lnTo>
                    <a:lnTo>
                      <a:pt x="6557" y="4018"/>
                    </a:lnTo>
                    <a:lnTo>
                      <a:pt x="6557" y="4032"/>
                    </a:lnTo>
                    <a:cubicBezTo>
                      <a:pt x="6557" y="4074"/>
                      <a:pt x="6557" y="4129"/>
                      <a:pt x="6543" y="4157"/>
                    </a:cubicBezTo>
                    <a:lnTo>
                      <a:pt x="6543" y="4199"/>
                    </a:lnTo>
                    <a:cubicBezTo>
                      <a:pt x="6543" y="4227"/>
                      <a:pt x="6543" y="4269"/>
                      <a:pt x="6529" y="4311"/>
                    </a:cubicBezTo>
                    <a:lnTo>
                      <a:pt x="6529" y="4352"/>
                    </a:lnTo>
                    <a:cubicBezTo>
                      <a:pt x="6529" y="4380"/>
                      <a:pt x="6501" y="4422"/>
                      <a:pt x="6501" y="4450"/>
                    </a:cubicBezTo>
                    <a:lnTo>
                      <a:pt x="6501" y="4492"/>
                    </a:lnTo>
                    <a:cubicBezTo>
                      <a:pt x="6501" y="4520"/>
                      <a:pt x="6487" y="4562"/>
                      <a:pt x="6487" y="4590"/>
                    </a:cubicBezTo>
                    <a:lnTo>
                      <a:pt x="6487" y="4631"/>
                    </a:lnTo>
                    <a:cubicBezTo>
                      <a:pt x="6487" y="4659"/>
                      <a:pt x="6473" y="4701"/>
                      <a:pt x="6473" y="4729"/>
                    </a:cubicBezTo>
                    <a:cubicBezTo>
                      <a:pt x="6473" y="4757"/>
                      <a:pt x="6473" y="4757"/>
                      <a:pt x="6459" y="4771"/>
                    </a:cubicBezTo>
                    <a:cubicBezTo>
                      <a:pt x="6431" y="4799"/>
                      <a:pt x="6431" y="4841"/>
                      <a:pt x="6417" y="4869"/>
                    </a:cubicBezTo>
                    <a:cubicBezTo>
                      <a:pt x="6417" y="4896"/>
                      <a:pt x="6417" y="4910"/>
                      <a:pt x="6403" y="4910"/>
                    </a:cubicBezTo>
                    <a:cubicBezTo>
                      <a:pt x="6389" y="4938"/>
                      <a:pt x="6389" y="4980"/>
                      <a:pt x="6361" y="5008"/>
                    </a:cubicBezTo>
                    <a:cubicBezTo>
                      <a:pt x="6361" y="5036"/>
                      <a:pt x="6347" y="5050"/>
                      <a:pt x="6347" y="5050"/>
                    </a:cubicBezTo>
                    <a:cubicBezTo>
                      <a:pt x="6334" y="5078"/>
                      <a:pt x="6334" y="5106"/>
                      <a:pt x="6320" y="5134"/>
                    </a:cubicBezTo>
                    <a:cubicBezTo>
                      <a:pt x="6320" y="5148"/>
                      <a:pt x="6292" y="5175"/>
                      <a:pt x="6292" y="5175"/>
                    </a:cubicBezTo>
                    <a:cubicBezTo>
                      <a:pt x="6278" y="5203"/>
                      <a:pt x="6278" y="5217"/>
                      <a:pt x="6264" y="5259"/>
                    </a:cubicBezTo>
                    <a:cubicBezTo>
                      <a:pt x="6264" y="5273"/>
                      <a:pt x="6250" y="5273"/>
                      <a:pt x="6250" y="5287"/>
                    </a:cubicBezTo>
                    <a:cubicBezTo>
                      <a:pt x="6222" y="5329"/>
                      <a:pt x="6208" y="5343"/>
                      <a:pt x="6208" y="5385"/>
                    </a:cubicBezTo>
                    <a:cubicBezTo>
                      <a:pt x="6208" y="5399"/>
                      <a:pt x="6194" y="5399"/>
                      <a:pt x="6194" y="5413"/>
                    </a:cubicBezTo>
                    <a:cubicBezTo>
                      <a:pt x="6180" y="5454"/>
                      <a:pt x="6152" y="5468"/>
                      <a:pt x="6138" y="5496"/>
                    </a:cubicBezTo>
                    <a:cubicBezTo>
                      <a:pt x="6138" y="5524"/>
                      <a:pt x="6124" y="5524"/>
                      <a:pt x="6124" y="5538"/>
                    </a:cubicBezTo>
                    <a:cubicBezTo>
                      <a:pt x="6110" y="5566"/>
                      <a:pt x="6082" y="5594"/>
                      <a:pt x="6068" y="5622"/>
                    </a:cubicBezTo>
                    <a:cubicBezTo>
                      <a:pt x="6068" y="5636"/>
                      <a:pt x="6055" y="5636"/>
                      <a:pt x="6055" y="5664"/>
                    </a:cubicBezTo>
                    <a:cubicBezTo>
                      <a:pt x="6041" y="5692"/>
                      <a:pt x="6013" y="5705"/>
                      <a:pt x="5999" y="5747"/>
                    </a:cubicBezTo>
                    <a:cubicBezTo>
                      <a:pt x="5999" y="5761"/>
                      <a:pt x="5985" y="5761"/>
                      <a:pt x="5985" y="5775"/>
                    </a:cubicBezTo>
                    <a:cubicBezTo>
                      <a:pt x="5971" y="5817"/>
                      <a:pt x="5943" y="5831"/>
                      <a:pt x="5929" y="5845"/>
                    </a:cubicBezTo>
                    <a:cubicBezTo>
                      <a:pt x="5929" y="5873"/>
                      <a:pt x="5915" y="5873"/>
                      <a:pt x="5915" y="5887"/>
                    </a:cubicBezTo>
                    <a:cubicBezTo>
                      <a:pt x="5901" y="5915"/>
                      <a:pt x="5873" y="5943"/>
                      <a:pt x="5859" y="5971"/>
                    </a:cubicBezTo>
                    <a:cubicBezTo>
                      <a:pt x="5859" y="5984"/>
                      <a:pt x="5845" y="5984"/>
                      <a:pt x="5845" y="6012"/>
                    </a:cubicBezTo>
                    <a:cubicBezTo>
                      <a:pt x="5831" y="6040"/>
                      <a:pt x="5803" y="6054"/>
                      <a:pt x="5790" y="6096"/>
                    </a:cubicBezTo>
                    <a:cubicBezTo>
                      <a:pt x="5790" y="6110"/>
                      <a:pt x="5776" y="6110"/>
                      <a:pt x="5776" y="6124"/>
                    </a:cubicBezTo>
                    <a:cubicBezTo>
                      <a:pt x="5762" y="6166"/>
                      <a:pt x="5734" y="6180"/>
                      <a:pt x="5720" y="6222"/>
                    </a:cubicBezTo>
                    <a:lnTo>
                      <a:pt x="5706" y="6236"/>
                    </a:lnTo>
                    <a:cubicBezTo>
                      <a:pt x="5803" y="6291"/>
                      <a:pt x="5790" y="6319"/>
                      <a:pt x="5762" y="6361"/>
                    </a:cubicBezTo>
                    <a:cubicBezTo>
                      <a:pt x="5734" y="6389"/>
                      <a:pt x="5720" y="6417"/>
                      <a:pt x="5706" y="6445"/>
                    </a:cubicBezTo>
                    <a:lnTo>
                      <a:pt x="5692" y="6459"/>
                    </a:lnTo>
                    <a:cubicBezTo>
                      <a:pt x="5664" y="6501"/>
                      <a:pt x="5650" y="6515"/>
                      <a:pt x="5636" y="6556"/>
                    </a:cubicBezTo>
                    <a:lnTo>
                      <a:pt x="5622" y="6570"/>
                    </a:lnTo>
                    <a:cubicBezTo>
                      <a:pt x="5594" y="6598"/>
                      <a:pt x="5580" y="6626"/>
                      <a:pt x="5566" y="6640"/>
                    </a:cubicBezTo>
                    <a:cubicBezTo>
                      <a:pt x="5566" y="6640"/>
                      <a:pt x="5566" y="6654"/>
                      <a:pt x="5552" y="6654"/>
                    </a:cubicBezTo>
                    <a:cubicBezTo>
                      <a:pt x="5524" y="6696"/>
                      <a:pt x="5511" y="6710"/>
                      <a:pt x="5483" y="6724"/>
                    </a:cubicBezTo>
                    <a:cubicBezTo>
                      <a:pt x="5455" y="6738"/>
                      <a:pt x="5441" y="6780"/>
                      <a:pt x="5413" y="6793"/>
                    </a:cubicBezTo>
                    <a:cubicBezTo>
                      <a:pt x="5385" y="6807"/>
                      <a:pt x="5371" y="6849"/>
                      <a:pt x="5343" y="6863"/>
                    </a:cubicBezTo>
                    <a:lnTo>
                      <a:pt x="5343" y="6877"/>
                    </a:lnTo>
                    <a:cubicBezTo>
                      <a:pt x="5315" y="6905"/>
                      <a:pt x="5301" y="6933"/>
                      <a:pt x="5287" y="6947"/>
                    </a:cubicBezTo>
                    <a:cubicBezTo>
                      <a:pt x="5273" y="6975"/>
                      <a:pt x="5246" y="7003"/>
                      <a:pt x="5232" y="7017"/>
                    </a:cubicBezTo>
                    <a:cubicBezTo>
                      <a:pt x="5204" y="7072"/>
                      <a:pt x="5148" y="7114"/>
                      <a:pt x="5106" y="7142"/>
                    </a:cubicBezTo>
                    <a:lnTo>
                      <a:pt x="5064" y="7198"/>
                    </a:lnTo>
                    <a:lnTo>
                      <a:pt x="5008" y="7254"/>
                    </a:lnTo>
                    <a:lnTo>
                      <a:pt x="4953" y="7296"/>
                    </a:lnTo>
                    <a:lnTo>
                      <a:pt x="4897" y="7254"/>
                    </a:lnTo>
                    <a:lnTo>
                      <a:pt x="4855" y="7198"/>
                    </a:lnTo>
                    <a:lnTo>
                      <a:pt x="4799" y="7142"/>
                    </a:lnTo>
                    <a:cubicBezTo>
                      <a:pt x="4757" y="7114"/>
                      <a:pt x="4729" y="7059"/>
                      <a:pt x="4674" y="7017"/>
                    </a:cubicBezTo>
                    <a:cubicBezTo>
                      <a:pt x="4660" y="7003"/>
                      <a:pt x="4646" y="6989"/>
                      <a:pt x="4618" y="6947"/>
                    </a:cubicBezTo>
                    <a:cubicBezTo>
                      <a:pt x="4604" y="6933"/>
                      <a:pt x="4590" y="6905"/>
                      <a:pt x="4548" y="6877"/>
                    </a:cubicBezTo>
                    <a:cubicBezTo>
                      <a:pt x="4534" y="6863"/>
                      <a:pt x="4520" y="6835"/>
                      <a:pt x="4478" y="6807"/>
                    </a:cubicBezTo>
                    <a:cubicBezTo>
                      <a:pt x="4464" y="6793"/>
                      <a:pt x="4437" y="6766"/>
                      <a:pt x="4409" y="6724"/>
                    </a:cubicBezTo>
                    <a:cubicBezTo>
                      <a:pt x="4395" y="6710"/>
                      <a:pt x="4381" y="6668"/>
                      <a:pt x="4339" y="6640"/>
                    </a:cubicBezTo>
                    <a:lnTo>
                      <a:pt x="4325" y="6626"/>
                    </a:lnTo>
                    <a:cubicBezTo>
                      <a:pt x="4311" y="6598"/>
                      <a:pt x="4297" y="6570"/>
                      <a:pt x="4255" y="6528"/>
                    </a:cubicBezTo>
                    <a:cubicBezTo>
                      <a:pt x="4255" y="6528"/>
                      <a:pt x="4255" y="6515"/>
                      <a:pt x="4241" y="6515"/>
                    </a:cubicBezTo>
                    <a:cubicBezTo>
                      <a:pt x="4227" y="6487"/>
                      <a:pt x="4199" y="6459"/>
                      <a:pt x="4171" y="6431"/>
                    </a:cubicBezTo>
                    <a:cubicBezTo>
                      <a:pt x="4171" y="6431"/>
                      <a:pt x="4171" y="6417"/>
                      <a:pt x="4158" y="6417"/>
                    </a:cubicBezTo>
                    <a:cubicBezTo>
                      <a:pt x="4130" y="6375"/>
                      <a:pt x="4116" y="6361"/>
                      <a:pt x="4088" y="6319"/>
                    </a:cubicBezTo>
                    <a:cubicBezTo>
                      <a:pt x="4060" y="6291"/>
                      <a:pt x="4046" y="6277"/>
                      <a:pt x="4032" y="6236"/>
                    </a:cubicBezTo>
                    <a:cubicBezTo>
                      <a:pt x="4032" y="6236"/>
                      <a:pt x="4032" y="6222"/>
                      <a:pt x="4018" y="6222"/>
                    </a:cubicBezTo>
                    <a:cubicBezTo>
                      <a:pt x="3990" y="6180"/>
                      <a:pt x="3976" y="6166"/>
                      <a:pt x="3962" y="6124"/>
                    </a:cubicBezTo>
                    <a:lnTo>
                      <a:pt x="3948" y="6110"/>
                    </a:lnTo>
                    <a:cubicBezTo>
                      <a:pt x="3920" y="6082"/>
                      <a:pt x="3906" y="6054"/>
                      <a:pt x="3893" y="6026"/>
                    </a:cubicBezTo>
                    <a:lnTo>
                      <a:pt x="3879" y="6012"/>
                    </a:lnTo>
                    <a:cubicBezTo>
                      <a:pt x="3851" y="5971"/>
                      <a:pt x="3837" y="5957"/>
                      <a:pt x="3823" y="5915"/>
                    </a:cubicBezTo>
                    <a:lnTo>
                      <a:pt x="3809" y="5901"/>
                    </a:lnTo>
                    <a:cubicBezTo>
                      <a:pt x="3781" y="5873"/>
                      <a:pt x="3767" y="5845"/>
                      <a:pt x="3753" y="5817"/>
                    </a:cubicBezTo>
                    <a:lnTo>
                      <a:pt x="3739" y="5803"/>
                    </a:lnTo>
                    <a:cubicBezTo>
                      <a:pt x="3711" y="5761"/>
                      <a:pt x="3697" y="5747"/>
                      <a:pt x="3683" y="5705"/>
                    </a:cubicBezTo>
                    <a:cubicBezTo>
                      <a:pt x="3683" y="5692"/>
                      <a:pt x="3669" y="5692"/>
                      <a:pt x="3669" y="5678"/>
                    </a:cubicBezTo>
                    <a:cubicBezTo>
                      <a:pt x="3641" y="5636"/>
                      <a:pt x="3627" y="5608"/>
                      <a:pt x="3614" y="5594"/>
                    </a:cubicBezTo>
                    <a:cubicBezTo>
                      <a:pt x="3614" y="5566"/>
                      <a:pt x="3600" y="5566"/>
                      <a:pt x="3600" y="5552"/>
                    </a:cubicBezTo>
                    <a:cubicBezTo>
                      <a:pt x="3572" y="5524"/>
                      <a:pt x="3558" y="5482"/>
                      <a:pt x="3544" y="5468"/>
                    </a:cubicBezTo>
                    <a:cubicBezTo>
                      <a:pt x="3544" y="5454"/>
                      <a:pt x="3530" y="5454"/>
                      <a:pt x="3530" y="5427"/>
                    </a:cubicBezTo>
                    <a:lnTo>
                      <a:pt x="3474" y="5329"/>
                    </a:lnTo>
                    <a:cubicBezTo>
                      <a:pt x="3474" y="5315"/>
                      <a:pt x="3474" y="5315"/>
                      <a:pt x="3460" y="5287"/>
                    </a:cubicBezTo>
                    <a:cubicBezTo>
                      <a:pt x="3432" y="5259"/>
                      <a:pt x="3432" y="5245"/>
                      <a:pt x="3418" y="5203"/>
                    </a:cubicBezTo>
                    <a:cubicBezTo>
                      <a:pt x="3418" y="5189"/>
                      <a:pt x="3418" y="5189"/>
                      <a:pt x="3404" y="5175"/>
                    </a:cubicBezTo>
                    <a:cubicBezTo>
                      <a:pt x="3390" y="5134"/>
                      <a:pt x="3390" y="5106"/>
                      <a:pt x="3362" y="5064"/>
                    </a:cubicBezTo>
                    <a:cubicBezTo>
                      <a:pt x="3362" y="5050"/>
                      <a:pt x="3362" y="5050"/>
                      <a:pt x="3349" y="5036"/>
                    </a:cubicBezTo>
                    <a:cubicBezTo>
                      <a:pt x="3335" y="4994"/>
                      <a:pt x="3335" y="4966"/>
                      <a:pt x="3321" y="4924"/>
                    </a:cubicBezTo>
                    <a:cubicBezTo>
                      <a:pt x="3321" y="4910"/>
                      <a:pt x="3321" y="4910"/>
                      <a:pt x="3293" y="4896"/>
                    </a:cubicBezTo>
                    <a:cubicBezTo>
                      <a:pt x="3279" y="4855"/>
                      <a:pt x="3279" y="4827"/>
                      <a:pt x="3265" y="4785"/>
                    </a:cubicBezTo>
                    <a:cubicBezTo>
                      <a:pt x="3265" y="4771"/>
                      <a:pt x="3265" y="4771"/>
                      <a:pt x="3251" y="4757"/>
                    </a:cubicBezTo>
                    <a:cubicBezTo>
                      <a:pt x="3223" y="4715"/>
                      <a:pt x="3223" y="4687"/>
                      <a:pt x="3209" y="4645"/>
                    </a:cubicBezTo>
                    <a:lnTo>
                      <a:pt x="3209" y="4618"/>
                    </a:lnTo>
                    <a:cubicBezTo>
                      <a:pt x="3209" y="4576"/>
                      <a:pt x="3195" y="4548"/>
                      <a:pt x="3195" y="4506"/>
                    </a:cubicBezTo>
                    <a:lnTo>
                      <a:pt x="3195" y="4478"/>
                    </a:lnTo>
                    <a:cubicBezTo>
                      <a:pt x="3195" y="4436"/>
                      <a:pt x="3181" y="4408"/>
                      <a:pt x="3181" y="4352"/>
                    </a:cubicBezTo>
                    <a:lnTo>
                      <a:pt x="3181" y="4311"/>
                    </a:lnTo>
                    <a:cubicBezTo>
                      <a:pt x="3181" y="4283"/>
                      <a:pt x="3153" y="4241"/>
                      <a:pt x="3153" y="4199"/>
                    </a:cubicBezTo>
                    <a:lnTo>
                      <a:pt x="3153" y="4157"/>
                    </a:lnTo>
                    <a:cubicBezTo>
                      <a:pt x="3153" y="4129"/>
                      <a:pt x="3153" y="4074"/>
                      <a:pt x="3139" y="4032"/>
                    </a:cubicBezTo>
                    <a:lnTo>
                      <a:pt x="3139" y="4018"/>
                    </a:lnTo>
                    <a:lnTo>
                      <a:pt x="3139" y="3878"/>
                    </a:lnTo>
                    <a:lnTo>
                      <a:pt x="3139" y="3753"/>
                    </a:lnTo>
                    <a:lnTo>
                      <a:pt x="3139" y="3725"/>
                    </a:lnTo>
                    <a:lnTo>
                      <a:pt x="3139" y="3655"/>
                    </a:lnTo>
                    <a:lnTo>
                      <a:pt x="3139" y="3599"/>
                    </a:lnTo>
                    <a:lnTo>
                      <a:pt x="3139" y="3543"/>
                    </a:lnTo>
                    <a:lnTo>
                      <a:pt x="3139" y="3530"/>
                    </a:lnTo>
                    <a:lnTo>
                      <a:pt x="3139" y="3474"/>
                    </a:lnTo>
                    <a:lnTo>
                      <a:pt x="3139" y="3432"/>
                    </a:lnTo>
                    <a:lnTo>
                      <a:pt x="3139" y="3390"/>
                    </a:lnTo>
                    <a:cubicBezTo>
                      <a:pt x="3139" y="3376"/>
                      <a:pt x="3139" y="3362"/>
                      <a:pt x="3153" y="3334"/>
                    </a:cubicBezTo>
                    <a:lnTo>
                      <a:pt x="3153" y="3320"/>
                    </a:lnTo>
                    <a:cubicBezTo>
                      <a:pt x="3153" y="3306"/>
                      <a:pt x="3181" y="3264"/>
                      <a:pt x="3181" y="3251"/>
                    </a:cubicBezTo>
                    <a:lnTo>
                      <a:pt x="3181" y="3237"/>
                    </a:lnTo>
                    <a:cubicBezTo>
                      <a:pt x="3181" y="3195"/>
                      <a:pt x="3195" y="3181"/>
                      <a:pt x="3195" y="3153"/>
                    </a:cubicBezTo>
                    <a:cubicBezTo>
                      <a:pt x="3279" y="2776"/>
                      <a:pt x="3432" y="2400"/>
                      <a:pt x="3669" y="2009"/>
                    </a:cubicBezTo>
                    <a:cubicBezTo>
                      <a:pt x="3669" y="1995"/>
                      <a:pt x="3683" y="1995"/>
                      <a:pt x="3683" y="1981"/>
                    </a:cubicBezTo>
                    <a:cubicBezTo>
                      <a:pt x="3990" y="1423"/>
                      <a:pt x="4395" y="963"/>
                      <a:pt x="4688" y="670"/>
                    </a:cubicBezTo>
                    <a:cubicBezTo>
                      <a:pt x="4729" y="642"/>
                      <a:pt x="4799" y="600"/>
                      <a:pt x="4855" y="600"/>
                    </a:cubicBezTo>
                    <a:close/>
                    <a:moveTo>
                      <a:pt x="852" y="2888"/>
                    </a:moveTo>
                    <a:cubicBezTo>
                      <a:pt x="921" y="2888"/>
                      <a:pt x="991" y="2902"/>
                      <a:pt x="1089" y="2902"/>
                    </a:cubicBezTo>
                    <a:cubicBezTo>
                      <a:pt x="1465" y="2958"/>
                      <a:pt x="2023" y="3069"/>
                      <a:pt x="2567" y="3292"/>
                    </a:cubicBezTo>
                    <a:cubicBezTo>
                      <a:pt x="2567" y="3306"/>
                      <a:pt x="2567" y="3320"/>
                      <a:pt x="2553" y="3362"/>
                    </a:cubicBezTo>
                    <a:lnTo>
                      <a:pt x="2553" y="3376"/>
                    </a:lnTo>
                    <a:lnTo>
                      <a:pt x="2553" y="3418"/>
                    </a:lnTo>
                    <a:lnTo>
                      <a:pt x="2553" y="3432"/>
                    </a:lnTo>
                    <a:lnTo>
                      <a:pt x="2553" y="3446"/>
                    </a:lnTo>
                    <a:cubicBezTo>
                      <a:pt x="2553" y="3502"/>
                      <a:pt x="2526" y="3530"/>
                      <a:pt x="2526" y="3585"/>
                    </a:cubicBezTo>
                    <a:lnTo>
                      <a:pt x="2526" y="3599"/>
                    </a:lnTo>
                    <a:cubicBezTo>
                      <a:pt x="2526" y="3655"/>
                      <a:pt x="2526" y="3697"/>
                      <a:pt x="2512" y="3739"/>
                    </a:cubicBezTo>
                    <a:lnTo>
                      <a:pt x="2512" y="3767"/>
                    </a:lnTo>
                    <a:lnTo>
                      <a:pt x="2512" y="3920"/>
                    </a:lnTo>
                    <a:lnTo>
                      <a:pt x="2512" y="4046"/>
                    </a:lnTo>
                    <a:lnTo>
                      <a:pt x="2512" y="4074"/>
                    </a:lnTo>
                    <a:cubicBezTo>
                      <a:pt x="2512" y="4157"/>
                      <a:pt x="2526" y="4227"/>
                      <a:pt x="2526" y="4325"/>
                    </a:cubicBezTo>
                    <a:lnTo>
                      <a:pt x="2526" y="4339"/>
                    </a:lnTo>
                    <a:cubicBezTo>
                      <a:pt x="2553" y="4422"/>
                      <a:pt x="2553" y="4492"/>
                      <a:pt x="2567" y="4576"/>
                    </a:cubicBezTo>
                    <a:lnTo>
                      <a:pt x="2567" y="4604"/>
                    </a:lnTo>
                    <a:cubicBezTo>
                      <a:pt x="2581" y="4687"/>
                      <a:pt x="2595" y="4757"/>
                      <a:pt x="2623" y="4841"/>
                    </a:cubicBezTo>
                    <a:cubicBezTo>
                      <a:pt x="2637" y="4883"/>
                      <a:pt x="2637" y="4924"/>
                      <a:pt x="2651" y="4966"/>
                    </a:cubicBezTo>
                    <a:cubicBezTo>
                      <a:pt x="2665" y="4994"/>
                      <a:pt x="2665" y="5050"/>
                      <a:pt x="2693" y="5092"/>
                    </a:cubicBezTo>
                    <a:cubicBezTo>
                      <a:pt x="2707" y="5120"/>
                      <a:pt x="2707" y="5162"/>
                      <a:pt x="2721" y="5203"/>
                    </a:cubicBezTo>
                    <a:cubicBezTo>
                      <a:pt x="2763" y="5301"/>
                      <a:pt x="2777" y="5371"/>
                      <a:pt x="2805" y="5440"/>
                    </a:cubicBezTo>
                    <a:cubicBezTo>
                      <a:pt x="2846" y="5510"/>
                      <a:pt x="2874" y="5594"/>
                      <a:pt x="2902" y="5664"/>
                    </a:cubicBezTo>
                    <a:lnTo>
                      <a:pt x="2902" y="5678"/>
                    </a:lnTo>
                    <a:lnTo>
                      <a:pt x="3000" y="5887"/>
                    </a:lnTo>
                    <a:lnTo>
                      <a:pt x="3000" y="5901"/>
                    </a:lnTo>
                    <a:lnTo>
                      <a:pt x="3111" y="6110"/>
                    </a:lnTo>
                    <a:lnTo>
                      <a:pt x="3111" y="6138"/>
                    </a:lnTo>
                    <a:cubicBezTo>
                      <a:pt x="3139" y="6208"/>
                      <a:pt x="3181" y="6249"/>
                      <a:pt x="3223" y="6319"/>
                    </a:cubicBezTo>
                    <a:cubicBezTo>
                      <a:pt x="3223" y="6319"/>
                      <a:pt x="3223" y="6347"/>
                      <a:pt x="3251" y="6347"/>
                    </a:cubicBezTo>
                    <a:cubicBezTo>
                      <a:pt x="3265" y="6375"/>
                      <a:pt x="3279" y="6389"/>
                      <a:pt x="3293" y="6431"/>
                    </a:cubicBezTo>
                    <a:cubicBezTo>
                      <a:pt x="3321" y="6459"/>
                      <a:pt x="3335" y="6487"/>
                      <a:pt x="3349" y="6515"/>
                    </a:cubicBezTo>
                    <a:cubicBezTo>
                      <a:pt x="3349" y="6515"/>
                      <a:pt x="3349" y="6528"/>
                      <a:pt x="3362" y="6528"/>
                    </a:cubicBezTo>
                    <a:cubicBezTo>
                      <a:pt x="3390" y="6556"/>
                      <a:pt x="3404" y="6584"/>
                      <a:pt x="3418" y="6598"/>
                    </a:cubicBezTo>
                    <a:lnTo>
                      <a:pt x="3418" y="6626"/>
                    </a:lnTo>
                    <a:cubicBezTo>
                      <a:pt x="3432" y="6654"/>
                      <a:pt x="3460" y="6668"/>
                      <a:pt x="3474" y="6710"/>
                    </a:cubicBezTo>
                    <a:lnTo>
                      <a:pt x="3488" y="6724"/>
                    </a:lnTo>
                    <a:cubicBezTo>
                      <a:pt x="3502" y="6738"/>
                      <a:pt x="3530" y="6780"/>
                      <a:pt x="3544" y="6793"/>
                    </a:cubicBezTo>
                    <a:cubicBezTo>
                      <a:pt x="3544" y="6793"/>
                      <a:pt x="3544" y="6807"/>
                      <a:pt x="3558" y="6807"/>
                    </a:cubicBezTo>
                    <a:cubicBezTo>
                      <a:pt x="3572" y="6835"/>
                      <a:pt x="3600" y="6863"/>
                      <a:pt x="3614" y="6877"/>
                    </a:cubicBezTo>
                    <a:lnTo>
                      <a:pt x="3627" y="6905"/>
                    </a:lnTo>
                    <a:lnTo>
                      <a:pt x="3683" y="6947"/>
                    </a:lnTo>
                    <a:lnTo>
                      <a:pt x="3697" y="6975"/>
                    </a:lnTo>
                    <a:cubicBezTo>
                      <a:pt x="3711" y="6989"/>
                      <a:pt x="3739" y="7017"/>
                      <a:pt x="3753" y="7045"/>
                    </a:cubicBezTo>
                    <a:lnTo>
                      <a:pt x="3767" y="7059"/>
                    </a:lnTo>
                    <a:cubicBezTo>
                      <a:pt x="3781" y="7072"/>
                      <a:pt x="3809" y="7086"/>
                      <a:pt x="3809" y="7114"/>
                    </a:cubicBezTo>
                    <a:lnTo>
                      <a:pt x="3823" y="7128"/>
                    </a:lnTo>
                    <a:cubicBezTo>
                      <a:pt x="3837" y="7142"/>
                      <a:pt x="3851" y="7156"/>
                      <a:pt x="3879" y="7198"/>
                    </a:cubicBezTo>
                    <a:lnTo>
                      <a:pt x="3893" y="7212"/>
                    </a:lnTo>
                    <a:cubicBezTo>
                      <a:pt x="3906" y="7226"/>
                      <a:pt x="3920" y="7254"/>
                      <a:pt x="3920" y="7268"/>
                    </a:cubicBezTo>
                    <a:lnTo>
                      <a:pt x="3948" y="7282"/>
                    </a:lnTo>
                    <a:lnTo>
                      <a:pt x="3990" y="7337"/>
                    </a:lnTo>
                    <a:cubicBezTo>
                      <a:pt x="3251" y="7254"/>
                      <a:pt x="2163" y="6947"/>
                      <a:pt x="1465" y="6166"/>
                    </a:cubicBezTo>
                    <a:cubicBezTo>
                      <a:pt x="670" y="5245"/>
                      <a:pt x="601" y="3850"/>
                      <a:pt x="629" y="3097"/>
                    </a:cubicBezTo>
                    <a:cubicBezTo>
                      <a:pt x="629" y="3041"/>
                      <a:pt x="670" y="2972"/>
                      <a:pt x="698" y="2944"/>
                    </a:cubicBezTo>
                    <a:cubicBezTo>
                      <a:pt x="740" y="2902"/>
                      <a:pt x="782" y="2888"/>
                      <a:pt x="838" y="2888"/>
                    </a:cubicBezTo>
                    <a:close/>
                    <a:moveTo>
                      <a:pt x="8956" y="2902"/>
                    </a:moveTo>
                    <a:cubicBezTo>
                      <a:pt x="9012" y="2902"/>
                      <a:pt x="9081" y="2916"/>
                      <a:pt x="9123" y="2958"/>
                    </a:cubicBezTo>
                    <a:cubicBezTo>
                      <a:pt x="9165" y="2986"/>
                      <a:pt x="9193" y="3041"/>
                      <a:pt x="9193" y="3111"/>
                    </a:cubicBezTo>
                    <a:cubicBezTo>
                      <a:pt x="9249" y="3850"/>
                      <a:pt x="9179" y="5245"/>
                      <a:pt x="8370" y="6166"/>
                    </a:cubicBezTo>
                    <a:cubicBezTo>
                      <a:pt x="7687" y="6947"/>
                      <a:pt x="6599" y="7254"/>
                      <a:pt x="5790" y="7365"/>
                    </a:cubicBezTo>
                    <a:lnTo>
                      <a:pt x="5845" y="7324"/>
                    </a:lnTo>
                    <a:lnTo>
                      <a:pt x="5859" y="7296"/>
                    </a:lnTo>
                    <a:lnTo>
                      <a:pt x="5915" y="7240"/>
                    </a:lnTo>
                    <a:lnTo>
                      <a:pt x="5929" y="7226"/>
                    </a:lnTo>
                    <a:cubicBezTo>
                      <a:pt x="5943" y="7212"/>
                      <a:pt x="5971" y="7170"/>
                      <a:pt x="5985" y="7156"/>
                    </a:cubicBezTo>
                    <a:cubicBezTo>
                      <a:pt x="5985" y="7156"/>
                      <a:pt x="5985" y="7142"/>
                      <a:pt x="5999" y="7142"/>
                    </a:cubicBezTo>
                    <a:cubicBezTo>
                      <a:pt x="6013" y="7128"/>
                      <a:pt x="6041" y="7100"/>
                      <a:pt x="6055" y="7072"/>
                    </a:cubicBezTo>
                    <a:lnTo>
                      <a:pt x="6068" y="7059"/>
                    </a:lnTo>
                    <a:cubicBezTo>
                      <a:pt x="6082" y="7031"/>
                      <a:pt x="6110" y="7003"/>
                      <a:pt x="6124" y="6989"/>
                    </a:cubicBezTo>
                    <a:lnTo>
                      <a:pt x="6124" y="6961"/>
                    </a:lnTo>
                    <a:cubicBezTo>
                      <a:pt x="6138" y="6947"/>
                      <a:pt x="6152" y="6919"/>
                      <a:pt x="6166" y="6891"/>
                    </a:cubicBezTo>
                    <a:lnTo>
                      <a:pt x="6166" y="6877"/>
                    </a:lnTo>
                    <a:cubicBezTo>
                      <a:pt x="6194" y="6849"/>
                      <a:pt x="6208" y="6821"/>
                      <a:pt x="6236" y="6793"/>
                    </a:cubicBezTo>
                    <a:cubicBezTo>
                      <a:pt x="6264" y="6752"/>
                      <a:pt x="6278" y="6738"/>
                      <a:pt x="6292" y="6710"/>
                    </a:cubicBezTo>
                    <a:lnTo>
                      <a:pt x="6292" y="6682"/>
                    </a:lnTo>
                    <a:cubicBezTo>
                      <a:pt x="6334" y="6640"/>
                      <a:pt x="6375" y="6570"/>
                      <a:pt x="6417" y="6515"/>
                    </a:cubicBezTo>
                    <a:cubicBezTo>
                      <a:pt x="6459" y="6445"/>
                      <a:pt x="6501" y="6389"/>
                      <a:pt x="6543" y="6319"/>
                    </a:cubicBezTo>
                    <a:cubicBezTo>
                      <a:pt x="6571" y="6249"/>
                      <a:pt x="6626" y="6180"/>
                      <a:pt x="6668" y="6110"/>
                    </a:cubicBezTo>
                    <a:cubicBezTo>
                      <a:pt x="6696" y="6040"/>
                      <a:pt x="6738" y="5971"/>
                      <a:pt x="6780" y="5901"/>
                    </a:cubicBezTo>
                    <a:cubicBezTo>
                      <a:pt x="6961" y="5566"/>
                      <a:pt x="7101" y="5217"/>
                      <a:pt x="7184" y="4841"/>
                    </a:cubicBezTo>
                    <a:cubicBezTo>
                      <a:pt x="7198" y="4757"/>
                      <a:pt x="7226" y="4687"/>
                      <a:pt x="7240" y="4590"/>
                    </a:cubicBezTo>
                    <a:lnTo>
                      <a:pt x="7240" y="4576"/>
                    </a:lnTo>
                    <a:cubicBezTo>
                      <a:pt x="7254" y="4492"/>
                      <a:pt x="7268" y="4422"/>
                      <a:pt x="7268" y="4339"/>
                    </a:cubicBezTo>
                    <a:lnTo>
                      <a:pt x="7268" y="4311"/>
                    </a:lnTo>
                    <a:cubicBezTo>
                      <a:pt x="7268" y="4227"/>
                      <a:pt x="7296" y="4157"/>
                      <a:pt x="7296" y="4074"/>
                    </a:cubicBezTo>
                    <a:lnTo>
                      <a:pt x="7296" y="4060"/>
                    </a:lnTo>
                    <a:lnTo>
                      <a:pt x="7296" y="3934"/>
                    </a:lnTo>
                    <a:lnTo>
                      <a:pt x="7296" y="3781"/>
                    </a:lnTo>
                    <a:lnTo>
                      <a:pt x="7296" y="3739"/>
                    </a:lnTo>
                    <a:lnTo>
                      <a:pt x="7296" y="3613"/>
                    </a:lnTo>
                    <a:lnTo>
                      <a:pt x="7296" y="3585"/>
                    </a:lnTo>
                    <a:cubicBezTo>
                      <a:pt x="7296" y="3543"/>
                      <a:pt x="7296" y="3502"/>
                      <a:pt x="7268" y="3460"/>
                    </a:cubicBezTo>
                    <a:lnTo>
                      <a:pt x="7268" y="3446"/>
                    </a:lnTo>
                    <a:lnTo>
                      <a:pt x="7268" y="3432"/>
                    </a:lnTo>
                    <a:lnTo>
                      <a:pt x="7268" y="3390"/>
                    </a:lnTo>
                    <a:lnTo>
                      <a:pt x="7268" y="3376"/>
                    </a:lnTo>
                    <a:cubicBezTo>
                      <a:pt x="7268" y="3362"/>
                      <a:pt x="7268" y="3334"/>
                      <a:pt x="7254" y="3320"/>
                    </a:cubicBezTo>
                    <a:lnTo>
                      <a:pt x="7254" y="3306"/>
                    </a:lnTo>
                    <a:cubicBezTo>
                      <a:pt x="7798" y="3083"/>
                      <a:pt x="8356" y="2972"/>
                      <a:pt x="8733" y="2916"/>
                    </a:cubicBezTo>
                    <a:cubicBezTo>
                      <a:pt x="8830" y="2902"/>
                      <a:pt x="8900" y="2902"/>
                      <a:pt x="8956" y="2902"/>
                    </a:cubicBezTo>
                    <a:close/>
                    <a:moveTo>
                      <a:pt x="4953" y="1"/>
                    </a:moveTo>
                    <a:cubicBezTo>
                      <a:pt x="4715" y="1"/>
                      <a:pt x="4492" y="84"/>
                      <a:pt x="4325" y="252"/>
                    </a:cubicBezTo>
                    <a:cubicBezTo>
                      <a:pt x="4046" y="531"/>
                      <a:pt x="3697" y="949"/>
                      <a:pt x="3362" y="1437"/>
                    </a:cubicBezTo>
                    <a:cubicBezTo>
                      <a:pt x="2888" y="1186"/>
                      <a:pt x="2442" y="1019"/>
                      <a:pt x="2121" y="921"/>
                    </a:cubicBezTo>
                    <a:cubicBezTo>
                      <a:pt x="2034" y="894"/>
                      <a:pt x="1944" y="879"/>
                      <a:pt x="1855" y="879"/>
                    </a:cubicBezTo>
                    <a:cubicBezTo>
                      <a:pt x="1717" y="879"/>
                      <a:pt x="1579" y="914"/>
                      <a:pt x="1452" y="991"/>
                    </a:cubicBezTo>
                    <a:cubicBezTo>
                      <a:pt x="1242" y="1102"/>
                      <a:pt x="1075" y="1298"/>
                      <a:pt x="1033" y="1535"/>
                    </a:cubicBezTo>
                    <a:cubicBezTo>
                      <a:pt x="963" y="1772"/>
                      <a:pt x="921" y="1995"/>
                      <a:pt x="894" y="2246"/>
                    </a:cubicBezTo>
                    <a:cubicBezTo>
                      <a:pt x="684" y="2246"/>
                      <a:pt x="489" y="2316"/>
                      <a:pt x="336" y="2455"/>
                    </a:cubicBezTo>
                    <a:cubicBezTo>
                      <a:pt x="154" y="2609"/>
                      <a:pt x="29" y="2832"/>
                      <a:pt x="29" y="3083"/>
                    </a:cubicBezTo>
                    <a:cubicBezTo>
                      <a:pt x="1" y="3920"/>
                      <a:pt x="71" y="5510"/>
                      <a:pt x="1033" y="6598"/>
                    </a:cubicBezTo>
                    <a:cubicBezTo>
                      <a:pt x="1856" y="7547"/>
                      <a:pt x="3125" y="7895"/>
                      <a:pt x="4032" y="8035"/>
                    </a:cubicBezTo>
                    <a:lnTo>
                      <a:pt x="5929" y="8035"/>
                    </a:lnTo>
                    <a:cubicBezTo>
                      <a:pt x="6836" y="7909"/>
                      <a:pt x="8105" y="7561"/>
                      <a:pt x="8928" y="6598"/>
                    </a:cubicBezTo>
                    <a:cubicBezTo>
                      <a:pt x="9821" y="5510"/>
                      <a:pt x="9904" y="3920"/>
                      <a:pt x="9876" y="3083"/>
                    </a:cubicBezTo>
                    <a:cubicBezTo>
                      <a:pt x="9849" y="2832"/>
                      <a:pt x="9751" y="2609"/>
                      <a:pt x="9570" y="2455"/>
                    </a:cubicBezTo>
                    <a:cubicBezTo>
                      <a:pt x="9416" y="2316"/>
                      <a:pt x="9221" y="2246"/>
                      <a:pt x="9012" y="2246"/>
                    </a:cubicBezTo>
                    <a:cubicBezTo>
                      <a:pt x="8984" y="1995"/>
                      <a:pt x="8928" y="1772"/>
                      <a:pt x="8872" y="1535"/>
                    </a:cubicBezTo>
                    <a:cubicBezTo>
                      <a:pt x="8830" y="1298"/>
                      <a:pt x="8663" y="1089"/>
                      <a:pt x="8454" y="991"/>
                    </a:cubicBezTo>
                    <a:cubicBezTo>
                      <a:pt x="8326" y="914"/>
                      <a:pt x="8189" y="879"/>
                      <a:pt x="8050" y="879"/>
                    </a:cubicBezTo>
                    <a:cubicBezTo>
                      <a:pt x="7961" y="879"/>
                      <a:pt x="7871" y="894"/>
                      <a:pt x="7784" y="921"/>
                    </a:cubicBezTo>
                    <a:cubicBezTo>
                      <a:pt x="7463" y="1019"/>
                      <a:pt x="7017" y="1186"/>
                      <a:pt x="6543" y="1437"/>
                    </a:cubicBezTo>
                    <a:cubicBezTo>
                      <a:pt x="6222" y="935"/>
                      <a:pt x="5859" y="531"/>
                      <a:pt x="5580" y="252"/>
                    </a:cubicBezTo>
                    <a:cubicBezTo>
                      <a:pt x="5413" y="84"/>
                      <a:pt x="5190" y="1"/>
                      <a:pt x="49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48"/>
            <p:cNvGrpSpPr/>
            <p:nvPr/>
          </p:nvGrpSpPr>
          <p:grpSpPr>
            <a:xfrm>
              <a:off x="7875313" y="2034538"/>
              <a:ext cx="371750" cy="423075"/>
              <a:chOff x="4535500" y="1976050"/>
              <a:chExt cx="371750" cy="423075"/>
            </a:xfrm>
          </p:grpSpPr>
          <p:sp>
            <p:nvSpPr>
              <p:cNvPr id="952" name="Google Shape;952;p48"/>
              <p:cNvSpPr/>
              <p:nvPr/>
            </p:nvSpPr>
            <p:spPr>
              <a:xfrm>
                <a:off x="4535500" y="1976050"/>
                <a:ext cx="371750" cy="423075"/>
              </a:xfrm>
              <a:custGeom>
                <a:avLst/>
                <a:gdLst/>
                <a:ahLst/>
                <a:cxnLst/>
                <a:rect l="l" t="t" r="r" b="b"/>
                <a:pathLst>
                  <a:path w="14870" h="16923" extrusionOk="0">
                    <a:moveTo>
                      <a:pt x="6849" y="686"/>
                    </a:moveTo>
                    <a:cubicBezTo>
                      <a:pt x="7351" y="686"/>
                      <a:pt x="7839" y="728"/>
                      <a:pt x="8327" y="826"/>
                    </a:cubicBezTo>
                    <a:cubicBezTo>
                      <a:pt x="10852" y="1286"/>
                      <a:pt x="12512" y="2862"/>
                      <a:pt x="12847" y="5150"/>
                    </a:cubicBezTo>
                    <a:lnTo>
                      <a:pt x="12889" y="5596"/>
                    </a:lnTo>
                    <a:cubicBezTo>
                      <a:pt x="12889" y="5708"/>
                      <a:pt x="12917" y="6098"/>
                      <a:pt x="12917" y="6419"/>
                    </a:cubicBezTo>
                    <a:lnTo>
                      <a:pt x="12191" y="6419"/>
                    </a:lnTo>
                    <a:cubicBezTo>
                      <a:pt x="12024" y="6419"/>
                      <a:pt x="11870" y="6559"/>
                      <a:pt x="11870" y="6754"/>
                    </a:cubicBezTo>
                    <a:cubicBezTo>
                      <a:pt x="11870" y="6935"/>
                      <a:pt x="12010" y="7075"/>
                      <a:pt x="12191" y="7075"/>
                    </a:cubicBezTo>
                    <a:lnTo>
                      <a:pt x="13000" y="7075"/>
                    </a:lnTo>
                    <a:lnTo>
                      <a:pt x="14172" y="9195"/>
                    </a:lnTo>
                    <a:cubicBezTo>
                      <a:pt x="14186" y="9195"/>
                      <a:pt x="14186" y="9223"/>
                      <a:pt x="14172" y="9237"/>
                    </a:cubicBezTo>
                    <a:cubicBezTo>
                      <a:pt x="14144" y="9265"/>
                      <a:pt x="14130" y="9279"/>
                      <a:pt x="14102" y="9293"/>
                    </a:cubicBezTo>
                    <a:lnTo>
                      <a:pt x="13265" y="9432"/>
                    </a:lnTo>
                    <a:cubicBezTo>
                      <a:pt x="13098" y="9474"/>
                      <a:pt x="12986" y="9586"/>
                      <a:pt x="12986" y="9767"/>
                    </a:cubicBezTo>
                    <a:lnTo>
                      <a:pt x="12986" y="13477"/>
                    </a:lnTo>
                    <a:lnTo>
                      <a:pt x="12986" y="13491"/>
                    </a:lnTo>
                    <a:cubicBezTo>
                      <a:pt x="12986" y="13561"/>
                      <a:pt x="12944" y="13617"/>
                      <a:pt x="12930" y="13659"/>
                    </a:cubicBezTo>
                    <a:cubicBezTo>
                      <a:pt x="12889" y="13700"/>
                      <a:pt x="12819" y="13728"/>
                      <a:pt x="12749" y="13728"/>
                    </a:cubicBezTo>
                    <a:cubicBezTo>
                      <a:pt x="12568" y="13700"/>
                      <a:pt x="10210" y="13519"/>
                      <a:pt x="9987" y="13477"/>
                    </a:cubicBezTo>
                    <a:lnTo>
                      <a:pt x="9848" y="13477"/>
                    </a:lnTo>
                    <a:cubicBezTo>
                      <a:pt x="9722" y="13491"/>
                      <a:pt x="9611" y="13603"/>
                      <a:pt x="9597" y="13728"/>
                    </a:cubicBezTo>
                    <a:lnTo>
                      <a:pt x="8913" y="16253"/>
                    </a:lnTo>
                    <a:lnTo>
                      <a:pt x="4366" y="15639"/>
                    </a:lnTo>
                    <a:lnTo>
                      <a:pt x="4868" y="13240"/>
                    </a:lnTo>
                    <a:lnTo>
                      <a:pt x="7156" y="13686"/>
                    </a:lnTo>
                    <a:lnTo>
                      <a:pt x="7225" y="13686"/>
                    </a:lnTo>
                    <a:cubicBezTo>
                      <a:pt x="7379" y="13686"/>
                      <a:pt x="7518" y="13589"/>
                      <a:pt x="7560" y="13421"/>
                    </a:cubicBezTo>
                    <a:cubicBezTo>
                      <a:pt x="7588" y="13254"/>
                      <a:pt x="7477" y="13073"/>
                      <a:pt x="7295" y="13045"/>
                    </a:cubicBezTo>
                    <a:lnTo>
                      <a:pt x="4715" y="12543"/>
                    </a:lnTo>
                    <a:cubicBezTo>
                      <a:pt x="2274" y="11650"/>
                      <a:pt x="656" y="9307"/>
                      <a:pt x="684" y="6712"/>
                    </a:cubicBezTo>
                    <a:cubicBezTo>
                      <a:pt x="725" y="4411"/>
                      <a:pt x="2037" y="2332"/>
                      <a:pt x="4101" y="1314"/>
                    </a:cubicBezTo>
                    <a:cubicBezTo>
                      <a:pt x="4966" y="896"/>
                      <a:pt x="5886" y="686"/>
                      <a:pt x="6849" y="686"/>
                    </a:cubicBezTo>
                    <a:close/>
                    <a:moveTo>
                      <a:pt x="6701" y="1"/>
                    </a:moveTo>
                    <a:cubicBezTo>
                      <a:pt x="5687" y="1"/>
                      <a:pt x="4723" y="250"/>
                      <a:pt x="3822" y="700"/>
                    </a:cubicBezTo>
                    <a:cubicBezTo>
                      <a:pt x="2734" y="1230"/>
                      <a:pt x="1786" y="2067"/>
                      <a:pt x="1130" y="3113"/>
                    </a:cubicBezTo>
                    <a:cubicBezTo>
                      <a:pt x="433" y="4187"/>
                      <a:pt x="56" y="5415"/>
                      <a:pt x="42" y="6698"/>
                    </a:cubicBezTo>
                    <a:cubicBezTo>
                      <a:pt x="0" y="9488"/>
                      <a:pt x="1702" y="12013"/>
                      <a:pt x="4268" y="13059"/>
                    </a:cubicBezTo>
                    <a:lnTo>
                      <a:pt x="3669" y="15849"/>
                    </a:lnTo>
                    <a:cubicBezTo>
                      <a:pt x="3655" y="15932"/>
                      <a:pt x="3669" y="16044"/>
                      <a:pt x="3724" y="16114"/>
                    </a:cubicBezTo>
                    <a:cubicBezTo>
                      <a:pt x="3766" y="16183"/>
                      <a:pt x="3864" y="16225"/>
                      <a:pt x="3948" y="16253"/>
                    </a:cubicBezTo>
                    <a:lnTo>
                      <a:pt x="9122" y="16923"/>
                    </a:lnTo>
                    <a:lnTo>
                      <a:pt x="9178" y="16923"/>
                    </a:lnTo>
                    <a:cubicBezTo>
                      <a:pt x="9318" y="16923"/>
                      <a:pt x="9457" y="16825"/>
                      <a:pt x="9485" y="16685"/>
                    </a:cubicBezTo>
                    <a:lnTo>
                      <a:pt x="10169" y="14133"/>
                    </a:lnTo>
                    <a:cubicBezTo>
                      <a:pt x="10224" y="14133"/>
                      <a:pt x="10280" y="14161"/>
                      <a:pt x="10322" y="14161"/>
                    </a:cubicBezTo>
                    <a:cubicBezTo>
                      <a:pt x="10643" y="14189"/>
                      <a:pt x="11019" y="14203"/>
                      <a:pt x="11285" y="14244"/>
                    </a:cubicBezTo>
                    <a:cubicBezTo>
                      <a:pt x="11508" y="14258"/>
                      <a:pt x="12679" y="14370"/>
                      <a:pt x="12749" y="14370"/>
                    </a:cubicBezTo>
                    <a:cubicBezTo>
                      <a:pt x="13014" y="14370"/>
                      <a:pt x="13237" y="14258"/>
                      <a:pt x="13419" y="14091"/>
                    </a:cubicBezTo>
                    <a:cubicBezTo>
                      <a:pt x="13572" y="13910"/>
                      <a:pt x="13656" y="13700"/>
                      <a:pt x="13656" y="13463"/>
                    </a:cubicBezTo>
                    <a:lnTo>
                      <a:pt x="13656" y="10046"/>
                    </a:lnTo>
                    <a:lnTo>
                      <a:pt x="14214" y="9948"/>
                    </a:lnTo>
                    <a:cubicBezTo>
                      <a:pt x="14465" y="9920"/>
                      <a:pt x="14674" y="9767"/>
                      <a:pt x="14772" y="9558"/>
                    </a:cubicBezTo>
                    <a:cubicBezTo>
                      <a:pt x="14869" y="9307"/>
                      <a:pt x="14869" y="9056"/>
                      <a:pt x="14744" y="8846"/>
                    </a:cubicBezTo>
                    <a:lnTo>
                      <a:pt x="13572" y="6712"/>
                    </a:lnTo>
                    <a:cubicBezTo>
                      <a:pt x="13572" y="6447"/>
                      <a:pt x="13572" y="5680"/>
                      <a:pt x="13558" y="5513"/>
                    </a:cubicBezTo>
                    <a:lnTo>
                      <a:pt x="13558" y="5499"/>
                    </a:lnTo>
                    <a:lnTo>
                      <a:pt x="13502" y="5038"/>
                    </a:lnTo>
                    <a:lnTo>
                      <a:pt x="13502" y="5024"/>
                    </a:lnTo>
                    <a:cubicBezTo>
                      <a:pt x="13307" y="3699"/>
                      <a:pt x="12735" y="2583"/>
                      <a:pt x="11801" y="1733"/>
                    </a:cubicBezTo>
                    <a:cubicBezTo>
                      <a:pt x="10936" y="937"/>
                      <a:pt x="9778" y="379"/>
                      <a:pt x="8453" y="142"/>
                    </a:cubicBezTo>
                    <a:cubicBezTo>
                      <a:pt x="7937" y="45"/>
                      <a:pt x="7407" y="3"/>
                      <a:pt x="6863" y="3"/>
                    </a:cubicBezTo>
                    <a:cubicBezTo>
                      <a:pt x="6809" y="1"/>
                      <a:pt x="6755" y="1"/>
                      <a:pt x="67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8"/>
              <p:cNvSpPr/>
              <p:nvPr/>
            </p:nvSpPr>
            <p:spPr>
              <a:xfrm>
                <a:off x="4740875" y="2307750"/>
                <a:ext cx="16425" cy="17100"/>
              </a:xfrm>
              <a:custGeom>
                <a:avLst/>
                <a:gdLst/>
                <a:ahLst/>
                <a:cxnLst/>
                <a:rect l="l" t="t" r="r" b="b"/>
                <a:pathLst>
                  <a:path w="657" h="684" extrusionOk="0">
                    <a:moveTo>
                      <a:pt x="266" y="0"/>
                    </a:moveTo>
                    <a:cubicBezTo>
                      <a:pt x="252" y="0"/>
                      <a:pt x="238" y="14"/>
                      <a:pt x="196" y="14"/>
                    </a:cubicBezTo>
                    <a:cubicBezTo>
                      <a:pt x="182" y="14"/>
                      <a:pt x="168" y="42"/>
                      <a:pt x="140" y="56"/>
                    </a:cubicBezTo>
                    <a:cubicBezTo>
                      <a:pt x="126" y="70"/>
                      <a:pt x="112" y="70"/>
                      <a:pt x="98" y="84"/>
                    </a:cubicBezTo>
                    <a:cubicBezTo>
                      <a:pt x="71" y="112"/>
                      <a:pt x="57" y="126"/>
                      <a:pt x="57" y="140"/>
                    </a:cubicBezTo>
                    <a:cubicBezTo>
                      <a:pt x="43" y="153"/>
                      <a:pt x="43" y="181"/>
                      <a:pt x="29" y="195"/>
                    </a:cubicBezTo>
                    <a:cubicBezTo>
                      <a:pt x="29" y="209"/>
                      <a:pt x="1" y="223"/>
                      <a:pt x="1" y="265"/>
                    </a:cubicBezTo>
                    <a:lnTo>
                      <a:pt x="1" y="335"/>
                    </a:lnTo>
                    <a:lnTo>
                      <a:pt x="1" y="405"/>
                    </a:lnTo>
                    <a:cubicBezTo>
                      <a:pt x="1" y="418"/>
                      <a:pt x="29" y="432"/>
                      <a:pt x="29" y="474"/>
                    </a:cubicBezTo>
                    <a:cubicBezTo>
                      <a:pt x="29" y="488"/>
                      <a:pt x="43" y="502"/>
                      <a:pt x="57" y="516"/>
                    </a:cubicBezTo>
                    <a:cubicBezTo>
                      <a:pt x="71" y="544"/>
                      <a:pt x="71" y="558"/>
                      <a:pt x="98" y="572"/>
                    </a:cubicBezTo>
                    <a:cubicBezTo>
                      <a:pt x="168" y="642"/>
                      <a:pt x="238" y="683"/>
                      <a:pt x="322" y="683"/>
                    </a:cubicBezTo>
                    <a:cubicBezTo>
                      <a:pt x="405" y="683"/>
                      <a:pt x="489" y="642"/>
                      <a:pt x="545" y="572"/>
                    </a:cubicBezTo>
                    <a:cubicBezTo>
                      <a:pt x="559" y="558"/>
                      <a:pt x="587" y="544"/>
                      <a:pt x="587" y="516"/>
                    </a:cubicBezTo>
                    <a:cubicBezTo>
                      <a:pt x="601" y="502"/>
                      <a:pt x="601" y="488"/>
                      <a:pt x="615" y="474"/>
                    </a:cubicBezTo>
                    <a:cubicBezTo>
                      <a:pt x="615" y="446"/>
                      <a:pt x="629" y="432"/>
                      <a:pt x="629" y="405"/>
                    </a:cubicBezTo>
                    <a:lnTo>
                      <a:pt x="629" y="335"/>
                    </a:lnTo>
                    <a:cubicBezTo>
                      <a:pt x="656" y="321"/>
                      <a:pt x="656" y="279"/>
                      <a:pt x="656" y="265"/>
                    </a:cubicBezTo>
                    <a:cubicBezTo>
                      <a:pt x="656" y="251"/>
                      <a:pt x="629" y="223"/>
                      <a:pt x="629" y="195"/>
                    </a:cubicBezTo>
                    <a:cubicBezTo>
                      <a:pt x="629" y="181"/>
                      <a:pt x="615" y="153"/>
                      <a:pt x="601" y="140"/>
                    </a:cubicBezTo>
                    <a:cubicBezTo>
                      <a:pt x="587" y="126"/>
                      <a:pt x="587" y="112"/>
                      <a:pt x="559" y="84"/>
                    </a:cubicBezTo>
                    <a:cubicBezTo>
                      <a:pt x="545" y="70"/>
                      <a:pt x="531" y="56"/>
                      <a:pt x="517" y="56"/>
                    </a:cubicBezTo>
                    <a:cubicBezTo>
                      <a:pt x="489" y="42"/>
                      <a:pt x="475" y="42"/>
                      <a:pt x="461" y="14"/>
                    </a:cubicBezTo>
                    <a:cubicBezTo>
                      <a:pt x="447"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8"/>
              <p:cNvSpPr/>
              <p:nvPr/>
            </p:nvSpPr>
            <p:spPr>
              <a:xfrm>
                <a:off x="4682300" y="2136875"/>
                <a:ext cx="49550" cy="49875"/>
              </a:xfrm>
              <a:custGeom>
                <a:avLst/>
                <a:gdLst/>
                <a:ahLst/>
                <a:cxnLst/>
                <a:rect l="l" t="t" r="r" b="b"/>
                <a:pathLst>
                  <a:path w="1982" h="1995" extrusionOk="0">
                    <a:moveTo>
                      <a:pt x="991" y="670"/>
                    </a:moveTo>
                    <a:cubicBezTo>
                      <a:pt x="1158" y="670"/>
                      <a:pt x="1326" y="823"/>
                      <a:pt x="1326" y="991"/>
                    </a:cubicBezTo>
                    <a:cubicBezTo>
                      <a:pt x="1326" y="1172"/>
                      <a:pt x="1158" y="1325"/>
                      <a:pt x="991" y="1325"/>
                    </a:cubicBezTo>
                    <a:cubicBezTo>
                      <a:pt x="796" y="1325"/>
                      <a:pt x="656" y="1172"/>
                      <a:pt x="656" y="991"/>
                    </a:cubicBezTo>
                    <a:cubicBezTo>
                      <a:pt x="656" y="809"/>
                      <a:pt x="809" y="670"/>
                      <a:pt x="991" y="670"/>
                    </a:cubicBezTo>
                    <a:close/>
                    <a:moveTo>
                      <a:pt x="991" y="0"/>
                    </a:moveTo>
                    <a:cubicBezTo>
                      <a:pt x="447" y="0"/>
                      <a:pt x="0" y="461"/>
                      <a:pt x="0" y="991"/>
                    </a:cubicBezTo>
                    <a:cubicBezTo>
                      <a:pt x="0" y="1535"/>
                      <a:pt x="447" y="1995"/>
                      <a:pt x="991" y="1995"/>
                    </a:cubicBezTo>
                    <a:cubicBezTo>
                      <a:pt x="1535" y="1995"/>
                      <a:pt x="1981" y="1535"/>
                      <a:pt x="1981" y="991"/>
                    </a:cubicBezTo>
                    <a:cubicBezTo>
                      <a:pt x="1981" y="461"/>
                      <a:pt x="1535" y="0"/>
                      <a:pt x="9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8"/>
              <p:cNvSpPr/>
              <p:nvPr/>
            </p:nvSpPr>
            <p:spPr>
              <a:xfrm>
                <a:off x="4651275" y="2185700"/>
                <a:ext cx="49525" cy="49875"/>
              </a:xfrm>
              <a:custGeom>
                <a:avLst/>
                <a:gdLst/>
                <a:ahLst/>
                <a:cxnLst/>
                <a:rect l="l" t="t" r="r" b="b"/>
                <a:pathLst>
                  <a:path w="1981" h="1995" extrusionOk="0">
                    <a:moveTo>
                      <a:pt x="990" y="670"/>
                    </a:moveTo>
                    <a:cubicBezTo>
                      <a:pt x="1172" y="670"/>
                      <a:pt x="1325" y="823"/>
                      <a:pt x="1325" y="990"/>
                    </a:cubicBezTo>
                    <a:cubicBezTo>
                      <a:pt x="1325" y="1172"/>
                      <a:pt x="1186" y="1325"/>
                      <a:pt x="990" y="1325"/>
                    </a:cubicBezTo>
                    <a:cubicBezTo>
                      <a:pt x="795" y="1325"/>
                      <a:pt x="656" y="1172"/>
                      <a:pt x="656" y="990"/>
                    </a:cubicBezTo>
                    <a:cubicBezTo>
                      <a:pt x="656" y="809"/>
                      <a:pt x="823" y="670"/>
                      <a:pt x="990" y="670"/>
                    </a:cubicBezTo>
                    <a:close/>
                    <a:moveTo>
                      <a:pt x="990" y="0"/>
                    </a:moveTo>
                    <a:cubicBezTo>
                      <a:pt x="446" y="0"/>
                      <a:pt x="0" y="460"/>
                      <a:pt x="0" y="990"/>
                    </a:cubicBezTo>
                    <a:cubicBezTo>
                      <a:pt x="0" y="1534"/>
                      <a:pt x="446" y="1995"/>
                      <a:pt x="990" y="1995"/>
                    </a:cubicBezTo>
                    <a:cubicBezTo>
                      <a:pt x="1534" y="1995"/>
                      <a:pt x="1981" y="1534"/>
                      <a:pt x="1981" y="990"/>
                    </a:cubicBezTo>
                    <a:cubicBezTo>
                      <a:pt x="1981" y="460"/>
                      <a:pt x="1534" y="0"/>
                      <a:pt x="9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8"/>
              <p:cNvSpPr/>
              <p:nvPr/>
            </p:nvSpPr>
            <p:spPr>
              <a:xfrm>
                <a:off x="4712975" y="2185700"/>
                <a:ext cx="49900" cy="49875"/>
              </a:xfrm>
              <a:custGeom>
                <a:avLst/>
                <a:gdLst/>
                <a:ahLst/>
                <a:cxnLst/>
                <a:rect l="l" t="t" r="r" b="b"/>
                <a:pathLst>
                  <a:path w="1996" h="1995" extrusionOk="0">
                    <a:moveTo>
                      <a:pt x="1005" y="670"/>
                    </a:moveTo>
                    <a:cubicBezTo>
                      <a:pt x="1173" y="670"/>
                      <a:pt x="1326" y="823"/>
                      <a:pt x="1326" y="990"/>
                    </a:cubicBezTo>
                    <a:cubicBezTo>
                      <a:pt x="1326" y="1172"/>
                      <a:pt x="1173" y="1325"/>
                      <a:pt x="1005" y="1325"/>
                    </a:cubicBezTo>
                    <a:cubicBezTo>
                      <a:pt x="810" y="1325"/>
                      <a:pt x="670" y="1172"/>
                      <a:pt x="670" y="990"/>
                    </a:cubicBezTo>
                    <a:cubicBezTo>
                      <a:pt x="670" y="809"/>
                      <a:pt x="824" y="670"/>
                      <a:pt x="1005" y="670"/>
                    </a:cubicBezTo>
                    <a:close/>
                    <a:moveTo>
                      <a:pt x="1005" y="0"/>
                    </a:moveTo>
                    <a:cubicBezTo>
                      <a:pt x="461" y="0"/>
                      <a:pt x="1" y="460"/>
                      <a:pt x="1" y="990"/>
                    </a:cubicBezTo>
                    <a:cubicBezTo>
                      <a:pt x="1" y="1534"/>
                      <a:pt x="461" y="1995"/>
                      <a:pt x="1005" y="1995"/>
                    </a:cubicBezTo>
                    <a:cubicBezTo>
                      <a:pt x="1535" y="1995"/>
                      <a:pt x="1996" y="1534"/>
                      <a:pt x="1996" y="990"/>
                    </a:cubicBezTo>
                    <a:cubicBezTo>
                      <a:pt x="1996" y="432"/>
                      <a:pt x="1535" y="0"/>
                      <a:pt x="10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8"/>
              <p:cNvSpPr/>
              <p:nvPr/>
            </p:nvSpPr>
            <p:spPr>
              <a:xfrm>
                <a:off x="4573500" y="2041325"/>
                <a:ext cx="267500" cy="136725"/>
              </a:xfrm>
              <a:custGeom>
                <a:avLst/>
                <a:gdLst/>
                <a:ahLst/>
                <a:cxnLst/>
                <a:rect l="l" t="t" r="r" b="b"/>
                <a:pathLst>
                  <a:path w="10700" h="5469" extrusionOk="0">
                    <a:moveTo>
                      <a:pt x="2344" y="670"/>
                    </a:moveTo>
                    <a:cubicBezTo>
                      <a:pt x="2720" y="670"/>
                      <a:pt x="3097" y="809"/>
                      <a:pt x="3390" y="1102"/>
                    </a:cubicBezTo>
                    <a:lnTo>
                      <a:pt x="4883" y="2581"/>
                    </a:lnTo>
                    <a:lnTo>
                      <a:pt x="2776" y="4673"/>
                    </a:lnTo>
                    <a:lnTo>
                      <a:pt x="1298" y="3195"/>
                    </a:lnTo>
                    <a:cubicBezTo>
                      <a:pt x="726" y="2623"/>
                      <a:pt x="726" y="1674"/>
                      <a:pt x="1298" y="1102"/>
                    </a:cubicBezTo>
                    <a:cubicBezTo>
                      <a:pt x="1577" y="823"/>
                      <a:pt x="1953" y="670"/>
                      <a:pt x="2344" y="670"/>
                    </a:cubicBezTo>
                    <a:close/>
                    <a:moveTo>
                      <a:pt x="8342" y="673"/>
                    </a:moveTo>
                    <a:cubicBezTo>
                      <a:pt x="8722" y="673"/>
                      <a:pt x="9102" y="816"/>
                      <a:pt x="9388" y="1102"/>
                    </a:cubicBezTo>
                    <a:cubicBezTo>
                      <a:pt x="9960" y="1674"/>
                      <a:pt x="9960" y="2623"/>
                      <a:pt x="9388" y="3195"/>
                    </a:cubicBezTo>
                    <a:lnTo>
                      <a:pt x="7909" y="4673"/>
                    </a:lnTo>
                    <a:lnTo>
                      <a:pt x="5817" y="2581"/>
                    </a:lnTo>
                    <a:lnTo>
                      <a:pt x="7296" y="1102"/>
                    </a:lnTo>
                    <a:cubicBezTo>
                      <a:pt x="7582" y="816"/>
                      <a:pt x="7962" y="673"/>
                      <a:pt x="8342" y="673"/>
                    </a:cubicBezTo>
                    <a:close/>
                    <a:moveTo>
                      <a:pt x="2346" y="0"/>
                    </a:moveTo>
                    <a:cubicBezTo>
                      <a:pt x="1796" y="0"/>
                      <a:pt x="1249" y="210"/>
                      <a:pt x="837" y="628"/>
                    </a:cubicBezTo>
                    <a:cubicBezTo>
                      <a:pt x="0" y="1465"/>
                      <a:pt x="0" y="2832"/>
                      <a:pt x="837" y="3655"/>
                    </a:cubicBezTo>
                    <a:lnTo>
                      <a:pt x="2553" y="5357"/>
                    </a:lnTo>
                    <a:cubicBezTo>
                      <a:pt x="2623" y="5426"/>
                      <a:pt x="2707" y="5468"/>
                      <a:pt x="2776" y="5468"/>
                    </a:cubicBezTo>
                    <a:cubicBezTo>
                      <a:pt x="2860" y="5468"/>
                      <a:pt x="2958" y="5426"/>
                      <a:pt x="2999" y="5357"/>
                    </a:cubicBezTo>
                    <a:lnTo>
                      <a:pt x="5343" y="3041"/>
                    </a:lnTo>
                    <a:lnTo>
                      <a:pt x="7672" y="5357"/>
                    </a:lnTo>
                    <a:cubicBezTo>
                      <a:pt x="7742" y="5426"/>
                      <a:pt x="7826" y="5468"/>
                      <a:pt x="7895" y="5468"/>
                    </a:cubicBezTo>
                    <a:cubicBezTo>
                      <a:pt x="7993" y="5468"/>
                      <a:pt x="8077" y="5426"/>
                      <a:pt x="8133" y="5357"/>
                    </a:cubicBezTo>
                    <a:lnTo>
                      <a:pt x="9834" y="3655"/>
                    </a:lnTo>
                    <a:cubicBezTo>
                      <a:pt x="10699" y="2832"/>
                      <a:pt x="10699" y="1465"/>
                      <a:pt x="9862" y="628"/>
                    </a:cubicBezTo>
                    <a:cubicBezTo>
                      <a:pt x="9444" y="210"/>
                      <a:pt x="8893" y="0"/>
                      <a:pt x="8344" y="0"/>
                    </a:cubicBezTo>
                    <a:cubicBezTo>
                      <a:pt x="7794" y="0"/>
                      <a:pt x="7247" y="210"/>
                      <a:pt x="6835" y="628"/>
                    </a:cubicBezTo>
                    <a:lnTo>
                      <a:pt x="5357" y="2120"/>
                    </a:lnTo>
                    <a:lnTo>
                      <a:pt x="3864" y="628"/>
                    </a:lnTo>
                    <a:cubicBezTo>
                      <a:pt x="3446" y="210"/>
                      <a:pt x="2895" y="0"/>
                      <a:pt x="2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48"/>
            <p:cNvGrpSpPr/>
            <p:nvPr/>
          </p:nvGrpSpPr>
          <p:grpSpPr>
            <a:xfrm>
              <a:off x="7153100" y="2034588"/>
              <a:ext cx="371425" cy="422675"/>
              <a:chOff x="3925575" y="1976100"/>
              <a:chExt cx="371425" cy="422675"/>
            </a:xfrm>
          </p:grpSpPr>
          <p:sp>
            <p:nvSpPr>
              <p:cNvPr id="959" name="Google Shape;959;p48"/>
              <p:cNvSpPr/>
              <p:nvPr/>
            </p:nvSpPr>
            <p:spPr>
              <a:xfrm>
                <a:off x="3925575" y="1976100"/>
                <a:ext cx="371425" cy="422675"/>
              </a:xfrm>
              <a:custGeom>
                <a:avLst/>
                <a:gdLst/>
                <a:ahLst/>
                <a:cxnLst/>
                <a:rect l="l" t="t" r="r" b="b"/>
                <a:pathLst>
                  <a:path w="14857" h="16907" extrusionOk="0">
                    <a:moveTo>
                      <a:pt x="6864" y="684"/>
                    </a:moveTo>
                    <a:cubicBezTo>
                      <a:pt x="10156" y="698"/>
                      <a:pt x="12443" y="2400"/>
                      <a:pt x="12862" y="5120"/>
                    </a:cubicBezTo>
                    <a:lnTo>
                      <a:pt x="12917" y="5580"/>
                    </a:lnTo>
                    <a:cubicBezTo>
                      <a:pt x="12917" y="5678"/>
                      <a:pt x="12931" y="6082"/>
                      <a:pt x="12931" y="6403"/>
                    </a:cubicBezTo>
                    <a:lnTo>
                      <a:pt x="12220" y="6403"/>
                    </a:lnTo>
                    <a:cubicBezTo>
                      <a:pt x="12039" y="6403"/>
                      <a:pt x="11885" y="6543"/>
                      <a:pt x="11885" y="6724"/>
                    </a:cubicBezTo>
                    <a:cubicBezTo>
                      <a:pt x="11885" y="6919"/>
                      <a:pt x="12025" y="7059"/>
                      <a:pt x="12220" y="7059"/>
                    </a:cubicBezTo>
                    <a:lnTo>
                      <a:pt x="13015" y="7059"/>
                    </a:lnTo>
                    <a:lnTo>
                      <a:pt x="14187" y="9165"/>
                    </a:lnTo>
                    <a:cubicBezTo>
                      <a:pt x="14173" y="9193"/>
                      <a:pt x="14173" y="9221"/>
                      <a:pt x="14159" y="9235"/>
                    </a:cubicBezTo>
                    <a:cubicBezTo>
                      <a:pt x="14131" y="9263"/>
                      <a:pt x="14117" y="9277"/>
                      <a:pt x="14089" y="9291"/>
                    </a:cubicBezTo>
                    <a:lnTo>
                      <a:pt x="13252" y="9430"/>
                    </a:lnTo>
                    <a:cubicBezTo>
                      <a:pt x="13085" y="9472"/>
                      <a:pt x="12973" y="9584"/>
                      <a:pt x="12973" y="9765"/>
                    </a:cubicBezTo>
                    <a:lnTo>
                      <a:pt x="12973" y="13475"/>
                    </a:lnTo>
                    <a:lnTo>
                      <a:pt x="12973" y="13489"/>
                    </a:lnTo>
                    <a:cubicBezTo>
                      <a:pt x="12973" y="13559"/>
                      <a:pt x="12931" y="13615"/>
                      <a:pt x="12917" y="13657"/>
                    </a:cubicBezTo>
                    <a:cubicBezTo>
                      <a:pt x="12876" y="13698"/>
                      <a:pt x="12806" y="13726"/>
                      <a:pt x="12736" y="13726"/>
                    </a:cubicBezTo>
                    <a:cubicBezTo>
                      <a:pt x="12555" y="13698"/>
                      <a:pt x="10197" y="13517"/>
                      <a:pt x="9974" y="13475"/>
                    </a:cubicBezTo>
                    <a:lnTo>
                      <a:pt x="9849" y="13475"/>
                    </a:lnTo>
                    <a:cubicBezTo>
                      <a:pt x="9723" y="13489"/>
                      <a:pt x="9626" y="13601"/>
                      <a:pt x="9598" y="13726"/>
                    </a:cubicBezTo>
                    <a:lnTo>
                      <a:pt x="8928" y="16251"/>
                    </a:lnTo>
                    <a:lnTo>
                      <a:pt x="4367" y="15637"/>
                    </a:lnTo>
                    <a:lnTo>
                      <a:pt x="4883" y="13238"/>
                    </a:lnTo>
                    <a:lnTo>
                      <a:pt x="7157" y="13684"/>
                    </a:lnTo>
                    <a:lnTo>
                      <a:pt x="7226" y="13684"/>
                    </a:lnTo>
                    <a:cubicBezTo>
                      <a:pt x="7394" y="13684"/>
                      <a:pt x="7533" y="13587"/>
                      <a:pt x="7561" y="13419"/>
                    </a:cubicBezTo>
                    <a:cubicBezTo>
                      <a:pt x="7603" y="13252"/>
                      <a:pt x="7477" y="13071"/>
                      <a:pt x="7296" y="13043"/>
                    </a:cubicBezTo>
                    <a:lnTo>
                      <a:pt x="4716" y="12541"/>
                    </a:lnTo>
                    <a:cubicBezTo>
                      <a:pt x="2275" y="11648"/>
                      <a:pt x="657" y="9305"/>
                      <a:pt x="698" y="6710"/>
                    </a:cubicBezTo>
                    <a:cubicBezTo>
                      <a:pt x="726" y="3376"/>
                      <a:pt x="3460" y="684"/>
                      <a:pt x="6808" y="684"/>
                    </a:cubicBezTo>
                    <a:close/>
                    <a:moveTo>
                      <a:pt x="6794" y="1"/>
                    </a:moveTo>
                    <a:cubicBezTo>
                      <a:pt x="3098" y="1"/>
                      <a:pt x="57" y="2972"/>
                      <a:pt x="29" y="6668"/>
                    </a:cubicBezTo>
                    <a:cubicBezTo>
                      <a:pt x="1" y="9458"/>
                      <a:pt x="1689" y="11997"/>
                      <a:pt x="4255" y="13043"/>
                    </a:cubicBezTo>
                    <a:lnTo>
                      <a:pt x="3656" y="15833"/>
                    </a:lnTo>
                    <a:cubicBezTo>
                      <a:pt x="3642" y="15916"/>
                      <a:pt x="3656" y="16028"/>
                      <a:pt x="3711" y="16084"/>
                    </a:cubicBezTo>
                    <a:cubicBezTo>
                      <a:pt x="3767" y="16153"/>
                      <a:pt x="3851" y="16209"/>
                      <a:pt x="3934" y="16223"/>
                    </a:cubicBezTo>
                    <a:lnTo>
                      <a:pt x="9109" y="16907"/>
                    </a:lnTo>
                    <a:lnTo>
                      <a:pt x="9165" y="16907"/>
                    </a:lnTo>
                    <a:cubicBezTo>
                      <a:pt x="9305" y="16907"/>
                      <a:pt x="9444" y="16809"/>
                      <a:pt x="9486" y="16669"/>
                    </a:cubicBezTo>
                    <a:lnTo>
                      <a:pt x="10156" y="14117"/>
                    </a:lnTo>
                    <a:cubicBezTo>
                      <a:pt x="10211" y="14117"/>
                      <a:pt x="10267" y="14131"/>
                      <a:pt x="10309" y="14131"/>
                    </a:cubicBezTo>
                    <a:cubicBezTo>
                      <a:pt x="10630" y="14173"/>
                      <a:pt x="11006" y="14187"/>
                      <a:pt x="11271" y="14228"/>
                    </a:cubicBezTo>
                    <a:cubicBezTo>
                      <a:pt x="11495" y="14242"/>
                      <a:pt x="12666" y="14340"/>
                      <a:pt x="12736" y="14340"/>
                    </a:cubicBezTo>
                    <a:cubicBezTo>
                      <a:pt x="13001" y="14340"/>
                      <a:pt x="13224" y="14242"/>
                      <a:pt x="13406" y="14061"/>
                    </a:cubicBezTo>
                    <a:cubicBezTo>
                      <a:pt x="13559" y="13894"/>
                      <a:pt x="13643" y="13684"/>
                      <a:pt x="13643" y="13433"/>
                    </a:cubicBezTo>
                    <a:lnTo>
                      <a:pt x="13643" y="10016"/>
                    </a:lnTo>
                    <a:lnTo>
                      <a:pt x="14201" y="9932"/>
                    </a:lnTo>
                    <a:cubicBezTo>
                      <a:pt x="14452" y="9904"/>
                      <a:pt x="14661" y="9737"/>
                      <a:pt x="14759" y="9528"/>
                    </a:cubicBezTo>
                    <a:cubicBezTo>
                      <a:pt x="14856" y="9305"/>
                      <a:pt x="14856" y="9054"/>
                      <a:pt x="14731" y="8844"/>
                    </a:cubicBezTo>
                    <a:lnTo>
                      <a:pt x="13559" y="6710"/>
                    </a:lnTo>
                    <a:cubicBezTo>
                      <a:pt x="13559" y="6445"/>
                      <a:pt x="13559" y="5664"/>
                      <a:pt x="13545" y="5511"/>
                    </a:cubicBezTo>
                    <a:lnTo>
                      <a:pt x="13545" y="5497"/>
                    </a:lnTo>
                    <a:lnTo>
                      <a:pt x="13489" y="5036"/>
                    </a:lnTo>
                    <a:lnTo>
                      <a:pt x="13489" y="5022"/>
                    </a:lnTo>
                    <a:cubicBezTo>
                      <a:pt x="13266" y="3446"/>
                      <a:pt x="12485" y="2163"/>
                      <a:pt x="11230" y="1270"/>
                    </a:cubicBezTo>
                    <a:cubicBezTo>
                      <a:pt x="10058" y="447"/>
                      <a:pt x="8538" y="1"/>
                      <a:pt x="68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8"/>
              <p:cNvSpPr/>
              <p:nvPr/>
            </p:nvSpPr>
            <p:spPr>
              <a:xfrm>
                <a:off x="4130625" y="2307650"/>
                <a:ext cx="16425" cy="16850"/>
              </a:xfrm>
              <a:custGeom>
                <a:avLst/>
                <a:gdLst/>
                <a:ahLst/>
                <a:cxnLst/>
                <a:rect l="l" t="t" r="r" b="b"/>
                <a:pathLst>
                  <a:path w="657" h="674" extrusionOk="0">
                    <a:moveTo>
                      <a:pt x="317" y="1"/>
                    </a:moveTo>
                    <a:cubicBezTo>
                      <a:pt x="299" y="1"/>
                      <a:pt x="282" y="2"/>
                      <a:pt x="266" y="4"/>
                    </a:cubicBezTo>
                    <a:cubicBezTo>
                      <a:pt x="252" y="4"/>
                      <a:pt x="224" y="18"/>
                      <a:pt x="196" y="18"/>
                    </a:cubicBezTo>
                    <a:cubicBezTo>
                      <a:pt x="182" y="18"/>
                      <a:pt x="154" y="46"/>
                      <a:pt x="140" y="60"/>
                    </a:cubicBezTo>
                    <a:cubicBezTo>
                      <a:pt x="126" y="74"/>
                      <a:pt x="112" y="74"/>
                      <a:pt x="98" y="88"/>
                    </a:cubicBezTo>
                    <a:cubicBezTo>
                      <a:pt x="70" y="116"/>
                      <a:pt x="57" y="130"/>
                      <a:pt x="57" y="144"/>
                    </a:cubicBezTo>
                    <a:cubicBezTo>
                      <a:pt x="43" y="157"/>
                      <a:pt x="43" y="185"/>
                      <a:pt x="15" y="199"/>
                    </a:cubicBezTo>
                    <a:cubicBezTo>
                      <a:pt x="15" y="213"/>
                      <a:pt x="1" y="227"/>
                      <a:pt x="1" y="269"/>
                    </a:cubicBezTo>
                    <a:lnTo>
                      <a:pt x="1" y="339"/>
                    </a:lnTo>
                    <a:lnTo>
                      <a:pt x="1" y="409"/>
                    </a:lnTo>
                    <a:cubicBezTo>
                      <a:pt x="1" y="422"/>
                      <a:pt x="15" y="436"/>
                      <a:pt x="15" y="478"/>
                    </a:cubicBezTo>
                    <a:cubicBezTo>
                      <a:pt x="15" y="492"/>
                      <a:pt x="43" y="506"/>
                      <a:pt x="57" y="520"/>
                    </a:cubicBezTo>
                    <a:cubicBezTo>
                      <a:pt x="70" y="548"/>
                      <a:pt x="70" y="562"/>
                      <a:pt x="98" y="576"/>
                    </a:cubicBezTo>
                    <a:cubicBezTo>
                      <a:pt x="112" y="604"/>
                      <a:pt x="126" y="618"/>
                      <a:pt x="140" y="618"/>
                    </a:cubicBezTo>
                    <a:cubicBezTo>
                      <a:pt x="168" y="632"/>
                      <a:pt x="182" y="632"/>
                      <a:pt x="196" y="646"/>
                    </a:cubicBezTo>
                    <a:cubicBezTo>
                      <a:pt x="210" y="646"/>
                      <a:pt x="238" y="674"/>
                      <a:pt x="266" y="674"/>
                    </a:cubicBezTo>
                    <a:lnTo>
                      <a:pt x="336" y="674"/>
                    </a:lnTo>
                    <a:cubicBezTo>
                      <a:pt x="419" y="674"/>
                      <a:pt x="503" y="632"/>
                      <a:pt x="559" y="562"/>
                    </a:cubicBezTo>
                    <a:cubicBezTo>
                      <a:pt x="573" y="548"/>
                      <a:pt x="601" y="520"/>
                      <a:pt x="601" y="506"/>
                    </a:cubicBezTo>
                    <a:cubicBezTo>
                      <a:pt x="614" y="492"/>
                      <a:pt x="614" y="478"/>
                      <a:pt x="628" y="450"/>
                    </a:cubicBezTo>
                    <a:cubicBezTo>
                      <a:pt x="628" y="436"/>
                      <a:pt x="656" y="422"/>
                      <a:pt x="656" y="381"/>
                    </a:cubicBezTo>
                    <a:lnTo>
                      <a:pt x="656" y="325"/>
                    </a:lnTo>
                    <a:lnTo>
                      <a:pt x="656" y="269"/>
                    </a:lnTo>
                    <a:cubicBezTo>
                      <a:pt x="656" y="255"/>
                      <a:pt x="628" y="227"/>
                      <a:pt x="628" y="199"/>
                    </a:cubicBezTo>
                    <a:cubicBezTo>
                      <a:pt x="628" y="185"/>
                      <a:pt x="614" y="157"/>
                      <a:pt x="601" y="144"/>
                    </a:cubicBezTo>
                    <a:cubicBezTo>
                      <a:pt x="587" y="130"/>
                      <a:pt x="587" y="116"/>
                      <a:pt x="559" y="88"/>
                    </a:cubicBezTo>
                    <a:cubicBezTo>
                      <a:pt x="501" y="30"/>
                      <a:pt x="404" y="1"/>
                      <a:pt x="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8"/>
              <p:cNvSpPr/>
              <p:nvPr/>
            </p:nvSpPr>
            <p:spPr>
              <a:xfrm>
                <a:off x="3959075" y="2013075"/>
                <a:ext cx="252825" cy="252850"/>
              </a:xfrm>
              <a:custGeom>
                <a:avLst/>
                <a:gdLst/>
                <a:ahLst/>
                <a:cxnLst/>
                <a:rect l="l" t="t" r="r" b="b"/>
                <a:pathLst>
                  <a:path w="10113" h="10114" extrusionOk="0">
                    <a:moveTo>
                      <a:pt x="5049" y="670"/>
                    </a:moveTo>
                    <a:cubicBezTo>
                      <a:pt x="7476" y="670"/>
                      <a:pt x="9443" y="2637"/>
                      <a:pt x="9443" y="5064"/>
                    </a:cubicBezTo>
                    <a:cubicBezTo>
                      <a:pt x="9443" y="7477"/>
                      <a:pt x="7476" y="9458"/>
                      <a:pt x="5049" y="9458"/>
                    </a:cubicBezTo>
                    <a:cubicBezTo>
                      <a:pt x="2636" y="9458"/>
                      <a:pt x="656" y="7477"/>
                      <a:pt x="656" y="5064"/>
                    </a:cubicBezTo>
                    <a:cubicBezTo>
                      <a:pt x="656" y="2637"/>
                      <a:pt x="2622" y="670"/>
                      <a:pt x="5049" y="670"/>
                    </a:cubicBezTo>
                    <a:close/>
                    <a:moveTo>
                      <a:pt x="5049" y="0"/>
                    </a:moveTo>
                    <a:cubicBezTo>
                      <a:pt x="2260" y="0"/>
                      <a:pt x="0" y="2274"/>
                      <a:pt x="0" y="5064"/>
                    </a:cubicBezTo>
                    <a:cubicBezTo>
                      <a:pt x="0" y="7854"/>
                      <a:pt x="2260" y="10113"/>
                      <a:pt x="5049" y="10113"/>
                    </a:cubicBezTo>
                    <a:cubicBezTo>
                      <a:pt x="7839" y="10113"/>
                      <a:pt x="10113" y="7854"/>
                      <a:pt x="10113" y="5064"/>
                    </a:cubicBezTo>
                    <a:cubicBezTo>
                      <a:pt x="10113" y="2274"/>
                      <a:pt x="7839" y="0"/>
                      <a:pt x="50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8"/>
              <p:cNvSpPr/>
              <p:nvPr/>
            </p:nvSpPr>
            <p:spPr>
              <a:xfrm>
                <a:off x="3994625" y="2074450"/>
                <a:ext cx="182750" cy="147875"/>
              </a:xfrm>
              <a:custGeom>
                <a:avLst/>
                <a:gdLst/>
                <a:ahLst/>
                <a:cxnLst/>
                <a:rect l="l" t="t" r="r" b="b"/>
                <a:pathLst>
                  <a:path w="7310" h="5915" extrusionOk="0">
                    <a:moveTo>
                      <a:pt x="5706" y="809"/>
                    </a:moveTo>
                    <a:lnTo>
                      <a:pt x="6487" y="1591"/>
                    </a:lnTo>
                    <a:lnTo>
                      <a:pt x="2958" y="5120"/>
                    </a:lnTo>
                    <a:lnTo>
                      <a:pt x="782" y="2916"/>
                    </a:lnTo>
                    <a:lnTo>
                      <a:pt x="1577" y="2135"/>
                    </a:lnTo>
                    <a:lnTo>
                      <a:pt x="2749" y="3306"/>
                    </a:lnTo>
                    <a:cubicBezTo>
                      <a:pt x="2804" y="3362"/>
                      <a:pt x="2885" y="3390"/>
                      <a:pt x="2968" y="3390"/>
                    </a:cubicBezTo>
                    <a:cubicBezTo>
                      <a:pt x="3052" y="3390"/>
                      <a:pt x="3139" y="3362"/>
                      <a:pt x="3209" y="3306"/>
                    </a:cubicBezTo>
                    <a:lnTo>
                      <a:pt x="5706" y="809"/>
                    </a:lnTo>
                    <a:close/>
                    <a:moveTo>
                      <a:pt x="5720" y="0"/>
                    </a:moveTo>
                    <a:cubicBezTo>
                      <a:pt x="5636" y="0"/>
                      <a:pt x="5552" y="42"/>
                      <a:pt x="5497" y="112"/>
                    </a:cubicBezTo>
                    <a:lnTo>
                      <a:pt x="3000" y="2609"/>
                    </a:lnTo>
                    <a:lnTo>
                      <a:pt x="1842" y="1437"/>
                    </a:lnTo>
                    <a:cubicBezTo>
                      <a:pt x="1779" y="1374"/>
                      <a:pt x="1696" y="1343"/>
                      <a:pt x="1610" y="1343"/>
                    </a:cubicBezTo>
                    <a:cubicBezTo>
                      <a:pt x="1525" y="1343"/>
                      <a:pt x="1438" y="1374"/>
                      <a:pt x="1368" y="1437"/>
                    </a:cubicBezTo>
                    <a:lnTo>
                      <a:pt x="126" y="2679"/>
                    </a:lnTo>
                    <a:cubicBezTo>
                      <a:pt x="1" y="2790"/>
                      <a:pt x="1" y="2999"/>
                      <a:pt x="126" y="3139"/>
                    </a:cubicBezTo>
                    <a:lnTo>
                      <a:pt x="2763" y="5817"/>
                    </a:lnTo>
                    <a:cubicBezTo>
                      <a:pt x="2832" y="5887"/>
                      <a:pt x="2902" y="5915"/>
                      <a:pt x="2986" y="5915"/>
                    </a:cubicBezTo>
                    <a:cubicBezTo>
                      <a:pt x="3069" y="5915"/>
                      <a:pt x="3167" y="5887"/>
                      <a:pt x="3209" y="5817"/>
                    </a:cubicBezTo>
                    <a:lnTo>
                      <a:pt x="7198" y="1814"/>
                    </a:lnTo>
                    <a:cubicBezTo>
                      <a:pt x="7310" y="1702"/>
                      <a:pt x="7310" y="1493"/>
                      <a:pt x="7184" y="1353"/>
                    </a:cubicBezTo>
                    <a:lnTo>
                      <a:pt x="5957" y="112"/>
                    </a:lnTo>
                    <a:cubicBezTo>
                      <a:pt x="5887" y="42"/>
                      <a:pt x="5817" y="0"/>
                      <a:pt x="57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48"/>
            <p:cNvGrpSpPr/>
            <p:nvPr/>
          </p:nvGrpSpPr>
          <p:grpSpPr>
            <a:xfrm>
              <a:off x="5030625" y="2034588"/>
              <a:ext cx="372100" cy="422675"/>
              <a:chOff x="2094475" y="1976100"/>
              <a:chExt cx="372100" cy="422675"/>
            </a:xfrm>
          </p:grpSpPr>
          <p:sp>
            <p:nvSpPr>
              <p:cNvPr id="964" name="Google Shape;964;p48"/>
              <p:cNvSpPr/>
              <p:nvPr/>
            </p:nvSpPr>
            <p:spPr>
              <a:xfrm>
                <a:off x="2094475" y="1976100"/>
                <a:ext cx="372100" cy="422675"/>
              </a:xfrm>
              <a:custGeom>
                <a:avLst/>
                <a:gdLst/>
                <a:ahLst/>
                <a:cxnLst/>
                <a:rect l="l" t="t" r="r" b="b"/>
                <a:pathLst>
                  <a:path w="14884" h="16907" extrusionOk="0">
                    <a:moveTo>
                      <a:pt x="6891" y="684"/>
                    </a:moveTo>
                    <a:cubicBezTo>
                      <a:pt x="10197" y="698"/>
                      <a:pt x="12471" y="2400"/>
                      <a:pt x="12889" y="5120"/>
                    </a:cubicBezTo>
                    <a:lnTo>
                      <a:pt x="12945" y="5580"/>
                    </a:lnTo>
                    <a:cubicBezTo>
                      <a:pt x="12945" y="5678"/>
                      <a:pt x="12959" y="6082"/>
                      <a:pt x="12959" y="6403"/>
                    </a:cubicBezTo>
                    <a:lnTo>
                      <a:pt x="12248" y="6403"/>
                    </a:lnTo>
                    <a:cubicBezTo>
                      <a:pt x="12080" y="6403"/>
                      <a:pt x="11913" y="6543"/>
                      <a:pt x="11913" y="6724"/>
                    </a:cubicBezTo>
                    <a:cubicBezTo>
                      <a:pt x="11913" y="6919"/>
                      <a:pt x="12052" y="7059"/>
                      <a:pt x="12248" y="7059"/>
                    </a:cubicBezTo>
                    <a:lnTo>
                      <a:pt x="13057" y="7059"/>
                    </a:lnTo>
                    <a:lnTo>
                      <a:pt x="14214" y="9165"/>
                    </a:lnTo>
                    <a:cubicBezTo>
                      <a:pt x="14187" y="9193"/>
                      <a:pt x="14187" y="9221"/>
                      <a:pt x="14187" y="9235"/>
                    </a:cubicBezTo>
                    <a:cubicBezTo>
                      <a:pt x="14159" y="9263"/>
                      <a:pt x="14145" y="9277"/>
                      <a:pt x="14117" y="9291"/>
                    </a:cubicBezTo>
                    <a:lnTo>
                      <a:pt x="13280" y="9430"/>
                    </a:lnTo>
                    <a:cubicBezTo>
                      <a:pt x="13126" y="9472"/>
                      <a:pt x="13001" y="9584"/>
                      <a:pt x="13001" y="9765"/>
                    </a:cubicBezTo>
                    <a:lnTo>
                      <a:pt x="13001" y="13475"/>
                    </a:lnTo>
                    <a:lnTo>
                      <a:pt x="13001" y="13489"/>
                    </a:lnTo>
                    <a:cubicBezTo>
                      <a:pt x="13001" y="13559"/>
                      <a:pt x="12959" y="13615"/>
                      <a:pt x="12945" y="13657"/>
                    </a:cubicBezTo>
                    <a:cubicBezTo>
                      <a:pt x="12903" y="13698"/>
                      <a:pt x="12834" y="13726"/>
                      <a:pt x="12764" y="13726"/>
                    </a:cubicBezTo>
                    <a:cubicBezTo>
                      <a:pt x="12582" y="13698"/>
                      <a:pt x="10225" y="13517"/>
                      <a:pt x="10002" y="13475"/>
                    </a:cubicBezTo>
                    <a:lnTo>
                      <a:pt x="9876" y="13475"/>
                    </a:lnTo>
                    <a:cubicBezTo>
                      <a:pt x="9751" y="13489"/>
                      <a:pt x="9653" y="13601"/>
                      <a:pt x="9639" y="13726"/>
                    </a:cubicBezTo>
                    <a:lnTo>
                      <a:pt x="8956" y="16251"/>
                    </a:lnTo>
                    <a:lnTo>
                      <a:pt x="4409" y="15637"/>
                    </a:lnTo>
                    <a:lnTo>
                      <a:pt x="4911" y="13238"/>
                    </a:lnTo>
                    <a:lnTo>
                      <a:pt x="7198" y="13684"/>
                    </a:lnTo>
                    <a:lnTo>
                      <a:pt x="7268" y="13684"/>
                    </a:lnTo>
                    <a:cubicBezTo>
                      <a:pt x="7421" y="13684"/>
                      <a:pt x="7561" y="13587"/>
                      <a:pt x="7589" y="13419"/>
                    </a:cubicBezTo>
                    <a:cubicBezTo>
                      <a:pt x="7631" y="13252"/>
                      <a:pt x="7505" y="13071"/>
                      <a:pt x="7338" y="13043"/>
                    </a:cubicBezTo>
                    <a:lnTo>
                      <a:pt x="4757" y="12541"/>
                    </a:lnTo>
                    <a:cubicBezTo>
                      <a:pt x="2316" y="11648"/>
                      <a:pt x="684" y="9305"/>
                      <a:pt x="726" y="6710"/>
                    </a:cubicBezTo>
                    <a:cubicBezTo>
                      <a:pt x="754" y="3376"/>
                      <a:pt x="3502" y="684"/>
                      <a:pt x="6850" y="684"/>
                    </a:cubicBezTo>
                    <a:close/>
                    <a:moveTo>
                      <a:pt x="6801" y="0"/>
                    </a:moveTo>
                    <a:cubicBezTo>
                      <a:pt x="3125" y="0"/>
                      <a:pt x="98" y="2984"/>
                      <a:pt x="43" y="6668"/>
                    </a:cubicBezTo>
                    <a:cubicBezTo>
                      <a:pt x="1" y="9458"/>
                      <a:pt x="1703" y="11997"/>
                      <a:pt x="4255" y="13043"/>
                    </a:cubicBezTo>
                    <a:lnTo>
                      <a:pt x="3669" y="15833"/>
                    </a:lnTo>
                    <a:cubicBezTo>
                      <a:pt x="3655" y="15916"/>
                      <a:pt x="3669" y="16028"/>
                      <a:pt x="3725" y="16084"/>
                    </a:cubicBezTo>
                    <a:cubicBezTo>
                      <a:pt x="3767" y="16153"/>
                      <a:pt x="3865" y="16209"/>
                      <a:pt x="3948" y="16223"/>
                    </a:cubicBezTo>
                    <a:lnTo>
                      <a:pt x="9123" y="16907"/>
                    </a:lnTo>
                    <a:lnTo>
                      <a:pt x="9179" y="16907"/>
                    </a:lnTo>
                    <a:cubicBezTo>
                      <a:pt x="9318" y="16907"/>
                      <a:pt x="9458" y="16809"/>
                      <a:pt x="9500" y="16669"/>
                    </a:cubicBezTo>
                    <a:lnTo>
                      <a:pt x="10169" y="14117"/>
                    </a:lnTo>
                    <a:cubicBezTo>
                      <a:pt x="10225" y="14117"/>
                      <a:pt x="10281" y="14131"/>
                      <a:pt x="10323" y="14131"/>
                    </a:cubicBezTo>
                    <a:cubicBezTo>
                      <a:pt x="10644" y="14173"/>
                      <a:pt x="11020" y="14187"/>
                      <a:pt x="11285" y="14228"/>
                    </a:cubicBezTo>
                    <a:cubicBezTo>
                      <a:pt x="11508" y="14242"/>
                      <a:pt x="12680" y="14340"/>
                      <a:pt x="12750" y="14340"/>
                    </a:cubicBezTo>
                    <a:cubicBezTo>
                      <a:pt x="13015" y="14340"/>
                      <a:pt x="13238" y="14242"/>
                      <a:pt x="13419" y="14061"/>
                    </a:cubicBezTo>
                    <a:cubicBezTo>
                      <a:pt x="13573" y="13894"/>
                      <a:pt x="13656" y="13684"/>
                      <a:pt x="13656" y="13433"/>
                    </a:cubicBezTo>
                    <a:lnTo>
                      <a:pt x="13656" y="10016"/>
                    </a:lnTo>
                    <a:lnTo>
                      <a:pt x="14214" y="9932"/>
                    </a:lnTo>
                    <a:cubicBezTo>
                      <a:pt x="14466" y="9904"/>
                      <a:pt x="14675" y="9737"/>
                      <a:pt x="14772" y="9528"/>
                    </a:cubicBezTo>
                    <a:cubicBezTo>
                      <a:pt x="14884" y="9305"/>
                      <a:pt x="14870" y="9054"/>
                      <a:pt x="14758" y="8844"/>
                    </a:cubicBezTo>
                    <a:lnTo>
                      <a:pt x="13587" y="6710"/>
                    </a:lnTo>
                    <a:cubicBezTo>
                      <a:pt x="13587" y="6445"/>
                      <a:pt x="13587" y="5664"/>
                      <a:pt x="13573" y="5511"/>
                    </a:cubicBezTo>
                    <a:lnTo>
                      <a:pt x="13573" y="5497"/>
                    </a:lnTo>
                    <a:lnTo>
                      <a:pt x="13517" y="5036"/>
                    </a:lnTo>
                    <a:lnTo>
                      <a:pt x="13517" y="5022"/>
                    </a:lnTo>
                    <a:cubicBezTo>
                      <a:pt x="13294" y="3446"/>
                      <a:pt x="12513" y="2163"/>
                      <a:pt x="11257" y="1270"/>
                    </a:cubicBezTo>
                    <a:cubicBezTo>
                      <a:pt x="10086" y="447"/>
                      <a:pt x="8565" y="1"/>
                      <a:pt x="6877" y="1"/>
                    </a:cubicBezTo>
                    <a:cubicBezTo>
                      <a:pt x="6852" y="1"/>
                      <a:pt x="6826" y="0"/>
                      <a:pt x="6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8"/>
              <p:cNvSpPr/>
              <p:nvPr/>
            </p:nvSpPr>
            <p:spPr>
              <a:xfrm>
                <a:off x="2299525" y="2307650"/>
                <a:ext cx="17125" cy="16150"/>
              </a:xfrm>
              <a:custGeom>
                <a:avLst/>
                <a:gdLst/>
                <a:ahLst/>
                <a:cxnLst/>
                <a:rect l="l" t="t" r="r" b="b"/>
                <a:pathLst>
                  <a:path w="685" h="646" extrusionOk="0">
                    <a:moveTo>
                      <a:pt x="330" y="1"/>
                    </a:moveTo>
                    <a:cubicBezTo>
                      <a:pt x="313" y="1"/>
                      <a:pt x="296" y="2"/>
                      <a:pt x="280" y="4"/>
                    </a:cubicBezTo>
                    <a:cubicBezTo>
                      <a:pt x="266" y="4"/>
                      <a:pt x="252" y="18"/>
                      <a:pt x="210" y="18"/>
                    </a:cubicBezTo>
                    <a:cubicBezTo>
                      <a:pt x="196" y="18"/>
                      <a:pt x="182" y="46"/>
                      <a:pt x="154" y="60"/>
                    </a:cubicBezTo>
                    <a:cubicBezTo>
                      <a:pt x="140" y="74"/>
                      <a:pt x="126" y="74"/>
                      <a:pt x="98" y="88"/>
                    </a:cubicBezTo>
                    <a:cubicBezTo>
                      <a:pt x="28" y="157"/>
                      <a:pt x="1" y="227"/>
                      <a:pt x="1" y="325"/>
                    </a:cubicBezTo>
                    <a:lnTo>
                      <a:pt x="1" y="395"/>
                    </a:lnTo>
                    <a:cubicBezTo>
                      <a:pt x="1" y="409"/>
                      <a:pt x="15" y="422"/>
                      <a:pt x="15" y="464"/>
                    </a:cubicBezTo>
                    <a:cubicBezTo>
                      <a:pt x="15" y="478"/>
                      <a:pt x="28" y="492"/>
                      <a:pt x="56" y="506"/>
                    </a:cubicBezTo>
                    <a:cubicBezTo>
                      <a:pt x="70" y="534"/>
                      <a:pt x="70" y="548"/>
                      <a:pt x="84" y="562"/>
                    </a:cubicBezTo>
                    <a:cubicBezTo>
                      <a:pt x="98" y="576"/>
                      <a:pt x="126" y="604"/>
                      <a:pt x="140" y="604"/>
                    </a:cubicBezTo>
                    <a:cubicBezTo>
                      <a:pt x="154" y="618"/>
                      <a:pt x="168" y="618"/>
                      <a:pt x="196" y="632"/>
                    </a:cubicBezTo>
                    <a:cubicBezTo>
                      <a:pt x="210" y="632"/>
                      <a:pt x="224" y="646"/>
                      <a:pt x="266" y="646"/>
                    </a:cubicBezTo>
                    <a:lnTo>
                      <a:pt x="335" y="646"/>
                    </a:lnTo>
                    <a:cubicBezTo>
                      <a:pt x="419" y="646"/>
                      <a:pt x="503" y="618"/>
                      <a:pt x="559" y="548"/>
                    </a:cubicBezTo>
                    <a:cubicBezTo>
                      <a:pt x="572" y="520"/>
                      <a:pt x="586" y="506"/>
                      <a:pt x="586" y="492"/>
                    </a:cubicBezTo>
                    <a:cubicBezTo>
                      <a:pt x="614" y="478"/>
                      <a:pt x="614" y="464"/>
                      <a:pt x="628" y="436"/>
                    </a:cubicBezTo>
                    <a:cubicBezTo>
                      <a:pt x="628" y="422"/>
                      <a:pt x="642" y="409"/>
                      <a:pt x="642" y="367"/>
                    </a:cubicBezTo>
                    <a:lnTo>
                      <a:pt x="642" y="297"/>
                    </a:lnTo>
                    <a:cubicBezTo>
                      <a:pt x="684" y="255"/>
                      <a:pt x="628" y="157"/>
                      <a:pt x="572" y="88"/>
                    </a:cubicBezTo>
                    <a:cubicBezTo>
                      <a:pt x="514" y="30"/>
                      <a:pt x="417" y="1"/>
                      <a:pt x="3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8"/>
              <p:cNvSpPr/>
              <p:nvPr/>
            </p:nvSpPr>
            <p:spPr>
              <a:xfrm>
                <a:off x="2193525" y="2021450"/>
                <a:ext cx="174025" cy="241325"/>
              </a:xfrm>
              <a:custGeom>
                <a:avLst/>
                <a:gdLst/>
                <a:ahLst/>
                <a:cxnLst/>
                <a:rect l="l" t="t" r="r" b="b"/>
                <a:pathLst>
                  <a:path w="6961" h="9653" extrusionOk="0">
                    <a:moveTo>
                      <a:pt x="4868" y="656"/>
                    </a:moveTo>
                    <a:lnTo>
                      <a:pt x="4868" y="1409"/>
                    </a:lnTo>
                    <a:cubicBezTo>
                      <a:pt x="4799" y="1395"/>
                      <a:pt x="4729" y="1395"/>
                      <a:pt x="4673" y="1395"/>
                    </a:cubicBezTo>
                    <a:cubicBezTo>
                      <a:pt x="4366" y="1395"/>
                      <a:pt x="4045" y="1535"/>
                      <a:pt x="3822" y="1758"/>
                    </a:cubicBezTo>
                    <a:cubicBezTo>
                      <a:pt x="3599" y="2009"/>
                      <a:pt x="3487" y="2302"/>
                      <a:pt x="3501" y="2636"/>
                    </a:cubicBezTo>
                    <a:cubicBezTo>
                      <a:pt x="3543" y="3208"/>
                      <a:pt x="4017" y="3683"/>
                      <a:pt x="4589" y="3711"/>
                    </a:cubicBezTo>
                    <a:cubicBezTo>
                      <a:pt x="4673" y="3711"/>
                      <a:pt x="4757" y="3711"/>
                      <a:pt x="4854" y="3697"/>
                    </a:cubicBezTo>
                    <a:lnTo>
                      <a:pt x="4854" y="4352"/>
                    </a:lnTo>
                    <a:lnTo>
                      <a:pt x="3348" y="4352"/>
                    </a:lnTo>
                    <a:cubicBezTo>
                      <a:pt x="3334" y="4352"/>
                      <a:pt x="3292" y="4380"/>
                      <a:pt x="3278" y="4380"/>
                    </a:cubicBezTo>
                    <a:lnTo>
                      <a:pt x="3264" y="4380"/>
                    </a:lnTo>
                    <a:cubicBezTo>
                      <a:pt x="3264" y="4380"/>
                      <a:pt x="3250" y="4380"/>
                      <a:pt x="3250" y="4394"/>
                    </a:cubicBezTo>
                    <a:cubicBezTo>
                      <a:pt x="3250" y="4394"/>
                      <a:pt x="3236" y="4394"/>
                      <a:pt x="3236" y="4408"/>
                    </a:cubicBezTo>
                    <a:lnTo>
                      <a:pt x="3194" y="4408"/>
                    </a:lnTo>
                    <a:lnTo>
                      <a:pt x="3180" y="4422"/>
                    </a:lnTo>
                    <a:cubicBezTo>
                      <a:pt x="3180" y="4422"/>
                      <a:pt x="3167" y="4422"/>
                      <a:pt x="3167" y="4450"/>
                    </a:cubicBezTo>
                    <a:cubicBezTo>
                      <a:pt x="3167" y="4450"/>
                      <a:pt x="3139" y="4450"/>
                      <a:pt x="3139" y="4464"/>
                    </a:cubicBezTo>
                    <a:lnTo>
                      <a:pt x="3125" y="4478"/>
                    </a:lnTo>
                    <a:lnTo>
                      <a:pt x="3111" y="4492"/>
                    </a:lnTo>
                    <a:cubicBezTo>
                      <a:pt x="3097" y="4520"/>
                      <a:pt x="3097" y="4534"/>
                      <a:pt x="3097" y="4534"/>
                    </a:cubicBezTo>
                    <a:cubicBezTo>
                      <a:pt x="3097" y="4534"/>
                      <a:pt x="3097" y="4547"/>
                      <a:pt x="3069" y="4547"/>
                    </a:cubicBezTo>
                    <a:cubicBezTo>
                      <a:pt x="3069" y="4547"/>
                      <a:pt x="3069" y="4561"/>
                      <a:pt x="3055" y="4561"/>
                    </a:cubicBezTo>
                    <a:cubicBezTo>
                      <a:pt x="3055" y="4589"/>
                      <a:pt x="3041" y="4617"/>
                      <a:pt x="3041" y="4631"/>
                    </a:cubicBezTo>
                    <a:lnTo>
                      <a:pt x="3041" y="4659"/>
                    </a:lnTo>
                    <a:lnTo>
                      <a:pt x="3041" y="4673"/>
                    </a:lnTo>
                    <a:lnTo>
                      <a:pt x="3041" y="4687"/>
                    </a:lnTo>
                    <a:lnTo>
                      <a:pt x="3041" y="4701"/>
                    </a:lnTo>
                    <a:lnTo>
                      <a:pt x="3041" y="4729"/>
                    </a:lnTo>
                    <a:cubicBezTo>
                      <a:pt x="3055" y="4799"/>
                      <a:pt x="3069" y="4840"/>
                      <a:pt x="3125" y="4896"/>
                    </a:cubicBezTo>
                    <a:lnTo>
                      <a:pt x="3167" y="4938"/>
                    </a:lnTo>
                    <a:cubicBezTo>
                      <a:pt x="3167" y="4938"/>
                      <a:pt x="3167" y="4952"/>
                      <a:pt x="3180" y="4952"/>
                    </a:cubicBezTo>
                    <a:lnTo>
                      <a:pt x="3194" y="4966"/>
                    </a:lnTo>
                    <a:cubicBezTo>
                      <a:pt x="3194" y="4966"/>
                      <a:pt x="3194" y="4980"/>
                      <a:pt x="3208" y="4980"/>
                    </a:cubicBezTo>
                    <a:cubicBezTo>
                      <a:pt x="3208" y="4980"/>
                      <a:pt x="3208" y="5008"/>
                      <a:pt x="3236" y="5008"/>
                    </a:cubicBezTo>
                    <a:cubicBezTo>
                      <a:pt x="3236" y="5008"/>
                      <a:pt x="3236" y="5022"/>
                      <a:pt x="3250" y="5022"/>
                    </a:cubicBezTo>
                    <a:lnTo>
                      <a:pt x="3250" y="5036"/>
                    </a:lnTo>
                    <a:lnTo>
                      <a:pt x="3250" y="5050"/>
                    </a:lnTo>
                    <a:lnTo>
                      <a:pt x="3250" y="5078"/>
                    </a:lnTo>
                    <a:lnTo>
                      <a:pt x="3250" y="5091"/>
                    </a:lnTo>
                    <a:lnTo>
                      <a:pt x="3250" y="5105"/>
                    </a:lnTo>
                    <a:lnTo>
                      <a:pt x="3250" y="5119"/>
                    </a:lnTo>
                    <a:lnTo>
                      <a:pt x="3250" y="5161"/>
                    </a:lnTo>
                    <a:lnTo>
                      <a:pt x="3250" y="5175"/>
                    </a:lnTo>
                    <a:lnTo>
                      <a:pt x="3250" y="5189"/>
                    </a:lnTo>
                    <a:lnTo>
                      <a:pt x="3250" y="5231"/>
                    </a:lnTo>
                    <a:lnTo>
                      <a:pt x="3250" y="5245"/>
                    </a:lnTo>
                    <a:lnTo>
                      <a:pt x="3250" y="5259"/>
                    </a:lnTo>
                    <a:lnTo>
                      <a:pt x="3250" y="5301"/>
                    </a:lnTo>
                    <a:lnTo>
                      <a:pt x="3250" y="5315"/>
                    </a:lnTo>
                    <a:cubicBezTo>
                      <a:pt x="3194" y="5496"/>
                      <a:pt x="3055" y="5649"/>
                      <a:pt x="2860" y="5677"/>
                    </a:cubicBezTo>
                    <a:lnTo>
                      <a:pt x="2650" y="5677"/>
                    </a:lnTo>
                    <a:cubicBezTo>
                      <a:pt x="2483" y="5635"/>
                      <a:pt x="2344" y="5496"/>
                      <a:pt x="2302" y="5329"/>
                    </a:cubicBezTo>
                    <a:lnTo>
                      <a:pt x="2302" y="5315"/>
                    </a:lnTo>
                    <a:lnTo>
                      <a:pt x="2302" y="5287"/>
                    </a:lnTo>
                    <a:lnTo>
                      <a:pt x="2302" y="5259"/>
                    </a:lnTo>
                    <a:lnTo>
                      <a:pt x="2302" y="5245"/>
                    </a:lnTo>
                    <a:lnTo>
                      <a:pt x="2302" y="5217"/>
                    </a:lnTo>
                    <a:lnTo>
                      <a:pt x="2302" y="5189"/>
                    </a:lnTo>
                    <a:lnTo>
                      <a:pt x="2302" y="5175"/>
                    </a:lnTo>
                    <a:lnTo>
                      <a:pt x="2302" y="5147"/>
                    </a:lnTo>
                    <a:lnTo>
                      <a:pt x="2302" y="5119"/>
                    </a:lnTo>
                    <a:lnTo>
                      <a:pt x="2302" y="5105"/>
                    </a:lnTo>
                    <a:lnTo>
                      <a:pt x="2302" y="5091"/>
                    </a:lnTo>
                    <a:lnTo>
                      <a:pt x="2302" y="5078"/>
                    </a:lnTo>
                    <a:lnTo>
                      <a:pt x="2302" y="5050"/>
                    </a:lnTo>
                    <a:lnTo>
                      <a:pt x="2302" y="5036"/>
                    </a:lnTo>
                    <a:cubicBezTo>
                      <a:pt x="2302" y="5036"/>
                      <a:pt x="2302" y="5022"/>
                      <a:pt x="2330" y="5022"/>
                    </a:cubicBezTo>
                    <a:cubicBezTo>
                      <a:pt x="2330" y="5022"/>
                      <a:pt x="2330" y="5008"/>
                      <a:pt x="2344" y="5008"/>
                    </a:cubicBezTo>
                    <a:cubicBezTo>
                      <a:pt x="2344" y="5008"/>
                      <a:pt x="2344" y="4980"/>
                      <a:pt x="2358" y="4980"/>
                    </a:cubicBezTo>
                    <a:lnTo>
                      <a:pt x="2371" y="4966"/>
                    </a:lnTo>
                    <a:cubicBezTo>
                      <a:pt x="2371" y="4966"/>
                      <a:pt x="2371" y="4952"/>
                      <a:pt x="2399" y="4952"/>
                    </a:cubicBezTo>
                    <a:lnTo>
                      <a:pt x="2427" y="4910"/>
                    </a:lnTo>
                    <a:lnTo>
                      <a:pt x="2441" y="4896"/>
                    </a:lnTo>
                    <a:cubicBezTo>
                      <a:pt x="2441" y="4896"/>
                      <a:pt x="2441" y="4882"/>
                      <a:pt x="2469" y="4882"/>
                    </a:cubicBezTo>
                    <a:lnTo>
                      <a:pt x="2469" y="4868"/>
                    </a:lnTo>
                    <a:lnTo>
                      <a:pt x="2469" y="4840"/>
                    </a:lnTo>
                    <a:lnTo>
                      <a:pt x="2469" y="4826"/>
                    </a:lnTo>
                    <a:lnTo>
                      <a:pt x="2469" y="4812"/>
                    </a:lnTo>
                    <a:lnTo>
                      <a:pt x="2469" y="4799"/>
                    </a:lnTo>
                    <a:lnTo>
                      <a:pt x="2469" y="4771"/>
                    </a:lnTo>
                    <a:lnTo>
                      <a:pt x="2469" y="4757"/>
                    </a:lnTo>
                    <a:cubicBezTo>
                      <a:pt x="2483" y="4687"/>
                      <a:pt x="2483" y="4617"/>
                      <a:pt x="2441" y="4561"/>
                    </a:cubicBezTo>
                    <a:cubicBezTo>
                      <a:pt x="2441" y="4561"/>
                      <a:pt x="2441" y="4547"/>
                      <a:pt x="2427" y="4547"/>
                    </a:cubicBezTo>
                    <a:cubicBezTo>
                      <a:pt x="2427" y="4547"/>
                      <a:pt x="2427" y="4534"/>
                      <a:pt x="2413" y="4534"/>
                    </a:cubicBezTo>
                    <a:cubicBezTo>
                      <a:pt x="2413" y="4520"/>
                      <a:pt x="2399" y="4492"/>
                      <a:pt x="2399" y="4492"/>
                    </a:cubicBezTo>
                    <a:cubicBezTo>
                      <a:pt x="2399" y="4492"/>
                      <a:pt x="2399" y="4478"/>
                      <a:pt x="2371" y="4478"/>
                    </a:cubicBezTo>
                    <a:lnTo>
                      <a:pt x="2358" y="4464"/>
                    </a:lnTo>
                    <a:cubicBezTo>
                      <a:pt x="2358" y="4464"/>
                      <a:pt x="2344" y="4464"/>
                      <a:pt x="2344" y="4450"/>
                    </a:cubicBezTo>
                    <a:cubicBezTo>
                      <a:pt x="2344" y="4450"/>
                      <a:pt x="2330" y="4450"/>
                      <a:pt x="2330" y="4422"/>
                    </a:cubicBezTo>
                    <a:lnTo>
                      <a:pt x="2302" y="4408"/>
                    </a:lnTo>
                    <a:lnTo>
                      <a:pt x="2274" y="4408"/>
                    </a:lnTo>
                    <a:cubicBezTo>
                      <a:pt x="2274" y="4408"/>
                      <a:pt x="2260" y="4408"/>
                      <a:pt x="2260" y="4394"/>
                    </a:cubicBezTo>
                    <a:cubicBezTo>
                      <a:pt x="2260" y="4394"/>
                      <a:pt x="2232" y="4394"/>
                      <a:pt x="2232" y="4366"/>
                    </a:cubicBezTo>
                    <a:lnTo>
                      <a:pt x="2218" y="4366"/>
                    </a:lnTo>
                    <a:cubicBezTo>
                      <a:pt x="2204" y="4366"/>
                      <a:pt x="2162" y="4352"/>
                      <a:pt x="2148" y="4352"/>
                    </a:cubicBezTo>
                    <a:lnTo>
                      <a:pt x="684" y="4352"/>
                    </a:lnTo>
                    <a:lnTo>
                      <a:pt x="684" y="656"/>
                    </a:lnTo>
                    <a:close/>
                    <a:moveTo>
                      <a:pt x="4812" y="5008"/>
                    </a:moveTo>
                    <a:lnTo>
                      <a:pt x="4812" y="6333"/>
                    </a:lnTo>
                    <a:cubicBezTo>
                      <a:pt x="4812" y="6472"/>
                      <a:pt x="4896" y="6584"/>
                      <a:pt x="5022" y="6654"/>
                    </a:cubicBezTo>
                    <a:cubicBezTo>
                      <a:pt x="5072" y="6676"/>
                      <a:pt x="5127" y="6687"/>
                      <a:pt x="5181" y="6687"/>
                    </a:cubicBezTo>
                    <a:cubicBezTo>
                      <a:pt x="5263" y="6687"/>
                      <a:pt x="5345" y="6662"/>
                      <a:pt x="5412" y="6612"/>
                    </a:cubicBezTo>
                    <a:cubicBezTo>
                      <a:pt x="5496" y="6514"/>
                      <a:pt x="5622" y="6486"/>
                      <a:pt x="5733" y="6486"/>
                    </a:cubicBezTo>
                    <a:cubicBezTo>
                      <a:pt x="5873" y="6486"/>
                      <a:pt x="5998" y="6542"/>
                      <a:pt x="6110" y="6640"/>
                    </a:cubicBezTo>
                    <a:cubicBezTo>
                      <a:pt x="6249" y="6723"/>
                      <a:pt x="6305" y="6863"/>
                      <a:pt x="6277" y="7002"/>
                    </a:cubicBezTo>
                    <a:cubicBezTo>
                      <a:pt x="6263" y="7253"/>
                      <a:pt x="6054" y="7463"/>
                      <a:pt x="5817" y="7463"/>
                    </a:cubicBezTo>
                    <a:cubicBezTo>
                      <a:pt x="5677" y="7463"/>
                      <a:pt x="5552" y="7421"/>
                      <a:pt x="5440" y="7337"/>
                    </a:cubicBezTo>
                    <a:cubicBezTo>
                      <a:pt x="5377" y="7283"/>
                      <a:pt x="5290" y="7246"/>
                      <a:pt x="5202" y="7246"/>
                    </a:cubicBezTo>
                    <a:cubicBezTo>
                      <a:pt x="5155" y="7246"/>
                      <a:pt x="5108" y="7257"/>
                      <a:pt x="5064" y="7281"/>
                    </a:cubicBezTo>
                    <a:cubicBezTo>
                      <a:pt x="4938" y="7337"/>
                      <a:pt x="4854" y="7477"/>
                      <a:pt x="4854" y="7616"/>
                    </a:cubicBezTo>
                    <a:lnTo>
                      <a:pt x="4854" y="9011"/>
                    </a:lnTo>
                    <a:lnTo>
                      <a:pt x="3892" y="9011"/>
                    </a:lnTo>
                    <a:cubicBezTo>
                      <a:pt x="3906" y="8927"/>
                      <a:pt x="3934" y="8844"/>
                      <a:pt x="3934" y="8746"/>
                    </a:cubicBezTo>
                    <a:cubicBezTo>
                      <a:pt x="3934" y="8439"/>
                      <a:pt x="3794" y="8118"/>
                      <a:pt x="3557" y="7895"/>
                    </a:cubicBezTo>
                    <a:cubicBezTo>
                      <a:pt x="3344" y="7694"/>
                      <a:pt x="3086" y="7584"/>
                      <a:pt x="2792" y="7584"/>
                    </a:cubicBezTo>
                    <a:cubicBezTo>
                      <a:pt x="2760" y="7584"/>
                      <a:pt x="2726" y="7585"/>
                      <a:pt x="2692" y="7588"/>
                    </a:cubicBezTo>
                    <a:cubicBezTo>
                      <a:pt x="2120" y="7616"/>
                      <a:pt x="1646" y="8090"/>
                      <a:pt x="1604" y="8662"/>
                    </a:cubicBezTo>
                    <a:cubicBezTo>
                      <a:pt x="1604" y="8774"/>
                      <a:pt x="1604" y="8885"/>
                      <a:pt x="1646" y="8997"/>
                    </a:cubicBezTo>
                    <a:lnTo>
                      <a:pt x="684" y="8997"/>
                    </a:lnTo>
                    <a:lnTo>
                      <a:pt x="684" y="5008"/>
                    </a:lnTo>
                    <a:lnTo>
                      <a:pt x="1646" y="5008"/>
                    </a:lnTo>
                    <a:lnTo>
                      <a:pt x="1646" y="5036"/>
                    </a:lnTo>
                    <a:lnTo>
                      <a:pt x="1646" y="5078"/>
                    </a:lnTo>
                    <a:lnTo>
                      <a:pt x="1646" y="5105"/>
                    </a:lnTo>
                    <a:lnTo>
                      <a:pt x="1646" y="5147"/>
                    </a:lnTo>
                    <a:lnTo>
                      <a:pt x="1646" y="5175"/>
                    </a:lnTo>
                    <a:lnTo>
                      <a:pt x="1646" y="5231"/>
                    </a:lnTo>
                    <a:lnTo>
                      <a:pt x="1646" y="5245"/>
                    </a:lnTo>
                    <a:lnTo>
                      <a:pt x="1646" y="5315"/>
                    </a:lnTo>
                    <a:cubicBezTo>
                      <a:pt x="1660" y="5538"/>
                      <a:pt x="1730" y="5733"/>
                      <a:pt x="1855" y="5900"/>
                    </a:cubicBezTo>
                    <a:cubicBezTo>
                      <a:pt x="1855" y="5928"/>
                      <a:pt x="1869" y="5928"/>
                      <a:pt x="1869" y="5942"/>
                    </a:cubicBezTo>
                    <a:lnTo>
                      <a:pt x="1883" y="5956"/>
                    </a:lnTo>
                    <a:lnTo>
                      <a:pt x="1897" y="5984"/>
                    </a:lnTo>
                    <a:lnTo>
                      <a:pt x="1925" y="5998"/>
                    </a:lnTo>
                    <a:lnTo>
                      <a:pt x="1939" y="6012"/>
                    </a:lnTo>
                    <a:cubicBezTo>
                      <a:pt x="1939" y="6026"/>
                      <a:pt x="1953" y="6026"/>
                      <a:pt x="1953" y="6026"/>
                    </a:cubicBezTo>
                    <a:lnTo>
                      <a:pt x="1967" y="6054"/>
                    </a:lnTo>
                    <a:lnTo>
                      <a:pt x="1995" y="6068"/>
                    </a:lnTo>
                    <a:cubicBezTo>
                      <a:pt x="2162" y="6221"/>
                      <a:pt x="2371" y="6333"/>
                      <a:pt x="2581" y="6361"/>
                    </a:cubicBezTo>
                    <a:lnTo>
                      <a:pt x="2915" y="6361"/>
                    </a:lnTo>
                    <a:cubicBezTo>
                      <a:pt x="3139" y="6333"/>
                      <a:pt x="3348" y="6221"/>
                      <a:pt x="3501" y="6068"/>
                    </a:cubicBezTo>
                    <a:lnTo>
                      <a:pt x="3529" y="6054"/>
                    </a:lnTo>
                    <a:lnTo>
                      <a:pt x="3543" y="6026"/>
                    </a:lnTo>
                    <a:lnTo>
                      <a:pt x="3557" y="6012"/>
                    </a:lnTo>
                    <a:lnTo>
                      <a:pt x="3571" y="5998"/>
                    </a:lnTo>
                    <a:lnTo>
                      <a:pt x="3599" y="5984"/>
                    </a:lnTo>
                    <a:lnTo>
                      <a:pt x="3613" y="5956"/>
                    </a:lnTo>
                    <a:lnTo>
                      <a:pt x="3627" y="5942"/>
                    </a:lnTo>
                    <a:cubicBezTo>
                      <a:pt x="3641" y="5928"/>
                      <a:pt x="3641" y="5928"/>
                      <a:pt x="3641" y="5900"/>
                    </a:cubicBezTo>
                    <a:cubicBezTo>
                      <a:pt x="3766" y="5733"/>
                      <a:pt x="3836" y="5538"/>
                      <a:pt x="3850" y="5315"/>
                    </a:cubicBezTo>
                    <a:lnTo>
                      <a:pt x="3850" y="5245"/>
                    </a:lnTo>
                    <a:lnTo>
                      <a:pt x="3850" y="5231"/>
                    </a:lnTo>
                    <a:lnTo>
                      <a:pt x="3850" y="5175"/>
                    </a:lnTo>
                    <a:lnTo>
                      <a:pt x="3850" y="5147"/>
                    </a:lnTo>
                    <a:lnTo>
                      <a:pt x="3850" y="5105"/>
                    </a:lnTo>
                    <a:lnTo>
                      <a:pt x="3850" y="5078"/>
                    </a:lnTo>
                    <a:lnTo>
                      <a:pt x="3850" y="5036"/>
                    </a:lnTo>
                    <a:lnTo>
                      <a:pt x="3850" y="5008"/>
                    </a:lnTo>
                    <a:close/>
                    <a:moveTo>
                      <a:pt x="335" y="0"/>
                    </a:moveTo>
                    <a:cubicBezTo>
                      <a:pt x="168" y="0"/>
                      <a:pt x="0" y="140"/>
                      <a:pt x="0" y="335"/>
                    </a:cubicBezTo>
                    <a:lnTo>
                      <a:pt x="0" y="4673"/>
                    </a:lnTo>
                    <a:lnTo>
                      <a:pt x="0" y="9332"/>
                    </a:lnTo>
                    <a:cubicBezTo>
                      <a:pt x="0" y="9499"/>
                      <a:pt x="140" y="9653"/>
                      <a:pt x="335" y="9653"/>
                    </a:cubicBezTo>
                    <a:lnTo>
                      <a:pt x="2134" y="9653"/>
                    </a:lnTo>
                    <a:cubicBezTo>
                      <a:pt x="2274" y="9653"/>
                      <a:pt x="2399" y="9569"/>
                      <a:pt x="2469" y="9443"/>
                    </a:cubicBezTo>
                    <a:cubicBezTo>
                      <a:pt x="2511" y="9332"/>
                      <a:pt x="2497" y="9164"/>
                      <a:pt x="2413" y="9067"/>
                    </a:cubicBezTo>
                    <a:cubicBezTo>
                      <a:pt x="2330" y="8955"/>
                      <a:pt x="2274" y="8830"/>
                      <a:pt x="2288" y="8690"/>
                    </a:cubicBezTo>
                    <a:cubicBezTo>
                      <a:pt x="2302" y="8453"/>
                      <a:pt x="2497" y="8244"/>
                      <a:pt x="2748" y="8230"/>
                    </a:cubicBezTo>
                    <a:cubicBezTo>
                      <a:pt x="2772" y="8225"/>
                      <a:pt x="2796" y="8223"/>
                      <a:pt x="2820" y="8223"/>
                    </a:cubicBezTo>
                    <a:cubicBezTo>
                      <a:pt x="2934" y="8223"/>
                      <a:pt x="3041" y="8277"/>
                      <a:pt x="3111" y="8369"/>
                    </a:cubicBezTo>
                    <a:cubicBezTo>
                      <a:pt x="3208" y="8453"/>
                      <a:pt x="3264" y="8593"/>
                      <a:pt x="3264" y="8732"/>
                    </a:cubicBezTo>
                    <a:cubicBezTo>
                      <a:pt x="3264" y="8858"/>
                      <a:pt x="3208" y="8983"/>
                      <a:pt x="3139" y="9067"/>
                    </a:cubicBezTo>
                    <a:cubicBezTo>
                      <a:pt x="3055" y="9164"/>
                      <a:pt x="3027" y="9332"/>
                      <a:pt x="3097" y="9443"/>
                    </a:cubicBezTo>
                    <a:cubicBezTo>
                      <a:pt x="3139" y="9569"/>
                      <a:pt x="3278" y="9653"/>
                      <a:pt x="3418" y="9653"/>
                    </a:cubicBezTo>
                    <a:lnTo>
                      <a:pt x="5217" y="9653"/>
                    </a:lnTo>
                    <a:cubicBezTo>
                      <a:pt x="5398" y="9653"/>
                      <a:pt x="5552" y="9513"/>
                      <a:pt x="5552" y="9332"/>
                    </a:cubicBezTo>
                    <a:lnTo>
                      <a:pt x="5552" y="8090"/>
                    </a:lnTo>
                    <a:cubicBezTo>
                      <a:pt x="5649" y="8104"/>
                      <a:pt x="5761" y="8118"/>
                      <a:pt x="5887" y="8118"/>
                    </a:cubicBezTo>
                    <a:cubicBezTo>
                      <a:pt x="6458" y="8090"/>
                      <a:pt x="6933" y="7630"/>
                      <a:pt x="6961" y="7044"/>
                    </a:cubicBezTo>
                    <a:cubicBezTo>
                      <a:pt x="6961" y="6723"/>
                      <a:pt x="6849" y="6417"/>
                      <a:pt x="6626" y="6165"/>
                    </a:cubicBezTo>
                    <a:cubicBezTo>
                      <a:pt x="6403" y="5942"/>
                      <a:pt x="6110" y="5803"/>
                      <a:pt x="5775" y="5803"/>
                    </a:cubicBezTo>
                    <a:cubicBezTo>
                      <a:pt x="5691" y="5803"/>
                      <a:pt x="5608" y="5817"/>
                      <a:pt x="5510" y="5845"/>
                    </a:cubicBezTo>
                    <a:lnTo>
                      <a:pt x="5510" y="4673"/>
                    </a:lnTo>
                    <a:lnTo>
                      <a:pt x="5510" y="3194"/>
                    </a:lnTo>
                    <a:cubicBezTo>
                      <a:pt x="5510" y="3069"/>
                      <a:pt x="5440" y="2943"/>
                      <a:pt x="5329" y="2888"/>
                    </a:cubicBezTo>
                    <a:cubicBezTo>
                      <a:pt x="5284" y="2873"/>
                      <a:pt x="5237" y="2865"/>
                      <a:pt x="5191" y="2865"/>
                    </a:cubicBezTo>
                    <a:cubicBezTo>
                      <a:pt x="5110" y="2865"/>
                      <a:pt x="5034" y="2890"/>
                      <a:pt x="4980" y="2943"/>
                    </a:cubicBezTo>
                    <a:cubicBezTo>
                      <a:pt x="4868" y="3027"/>
                      <a:pt x="4743" y="3069"/>
                      <a:pt x="4631" y="3069"/>
                    </a:cubicBezTo>
                    <a:cubicBezTo>
                      <a:pt x="4380" y="3055"/>
                      <a:pt x="4171" y="2860"/>
                      <a:pt x="4157" y="2609"/>
                    </a:cubicBezTo>
                    <a:cubicBezTo>
                      <a:pt x="4143" y="2469"/>
                      <a:pt x="4185" y="2330"/>
                      <a:pt x="4296" y="2246"/>
                    </a:cubicBezTo>
                    <a:cubicBezTo>
                      <a:pt x="4380" y="2134"/>
                      <a:pt x="4520" y="2092"/>
                      <a:pt x="4659" y="2092"/>
                    </a:cubicBezTo>
                    <a:cubicBezTo>
                      <a:pt x="4785" y="2092"/>
                      <a:pt x="4882" y="2120"/>
                      <a:pt x="4980" y="2204"/>
                    </a:cubicBezTo>
                    <a:cubicBezTo>
                      <a:pt x="5040" y="2264"/>
                      <a:pt x="5116" y="2293"/>
                      <a:pt x="5191" y="2293"/>
                    </a:cubicBezTo>
                    <a:cubicBezTo>
                      <a:pt x="5238" y="2293"/>
                      <a:pt x="5286" y="2281"/>
                      <a:pt x="5329" y="2260"/>
                    </a:cubicBezTo>
                    <a:cubicBezTo>
                      <a:pt x="5440" y="2204"/>
                      <a:pt x="5510" y="2092"/>
                      <a:pt x="5510" y="1967"/>
                    </a:cubicBezTo>
                    <a:lnTo>
                      <a:pt x="5510" y="335"/>
                    </a:lnTo>
                    <a:cubicBezTo>
                      <a:pt x="5510" y="154"/>
                      <a:pt x="5370" y="0"/>
                      <a:pt x="51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48"/>
            <p:cNvGrpSpPr/>
            <p:nvPr/>
          </p:nvGrpSpPr>
          <p:grpSpPr>
            <a:xfrm>
              <a:off x="5781925" y="2034538"/>
              <a:ext cx="371425" cy="423075"/>
              <a:chOff x="2705425" y="1976050"/>
              <a:chExt cx="371425" cy="423075"/>
            </a:xfrm>
          </p:grpSpPr>
          <p:sp>
            <p:nvSpPr>
              <p:cNvPr id="968" name="Google Shape;968;p48"/>
              <p:cNvSpPr/>
              <p:nvPr/>
            </p:nvSpPr>
            <p:spPr>
              <a:xfrm>
                <a:off x="2705425" y="1976050"/>
                <a:ext cx="371425" cy="423075"/>
              </a:xfrm>
              <a:custGeom>
                <a:avLst/>
                <a:gdLst/>
                <a:ahLst/>
                <a:cxnLst/>
                <a:rect l="l" t="t" r="r" b="b"/>
                <a:pathLst>
                  <a:path w="14857" h="16923" extrusionOk="0">
                    <a:moveTo>
                      <a:pt x="7394" y="658"/>
                    </a:moveTo>
                    <a:cubicBezTo>
                      <a:pt x="7435" y="658"/>
                      <a:pt x="7477" y="658"/>
                      <a:pt x="7533" y="672"/>
                    </a:cubicBezTo>
                    <a:lnTo>
                      <a:pt x="7561" y="672"/>
                    </a:lnTo>
                    <a:cubicBezTo>
                      <a:pt x="7617" y="672"/>
                      <a:pt x="7673" y="700"/>
                      <a:pt x="7742" y="700"/>
                    </a:cubicBezTo>
                    <a:lnTo>
                      <a:pt x="7784" y="700"/>
                    </a:lnTo>
                    <a:cubicBezTo>
                      <a:pt x="7826" y="700"/>
                      <a:pt x="7882" y="714"/>
                      <a:pt x="7910" y="714"/>
                    </a:cubicBezTo>
                    <a:lnTo>
                      <a:pt x="8021" y="714"/>
                    </a:lnTo>
                    <a:lnTo>
                      <a:pt x="8021" y="7228"/>
                    </a:lnTo>
                    <a:lnTo>
                      <a:pt x="7324" y="6768"/>
                    </a:lnTo>
                    <a:lnTo>
                      <a:pt x="7017" y="6768"/>
                    </a:lnTo>
                    <a:cubicBezTo>
                      <a:pt x="7017" y="6768"/>
                      <a:pt x="7003" y="6768"/>
                      <a:pt x="7003" y="6782"/>
                    </a:cubicBezTo>
                    <a:cubicBezTo>
                      <a:pt x="7003" y="6782"/>
                      <a:pt x="6989" y="6782"/>
                      <a:pt x="6989" y="6796"/>
                    </a:cubicBezTo>
                    <a:lnTo>
                      <a:pt x="6947" y="6796"/>
                    </a:lnTo>
                    <a:lnTo>
                      <a:pt x="6933" y="6810"/>
                    </a:lnTo>
                    <a:lnTo>
                      <a:pt x="6152" y="7465"/>
                    </a:lnTo>
                    <a:lnTo>
                      <a:pt x="5371" y="6810"/>
                    </a:lnTo>
                    <a:cubicBezTo>
                      <a:pt x="5371" y="6810"/>
                      <a:pt x="5343" y="6810"/>
                      <a:pt x="5343" y="6796"/>
                    </a:cubicBezTo>
                    <a:cubicBezTo>
                      <a:pt x="5343" y="6796"/>
                      <a:pt x="5329" y="6796"/>
                      <a:pt x="5329" y="6782"/>
                    </a:cubicBezTo>
                    <a:cubicBezTo>
                      <a:pt x="5329" y="6782"/>
                      <a:pt x="5315" y="6782"/>
                      <a:pt x="5315" y="6768"/>
                    </a:cubicBezTo>
                    <a:lnTo>
                      <a:pt x="5134" y="6768"/>
                    </a:lnTo>
                    <a:cubicBezTo>
                      <a:pt x="5134" y="6768"/>
                      <a:pt x="5120" y="6768"/>
                      <a:pt x="5120" y="6782"/>
                    </a:cubicBezTo>
                    <a:cubicBezTo>
                      <a:pt x="5106" y="6782"/>
                      <a:pt x="5092" y="6796"/>
                      <a:pt x="5064" y="6796"/>
                    </a:cubicBezTo>
                    <a:lnTo>
                      <a:pt x="4367" y="7270"/>
                    </a:lnTo>
                    <a:lnTo>
                      <a:pt x="4367" y="1202"/>
                    </a:lnTo>
                    <a:lnTo>
                      <a:pt x="4269" y="1202"/>
                    </a:lnTo>
                    <a:lnTo>
                      <a:pt x="4381" y="1147"/>
                    </a:lnTo>
                    <a:cubicBezTo>
                      <a:pt x="4395" y="1147"/>
                      <a:pt x="4409" y="1133"/>
                      <a:pt x="4409" y="1133"/>
                    </a:cubicBezTo>
                    <a:cubicBezTo>
                      <a:pt x="4520" y="1077"/>
                      <a:pt x="4618" y="1049"/>
                      <a:pt x="4729" y="1007"/>
                    </a:cubicBezTo>
                    <a:cubicBezTo>
                      <a:pt x="4743" y="1007"/>
                      <a:pt x="4757" y="993"/>
                      <a:pt x="4771" y="993"/>
                    </a:cubicBezTo>
                    <a:cubicBezTo>
                      <a:pt x="4813" y="979"/>
                      <a:pt x="4841" y="965"/>
                      <a:pt x="4897" y="965"/>
                    </a:cubicBezTo>
                    <a:cubicBezTo>
                      <a:pt x="4911" y="965"/>
                      <a:pt x="4939" y="937"/>
                      <a:pt x="4953" y="937"/>
                    </a:cubicBezTo>
                    <a:cubicBezTo>
                      <a:pt x="4980" y="923"/>
                      <a:pt x="5022" y="923"/>
                      <a:pt x="5050" y="910"/>
                    </a:cubicBezTo>
                    <a:cubicBezTo>
                      <a:pt x="5078" y="910"/>
                      <a:pt x="5106" y="882"/>
                      <a:pt x="5120" y="882"/>
                    </a:cubicBezTo>
                    <a:cubicBezTo>
                      <a:pt x="5162" y="868"/>
                      <a:pt x="5190" y="868"/>
                      <a:pt x="5232" y="854"/>
                    </a:cubicBezTo>
                    <a:cubicBezTo>
                      <a:pt x="5245" y="854"/>
                      <a:pt x="5287" y="840"/>
                      <a:pt x="5301" y="840"/>
                    </a:cubicBezTo>
                    <a:cubicBezTo>
                      <a:pt x="5329" y="840"/>
                      <a:pt x="5371" y="812"/>
                      <a:pt x="5385" y="812"/>
                    </a:cubicBezTo>
                    <a:cubicBezTo>
                      <a:pt x="5399" y="812"/>
                      <a:pt x="5441" y="798"/>
                      <a:pt x="5455" y="798"/>
                    </a:cubicBezTo>
                    <a:cubicBezTo>
                      <a:pt x="5497" y="798"/>
                      <a:pt x="5524" y="784"/>
                      <a:pt x="5538" y="784"/>
                    </a:cubicBezTo>
                    <a:cubicBezTo>
                      <a:pt x="5566" y="784"/>
                      <a:pt x="5594" y="770"/>
                      <a:pt x="5608" y="770"/>
                    </a:cubicBezTo>
                    <a:cubicBezTo>
                      <a:pt x="5650" y="770"/>
                      <a:pt x="5678" y="742"/>
                      <a:pt x="5706" y="742"/>
                    </a:cubicBezTo>
                    <a:cubicBezTo>
                      <a:pt x="5720" y="742"/>
                      <a:pt x="5748" y="742"/>
                      <a:pt x="5776" y="728"/>
                    </a:cubicBezTo>
                    <a:lnTo>
                      <a:pt x="5789" y="728"/>
                    </a:lnTo>
                    <a:lnTo>
                      <a:pt x="5789" y="4773"/>
                    </a:lnTo>
                    <a:cubicBezTo>
                      <a:pt x="5789" y="4955"/>
                      <a:pt x="5929" y="5108"/>
                      <a:pt x="6124" y="5108"/>
                    </a:cubicBezTo>
                    <a:cubicBezTo>
                      <a:pt x="6306" y="5108"/>
                      <a:pt x="6445" y="4969"/>
                      <a:pt x="6445" y="4773"/>
                    </a:cubicBezTo>
                    <a:lnTo>
                      <a:pt x="6445" y="658"/>
                    </a:lnTo>
                    <a:close/>
                    <a:moveTo>
                      <a:pt x="7184" y="7493"/>
                    </a:moveTo>
                    <a:lnTo>
                      <a:pt x="7700" y="7842"/>
                    </a:lnTo>
                    <a:lnTo>
                      <a:pt x="8035" y="8079"/>
                    </a:lnTo>
                    <a:lnTo>
                      <a:pt x="8035" y="8442"/>
                    </a:lnTo>
                    <a:lnTo>
                      <a:pt x="7700" y="8874"/>
                    </a:lnTo>
                    <a:lnTo>
                      <a:pt x="4604" y="8874"/>
                    </a:lnTo>
                    <a:lnTo>
                      <a:pt x="4269" y="8442"/>
                    </a:lnTo>
                    <a:lnTo>
                      <a:pt x="4269" y="8079"/>
                    </a:lnTo>
                    <a:lnTo>
                      <a:pt x="5120" y="7493"/>
                    </a:lnTo>
                    <a:lnTo>
                      <a:pt x="5943" y="8177"/>
                    </a:lnTo>
                    <a:lnTo>
                      <a:pt x="5957" y="8191"/>
                    </a:lnTo>
                    <a:cubicBezTo>
                      <a:pt x="5985" y="8191"/>
                      <a:pt x="5985" y="8219"/>
                      <a:pt x="5999" y="8219"/>
                    </a:cubicBezTo>
                    <a:cubicBezTo>
                      <a:pt x="6051" y="8236"/>
                      <a:pt x="6105" y="8246"/>
                      <a:pt x="6158" y="8246"/>
                    </a:cubicBezTo>
                    <a:cubicBezTo>
                      <a:pt x="6233" y="8246"/>
                      <a:pt x="6304" y="8226"/>
                      <a:pt x="6361" y="8177"/>
                    </a:cubicBezTo>
                    <a:lnTo>
                      <a:pt x="7184" y="7493"/>
                    </a:lnTo>
                    <a:close/>
                    <a:moveTo>
                      <a:pt x="7198" y="9544"/>
                    </a:moveTo>
                    <a:lnTo>
                      <a:pt x="6152" y="10939"/>
                    </a:lnTo>
                    <a:lnTo>
                      <a:pt x="5106" y="9544"/>
                    </a:lnTo>
                    <a:close/>
                    <a:moveTo>
                      <a:pt x="8691" y="896"/>
                    </a:moveTo>
                    <a:cubicBezTo>
                      <a:pt x="11020" y="1426"/>
                      <a:pt x="12499" y="2960"/>
                      <a:pt x="12833" y="5122"/>
                    </a:cubicBezTo>
                    <a:lnTo>
                      <a:pt x="12875" y="5582"/>
                    </a:lnTo>
                    <a:cubicBezTo>
                      <a:pt x="12875" y="5680"/>
                      <a:pt x="12903" y="6084"/>
                      <a:pt x="12903" y="6405"/>
                    </a:cubicBezTo>
                    <a:lnTo>
                      <a:pt x="12178" y="6405"/>
                    </a:lnTo>
                    <a:cubicBezTo>
                      <a:pt x="12011" y="6405"/>
                      <a:pt x="11857" y="6545"/>
                      <a:pt x="11857" y="6726"/>
                    </a:cubicBezTo>
                    <a:cubicBezTo>
                      <a:pt x="11857" y="6921"/>
                      <a:pt x="11997" y="7061"/>
                      <a:pt x="12178" y="7061"/>
                    </a:cubicBezTo>
                    <a:lnTo>
                      <a:pt x="12987" y="7061"/>
                    </a:lnTo>
                    <a:lnTo>
                      <a:pt x="14159" y="9167"/>
                    </a:lnTo>
                    <a:cubicBezTo>
                      <a:pt x="14159" y="9195"/>
                      <a:pt x="14159" y="9223"/>
                      <a:pt x="14145" y="9237"/>
                    </a:cubicBezTo>
                    <a:cubicBezTo>
                      <a:pt x="14117" y="9265"/>
                      <a:pt x="14103" y="9279"/>
                      <a:pt x="14075" y="9293"/>
                    </a:cubicBezTo>
                    <a:lnTo>
                      <a:pt x="13238" y="9432"/>
                    </a:lnTo>
                    <a:cubicBezTo>
                      <a:pt x="13071" y="9474"/>
                      <a:pt x="12959" y="9586"/>
                      <a:pt x="12959" y="9767"/>
                    </a:cubicBezTo>
                    <a:lnTo>
                      <a:pt x="12959" y="13477"/>
                    </a:lnTo>
                    <a:lnTo>
                      <a:pt x="12959" y="13491"/>
                    </a:lnTo>
                    <a:cubicBezTo>
                      <a:pt x="12959" y="13561"/>
                      <a:pt x="12917" y="13617"/>
                      <a:pt x="12903" y="13659"/>
                    </a:cubicBezTo>
                    <a:cubicBezTo>
                      <a:pt x="12861" y="13700"/>
                      <a:pt x="12792" y="13728"/>
                      <a:pt x="12722" y="13728"/>
                    </a:cubicBezTo>
                    <a:cubicBezTo>
                      <a:pt x="12541" y="13700"/>
                      <a:pt x="10183" y="13519"/>
                      <a:pt x="9960" y="13477"/>
                    </a:cubicBezTo>
                    <a:lnTo>
                      <a:pt x="9821" y="13477"/>
                    </a:lnTo>
                    <a:cubicBezTo>
                      <a:pt x="9695" y="13491"/>
                      <a:pt x="9583" y="13603"/>
                      <a:pt x="9570" y="13728"/>
                    </a:cubicBezTo>
                    <a:lnTo>
                      <a:pt x="8886" y="16253"/>
                    </a:lnTo>
                    <a:lnTo>
                      <a:pt x="4339" y="15639"/>
                    </a:lnTo>
                    <a:lnTo>
                      <a:pt x="4841" y="13240"/>
                    </a:lnTo>
                    <a:lnTo>
                      <a:pt x="7129" y="13686"/>
                    </a:lnTo>
                    <a:lnTo>
                      <a:pt x="7198" y="13686"/>
                    </a:lnTo>
                    <a:cubicBezTo>
                      <a:pt x="7352" y="13686"/>
                      <a:pt x="7491" y="13589"/>
                      <a:pt x="7533" y="13421"/>
                    </a:cubicBezTo>
                    <a:cubicBezTo>
                      <a:pt x="7561" y="13254"/>
                      <a:pt x="7449" y="13073"/>
                      <a:pt x="7268" y="13045"/>
                    </a:cubicBezTo>
                    <a:lnTo>
                      <a:pt x="4688" y="12543"/>
                    </a:lnTo>
                    <a:cubicBezTo>
                      <a:pt x="2247" y="11650"/>
                      <a:pt x="628" y="9307"/>
                      <a:pt x="656" y="6712"/>
                    </a:cubicBezTo>
                    <a:cubicBezTo>
                      <a:pt x="698" y="4592"/>
                      <a:pt x="1786" y="2667"/>
                      <a:pt x="3600" y="1565"/>
                    </a:cubicBezTo>
                    <a:lnTo>
                      <a:pt x="3600" y="7898"/>
                    </a:lnTo>
                    <a:lnTo>
                      <a:pt x="3600" y="8567"/>
                    </a:lnTo>
                    <a:cubicBezTo>
                      <a:pt x="3600" y="8637"/>
                      <a:pt x="3627" y="8707"/>
                      <a:pt x="3669" y="8749"/>
                    </a:cubicBezTo>
                    <a:lnTo>
                      <a:pt x="4157" y="9404"/>
                    </a:lnTo>
                    <a:lnTo>
                      <a:pt x="5887" y="11678"/>
                    </a:lnTo>
                    <a:cubicBezTo>
                      <a:pt x="5957" y="11776"/>
                      <a:pt x="6041" y="11817"/>
                      <a:pt x="6152" y="11817"/>
                    </a:cubicBezTo>
                    <a:cubicBezTo>
                      <a:pt x="6250" y="11817"/>
                      <a:pt x="6361" y="11776"/>
                      <a:pt x="6417" y="11678"/>
                    </a:cubicBezTo>
                    <a:lnTo>
                      <a:pt x="8133" y="9404"/>
                    </a:lnTo>
                    <a:lnTo>
                      <a:pt x="8621" y="8749"/>
                    </a:lnTo>
                    <a:cubicBezTo>
                      <a:pt x="8663" y="8707"/>
                      <a:pt x="8691" y="8637"/>
                      <a:pt x="8691" y="8567"/>
                    </a:cubicBezTo>
                    <a:lnTo>
                      <a:pt x="8691" y="7898"/>
                    </a:lnTo>
                    <a:lnTo>
                      <a:pt x="8691" y="896"/>
                    </a:lnTo>
                    <a:close/>
                    <a:moveTo>
                      <a:pt x="6690" y="1"/>
                    </a:moveTo>
                    <a:cubicBezTo>
                      <a:pt x="5686" y="1"/>
                      <a:pt x="4710" y="250"/>
                      <a:pt x="3823" y="700"/>
                    </a:cubicBezTo>
                    <a:cubicBezTo>
                      <a:pt x="2721" y="1230"/>
                      <a:pt x="1772" y="2067"/>
                      <a:pt x="1117" y="3113"/>
                    </a:cubicBezTo>
                    <a:cubicBezTo>
                      <a:pt x="419" y="4187"/>
                      <a:pt x="43" y="5415"/>
                      <a:pt x="29" y="6698"/>
                    </a:cubicBezTo>
                    <a:cubicBezTo>
                      <a:pt x="1" y="9488"/>
                      <a:pt x="1689" y="12013"/>
                      <a:pt x="4255" y="13059"/>
                    </a:cubicBezTo>
                    <a:lnTo>
                      <a:pt x="3655" y="15849"/>
                    </a:lnTo>
                    <a:cubicBezTo>
                      <a:pt x="3641" y="15932"/>
                      <a:pt x="3655" y="16044"/>
                      <a:pt x="3711" y="16114"/>
                    </a:cubicBezTo>
                    <a:cubicBezTo>
                      <a:pt x="3767" y="16183"/>
                      <a:pt x="3851" y="16225"/>
                      <a:pt x="3934" y="16253"/>
                    </a:cubicBezTo>
                    <a:lnTo>
                      <a:pt x="9123" y="16923"/>
                    </a:lnTo>
                    <a:lnTo>
                      <a:pt x="9165" y="16923"/>
                    </a:lnTo>
                    <a:cubicBezTo>
                      <a:pt x="9304" y="16923"/>
                      <a:pt x="9444" y="16825"/>
                      <a:pt x="9486" y="16685"/>
                    </a:cubicBezTo>
                    <a:lnTo>
                      <a:pt x="10169" y="14133"/>
                    </a:lnTo>
                    <a:cubicBezTo>
                      <a:pt x="10211" y="14133"/>
                      <a:pt x="10267" y="14161"/>
                      <a:pt x="10323" y="14161"/>
                    </a:cubicBezTo>
                    <a:cubicBezTo>
                      <a:pt x="10630" y="14189"/>
                      <a:pt x="11020" y="14203"/>
                      <a:pt x="11285" y="14244"/>
                    </a:cubicBezTo>
                    <a:cubicBezTo>
                      <a:pt x="11508" y="14258"/>
                      <a:pt x="12680" y="14370"/>
                      <a:pt x="12750" y="14370"/>
                    </a:cubicBezTo>
                    <a:cubicBezTo>
                      <a:pt x="13001" y="14370"/>
                      <a:pt x="13238" y="14258"/>
                      <a:pt x="13405" y="14091"/>
                    </a:cubicBezTo>
                    <a:cubicBezTo>
                      <a:pt x="13559" y="13910"/>
                      <a:pt x="13643" y="13700"/>
                      <a:pt x="13643" y="13463"/>
                    </a:cubicBezTo>
                    <a:lnTo>
                      <a:pt x="13643" y="10046"/>
                    </a:lnTo>
                    <a:lnTo>
                      <a:pt x="14200" y="9948"/>
                    </a:lnTo>
                    <a:cubicBezTo>
                      <a:pt x="14452" y="9920"/>
                      <a:pt x="14661" y="9767"/>
                      <a:pt x="14758" y="9558"/>
                    </a:cubicBezTo>
                    <a:cubicBezTo>
                      <a:pt x="14856" y="9307"/>
                      <a:pt x="14842" y="9056"/>
                      <a:pt x="14731" y="8846"/>
                    </a:cubicBezTo>
                    <a:lnTo>
                      <a:pt x="13559" y="6712"/>
                    </a:lnTo>
                    <a:cubicBezTo>
                      <a:pt x="13559" y="6447"/>
                      <a:pt x="13559" y="5680"/>
                      <a:pt x="13545" y="5513"/>
                    </a:cubicBezTo>
                    <a:lnTo>
                      <a:pt x="13545" y="5499"/>
                    </a:lnTo>
                    <a:lnTo>
                      <a:pt x="13489" y="5038"/>
                    </a:lnTo>
                    <a:lnTo>
                      <a:pt x="13489" y="5024"/>
                    </a:lnTo>
                    <a:cubicBezTo>
                      <a:pt x="13294" y="3699"/>
                      <a:pt x="12722" y="2583"/>
                      <a:pt x="11787" y="1733"/>
                    </a:cubicBezTo>
                    <a:cubicBezTo>
                      <a:pt x="10936" y="937"/>
                      <a:pt x="9765" y="379"/>
                      <a:pt x="8440" y="142"/>
                    </a:cubicBezTo>
                    <a:cubicBezTo>
                      <a:pt x="7938" y="45"/>
                      <a:pt x="7394" y="3"/>
                      <a:pt x="6850" y="3"/>
                    </a:cubicBezTo>
                    <a:cubicBezTo>
                      <a:pt x="6796" y="1"/>
                      <a:pt x="6743" y="1"/>
                      <a:pt x="66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8"/>
              <p:cNvSpPr/>
              <p:nvPr/>
            </p:nvSpPr>
            <p:spPr>
              <a:xfrm>
                <a:off x="2910125" y="2307750"/>
                <a:ext cx="16775" cy="16750"/>
              </a:xfrm>
              <a:custGeom>
                <a:avLst/>
                <a:gdLst/>
                <a:ahLst/>
                <a:cxnLst/>
                <a:rect l="l" t="t" r="r" b="b"/>
                <a:pathLst>
                  <a:path w="671" h="670" extrusionOk="0">
                    <a:moveTo>
                      <a:pt x="266" y="0"/>
                    </a:moveTo>
                    <a:cubicBezTo>
                      <a:pt x="252" y="0"/>
                      <a:pt x="238" y="14"/>
                      <a:pt x="196" y="14"/>
                    </a:cubicBezTo>
                    <a:cubicBezTo>
                      <a:pt x="182" y="14"/>
                      <a:pt x="168" y="42"/>
                      <a:pt x="140" y="56"/>
                    </a:cubicBezTo>
                    <a:cubicBezTo>
                      <a:pt x="126" y="70"/>
                      <a:pt x="112" y="70"/>
                      <a:pt x="98" y="84"/>
                    </a:cubicBezTo>
                    <a:cubicBezTo>
                      <a:pt x="70" y="112"/>
                      <a:pt x="56" y="126"/>
                      <a:pt x="56" y="140"/>
                    </a:cubicBezTo>
                    <a:cubicBezTo>
                      <a:pt x="42" y="153"/>
                      <a:pt x="42" y="181"/>
                      <a:pt x="29" y="195"/>
                    </a:cubicBezTo>
                    <a:cubicBezTo>
                      <a:pt x="29" y="209"/>
                      <a:pt x="1" y="223"/>
                      <a:pt x="1" y="265"/>
                    </a:cubicBezTo>
                    <a:lnTo>
                      <a:pt x="1" y="335"/>
                    </a:lnTo>
                    <a:lnTo>
                      <a:pt x="1" y="405"/>
                    </a:lnTo>
                    <a:cubicBezTo>
                      <a:pt x="1" y="418"/>
                      <a:pt x="29" y="432"/>
                      <a:pt x="29" y="474"/>
                    </a:cubicBezTo>
                    <a:cubicBezTo>
                      <a:pt x="29" y="502"/>
                      <a:pt x="42" y="502"/>
                      <a:pt x="56" y="516"/>
                    </a:cubicBezTo>
                    <a:cubicBezTo>
                      <a:pt x="70" y="544"/>
                      <a:pt x="70" y="558"/>
                      <a:pt x="98" y="572"/>
                    </a:cubicBezTo>
                    <a:cubicBezTo>
                      <a:pt x="112" y="600"/>
                      <a:pt x="126" y="614"/>
                      <a:pt x="140" y="614"/>
                    </a:cubicBezTo>
                    <a:cubicBezTo>
                      <a:pt x="168" y="628"/>
                      <a:pt x="182" y="628"/>
                      <a:pt x="196" y="642"/>
                    </a:cubicBezTo>
                    <a:cubicBezTo>
                      <a:pt x="210" y="642"/>
                      <a:pt x="238" y="670"/>
                      <a:pt x="266" y="670"/>
                    </a:cubicBezTo>
                    <a:lnTo>
                      <a:pt x="405" y="670"/>
                    </a:lnTo>
                    <a:cubicBezTo>
                      <a:pt x="419" y="670"/>
                      <a:pt x="433" y="642"/>
                      <a:pt x="475" y="642"/>
                    </a:cubicBezTo>
                    <a:cubicBezTo>
                      <a:pt x="489" y="642"/>
                      <a:pt x="503" y="628"/>
                      <a:pt x="531" y="614"/>
                    </a:cubicBezTo>
                    <a:cubicBezTo>
                      <a:pt x="545" y="586"/>
                      <a:pt x="559" y="586"/>
                      <a:pt x="573" y="572"/>
                    </a:cubicBezTo>
                    <a:cubicBezTo>
                      <a:pt x="600" y="558"/>
                      <a:pt x="614" y="544"/>
                      <a:pt x="614" y="516"/>
                    </a:cubicBezTo>
                    <a:cubicBezTo>
                      <a:pt x="628" y="502"/>
                      <a:pt x="628" y="488"/>
                      <a:pt x="642" y="474"/>
                    </a:cubicBezTo>
                    <a:cubicBezTo>
                      <a:pt x="670" y="446"/>
                      <a:pt x="670" y="432"/>
                      <a:pt x="670" y="405"/>
                    </a:cubicBezTo>
                    <a:lnTo>
                      <a:pt x="670" y="335"/>
                    </a:lnTo>
                    <a:cubicBezTo>
                      <a:pt x="656" y="251"/>
                      <a:pt x="614" y="153"/>
                      <a:pt x="559" y="84"/>
                    </a:cubicBezTo>
                    <a:cubicBezTo>
                      <a:pt x="545" y="70"/>
                      <a:pt x="531" y="56"/>
                      <a:pt x="517" y="56"/>
                    </a:cubicBezTo>
                    <a:cubicBezTo>
                      <a:pt x="489" y="42"/>
                      <a:pt x="475" y="42"/>
                      <a:pt x="461" y="14"/>
                    </a:cubicBezTo>
                    <a:cubicBezTo>
                      <a:pt x="433"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8"/>
              <p:cNvSpPr/>
              <p:nvPr/>
            </p:nvSpPr>
            <p:spPr>
              <a:xfrm>
                <a:off x="2850850" y="2122225"/>
                <a:ext cx="16750" cy="16400"/>
              </a:xfrm>
              <a:custGeom>
                <a:avLst/>
                <a:gdLst/>
                <a:ahLst/>
                <a:cxnLst/>
                <a:rect l="l" t="t" r="r" b="b"/>
                <a:pathLst>
                  <a:path w="670" h="656" extrusionOk="0">
                    <a:moveTo>
                      <a:pt x="265" y="0"/>
                    </a:moveTo>
                    <a:cubicBezTo>
                      <a:pt x="251" y="0"/>
                      <a:pt x="237" y="14"/>
                      <a:pt x="196" y="14"/>
                    </a:cubicBezTo>
                    <a:cubicBezTo>
                      <a:pt x="168" y="14"/>
                      <a:pt x="168" y="28"/>
                      <a:pt x="140" y="42"/>
                    </a:cubicBezTo>
                    <a:cubicBezTo>
                      <a:pt x="126" y="70"/>
                      <a:pt x="112" y="70"/>
                      <a:pt x="98" y="84"/>
                    </a:cubicBezTo>
                    <a:cubicBezTo>
                      <a:pt x="70" y="98"/>
                      <a:pt x="56" y="112"/>
                      <a:pt x="56" y="140"/>
                    </a:cubicBezTo>
                    <a:cubicBezTo>
                      <a:pt x="42" y="154"/>
                      <a:pt x="42" y="168"/>
                      <a:pt x="28" y="182"/>
                    </a:cubicBezTo>
                    <a:cubicBezTo>
                      <a:pt x="28" y="210"/>
                      <a:pt x="0" y="224"/>
                      <a:pt x="0" y="251"/>
                    </a:cubicBezTo>
                    <a:lnTo>
                      <a:pt x="0" y="321"/>
                    </a:lnTo>
                    <a:lnTo>
                      <a:pt x="0" y="391"/>
                    </a:lnTo>
                    <a:cubicBezTo>
                      <a:pt x="0" y="419"/>
                      <a:pt x="28" y="433"/>
                      <a:pt x="28" y="461"/>
                    </a:cubicBezTo>
                    <a:cubicBezTo>
                      <a:pt x="28" y="475"/>
                      <a:pt x="42" y="503"/>
                      <a:pt x="56" y="516"/>
                    </a:cubicBezTo>
                    <a:cubicBezTo>
                      <a:pt x="70" y="530"/>
                      <a:pt x="70" y="544"/>
                      <a:pt x="98" y="572"/>
                    </a:cubicBezTo>
                    <a:cubicBezTo>
                      <a:pt x="112" y="586"/>
                      <a:pt x="126" y="600"/>
                      <a:pt x="140" y="600"/>
                    </a:cubicBezTo>
                    <a:cubicBezTo>
                      <a:pt x="168" y="614"/>
                      <a:pt x="182" y="614"/>
                      <a:pt x="196" y="642"/>
                    </a:cubicBezTo>
                    <a:cubicBezTo>
                      <a:pt x="210" y="642"/>
                      <a:pt x="237" y="656"/>
                      <a:pt x="265" y="656"/>
                    </a:cubicBezTo>
                    <a:lnTo>
                      <a:pt x="405" y="656"/>
                    </a:lnTo>
                    <a:cubicBezTo>
                      <a:pt x="419" y="656"/>
                      <a:pt x="447" y="642"/>
                      <a:pt x="475" y="642"/>
                    </a:cubicBezTo>
                    <a:cubicBezTo>
                      <a:pt x="489" y="642"/>
                      <a:pt x="502" y="614"/>
                      <a:pt x="530" y="600"/>
                    </a:cubicBezTo>
                    <a:cubicBezTo>
                      <a:pt x="544" y="586"/>
                      <a:pt x="558" y="586"/>
                      <a:pt x="586" y="572"/>
                    </a:cubicBezTo>
                    <a:cubicBezTo>
                      <a:pt x="600" y="544"/>
                      <a:pt x="614" y="530"/>
                      <a:pt x="614" y="516"/>
                    </a:cubicBezTo>
                    <a:cubicBezTo>
                      <a:pt x="628" y="503"/>
                      <a:pt x="628" y="475"/>
                      <a:pt x="656" y="461"/>
                    </a:cubicBezTo>
                    <a:cubicBezTo>
                      <a:pt x="656" y="447"/>
                      <a:pt x="670" y="433"/>
                      <a:pt x="670" y="391"/>
                    </a:cubicBezTo>
                    <a:lnTo>
                      <a:pt x="670" y="321"/>
                    </a:lnTo>
                    <a:cubicBezTo>
                      <a:pt x="670" y="293"/>
                      <a:pt x="670" y="279"/>
                      <a:pt x="656" y="251"/>
                    </a:cubicBezTo>
                    <a:cubicBezTo>
                      <a:pt x="656" y="237"/>
                      <a:pt x="628" y="224"/>
                      <a:pt x="628" y="182"/>
                    </a:cubicBezTo>
                    <a:cubicBezTo>
                      <a:pt x="628" y="168"/>
                      <a:pt x="614" y="154"/>
                      <a:pt x="600" y="140"/>
                    </a:cubicBezTo>
                    <a:cubicBezTo>
                      <a:pt x="586" y="112"/>
                      <a:pt x="586" y="98"/>
                      <a:pt x="558" y="84"/>
                    </a:cubicBezTo>
                    <a:cubicBezTo>
                      <a:pt x="544" y="70"/>
                      <a:pt x="530" y="42"/>
                      <a:pt x="516" y="42"/>
                    </a:cubicBezTo>
                    <a:cubicBezTo>
                      <a:pt x="489" y="28"/>
                      <a:pt x="475" y="28"/>
                      <a:pt x="461" y="14"/>
                    </a:cubicBezTo>
                    <a:cubicBezTo>
                      <a:pt x="447"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48"/>
            <p:cNvGrpSpPr/>
            <p:nvPr/>
          </p:nvGrpSpPr>
          <p:grpSpPr>
            <a:xfrm>
              <a:off x="6447563" y="2034538"/>
              <a:ext cx="371775" cy="423075"/>
              <a:chOff x="3315325" y="1976050"/>
              <a:chExt cx="371775" cy="423075"/>
            </a:xfrm>
          </p:grpSpPr>
          <p:sp>
            <p:nvSpPr>
              <p:cNvPr id="972" name="Google Shape;972;p48"/>
              <p:cNvSpPr/>
              <p:nvPr/>
            </p:nvSpPr>
            <p:spPr>
              <a:xfrm>
                <a:off x="3315325" y="1976050"/>
                <a:ext cx="371775" cy="423075"/>
              </a:xfrm>
              <a:custGeom>
                <a:avLst/>
                <a:gdLst/>
                <a:ahLst/>
                <a:cxnLst/>
                <a:rect l="l" t="t" r="r" b="b"/>
                <a:pathLst>
                  <a:path w="14871" h="16923" extrusionOk="0">
                    <a:moveTo>
                      <a:pt x="9841" y="3665"/>
                    </a:moveTo>
                    <a:cubicBezTo>
                      <a:pt x="10114" y="3665"/>
                      <a:pt x="10355" y="3690"/>
                      <a:pt x="10518" y="3713"/>
                    </a:cubicBezTo>
                    <a:cubicBezTo>
                      <a:pt x="10588" y="4201"/>
                      <a:pt x="10686" y="5401"/>
                      <a:pt x="10072" y="6015"/>
                    </a:cubicBezTo>
                    <a:cubicBezTo>
                      <a:pt x="9677" y="6409"/>
                      <a:pt x="9041" y="6514"/>
                      <a:pt x="8509" y="6514"/>
                    </a:cubicBezTo>
                    <a:cubicBezTo>
                      <a:pt x="8402" y="6514"/>
                      <a:pt x="8299" y="6510"/>
                      <a:pt x="8203" y="6503"/>
                    </a:cubicBezTo>
                    <a:lnTo>
                      <a:pt x="9388" y="5317"/>
                    </a:lnTo>
                    <a:cubicBezTo>
                      <a:pt x="9514" y="5192"/>
                      <a:pt x="9514" y="4983"/>
                      <a:pt x="9388" y="4843"/>
                    </a:cubicBezTo>
                    <a:cubicBezTo>
                      <a:pt x="9326" y="4787"/>
                      <a:pt x="9245" y="4759"/>
                      <a:pt x="9162" y="4759"/>
                    </a:cubicBezTo>
                    <a:cubicBezTo>
                      <a:pt x="9078" y="4759"/>
                      <a:pt x="8991" y="4787"/>
                      <a:pt x="8914" y="4843"/>
                    </a:cubicBezTo>
                    <a:lnTo>
                      <a:pt x="7728" y="6029"/>
                    </a:lnTo>
                    <a:cubicBezTo>
                      <a:pt x="7701" y="5429"/>
                      <a:pt x="7784" y="4606"/>
                      <a:pt x="8217" y="4174"/>
                    </a:cubicBezTo>
                    <a:cubicBezTo>
                      <a:pt x="8626" y="3764"/>
                      <a:pt x="9295" y="3665"/>
                      <a:pt x="9841" y="3665"/>
                    </a:cubicBezTo>
                    <a:close/>
                    <a:moveTo>
                      <a:pt x="3398" y="5883"/>
                    </a:moveTo>
                    <a:cubicBezTo>
                      <a:pt x="3857" y="5883"/>
                      <a:pt x="4393" y="5971"/>
                      <a:pt x="4702" y="6280"/>
                    </a:cubicBezTo>
                    <a:cubicBezTo>
                      <a:pt x="5036" y="6615"/>
                      <a:pt x="5106" y="7172"/>
                      <a:pt x="5106" y="7633"/>
                    </a:cubicBezTo>
                    <a:lnTo>
                      <a:pt x="4297" y="6838"/>
                    </a:lnTo>
                    <a:cubicBezTo>
                      <a:pt x="4234" y="6775"/>
                      <a:pt x="4151" y="6744"/>
                      <a:pt x="4065" y="6744"/>
                    </a:cubicBezTo>
                    <a:cubicBezTo>
                      <a:pt x="3980" y="6744"/>
                      <a:pt x="3893" y="6775"/>
                      <a:pt x="3823" y="6838"/>
                    </a:cubicBezTo>
                    <a:cubicBezTo>
                      <a:pt x="3711" y="6963"/>
                      <a:pt x="3711" y="7172"/>
                      <a:pt x="3837" y="7312"/>
                    </a:cubicBezTo>
                    <a:lnTo>
                      <a:pt x="4632" y="8107"/>
                    </a:lnTo>
                    <a:cubicBezTo>
                      <a:pt x="4158" y="8107"/>
                      <a:pt x="3600" y="8037"/>
                      <a:pt x="3279" y="7703"/>
                    </a:cubicBezTo>
                    <a:cubicBezTo>
                      <a:pt x="2832" y="7270"/>
                      <a:pt x="2860" y="6405"/>
                      <a:pt x="2902" y="5917"/>
                    </a:cubicBezTo>
                    <a:cubicBezTo>
                      <a:pt x="3042" y="5897"/>
                      <a:pt x="3214" y="5883"/>
                      <a:pt x="3398" y="5883"/>
                    </a:cubicBezTo>
                    <a:close/>
                    <a:moveTo>
                      <a:pt x="9266" y="8469"/>
                    </a:moveTo>
                    <a:cubicBezTo>
                      <a:pt x="9446" y="8469"/>
                      <a:pt x="9613" y="8482"/>
                      <a:pt x="9751" y="8498"/>
                    </a:cubicBezTo>
                    <a:cubicBezTo>
                      <a:pt x="9821" y="8986"/>
                      <a:pt x="9821" y="9851"/>
                      <a:pt x="9388" y="10283"/>
                    </a:cubicBezTo>
                    <a:cubicBezTo>
                      <a:pt x="9054" y="10618"/>
                      <a:pt x="8496" y="10688"/>
                      <a:pt x="8035" y="10688"/>
                    </a:cubicBezTo>
                    <a:lnTo>
                      <a:pt x="8900" y="9823"/>
                    </a:lnTo>
                    <a:cubicBezTo>
                      <a:pt x="9040" y="9683"/>
                      <a:pt x="9040" y="9474"/>
                      <a:pt x="8900" y="9348"/>
                    </a:cubicBezTo>
                    <a:cubicBezTo>
                      <a:pt x="8837" y="9286"/>
                      <a:pt x="8757" y="9254"/>
                      <a:pt x="8673" y="9254"/>
                    </a:cubicBezTo>
                    <a:cubicBezTo>
                      <a:pt x="8590" y="9254"/>
                      <a:pt x="8503" y="9286"/>
                      <a:pt x="8426" y="9348"/>
                    </a:cubicBezTo>
                    <a:lnTo>
                      <a:pt x="7561" y="10213"/>
                    </a:lnTo>
                    <a:cubicBezTo>
                      <a:pt x="7561" y="9753"/>
                      <a:pt x="7631" y="9195"/>
                      <a:pt x="7966" y="8860"/>
                    </a:cubicBezTo>
                    <a:cubicBezTo>
                      <a:pt x="8276" y="8550"/>
                      <a:pt x="8809" y="8469"/>
                      <a:pt x="9266" y="8469"/>
                    </a:cubicBezTo>
                    <a:close/>
                    <a:moveTo>
                      <a:pt x="6850" y="658"/>
                    </a:moveTo>
                    <a:cubicBezTo>
                      <a:pt x="7352" y="658"/>
                      <a:pt x="7840" y="714"/>
                      <a:pt x="8328" y="798"/>
                    </a:cubicBezTo>
                    <a:cubicBezTo>
                      <a:pt x="10853" y="1272"/>
                      <a:pt x="12513" y="2848"/>
                      <a:pt x="12848" y="5122"/>
                    </a:cubicBezTo>
                    <a:lnTo>
                      <a:pt x="12889" y="5582"/>
                    </a:lnTo>
                    <a:cubicBezTo>
                      <a:pt x="12889" y="5680"/>
                      <a:pt x="12917" y="6084"/>
                      <a:pt x="12917" y="6405"/>
                    </a:cubicBezTo>
                    <a:lnTo>
                      <a:pt x="12192" y="6405"/>
                    </a:lnTo>
                    <a:cubicBezTo>
                      <a:pt x="12025" y="6405"/>
                      <a:pt x="11871" y="6545"/>
                      <a:pt x="11871" y="6726"/>
                    </a:cubicBezTo>
                    <a:cubicBezTo>
                      <a:pt x="11871" y="6921"/>
                      <a:pt x="12011" y="7061"/>
                      <a:pt x="12192" y="7061"/>
                    </a:cubicBezTo>
                    <a:lnTo>
                      <a:pt x="13001" y="7061"/>
                    </a:lnTo>
                    <a:lnTo>
                      <a:pt x="14173" y="9167"/>
                    </a:lnTo>
                    <a:cubicBezTo>
                      <a:pt x="14173" y="9195"/>
                      <a:pt x="14173" y="9223"/>
                      <a:pt x="14159" y="9237"/>
                    </a:cubicBezTo>
                    <a:cubicBezTo>
                      <a:pt x="14131" y="9265"/>
                      <a:pt x="14117" y="9279"/>
                      <a:pt x="14089" y="9293"/>
                    </a:cubicBezTo>
                    <a:lnTo>
                      <a:pt x="13252" y="9432"/>
                    </a:lnTo>
                    <a:cubicBezTo>
                      <a:pt x="13085" y="9474"/>
                      <a:pt x="12973" y="9586"/>
                      <a:pt x="12973" y="9767"/>
                    </a:cubicBezTo>
                    <a:lnTo>
                      <a:pt x="12973" y="13477"/>
                    </a:lnTo>
                    <a:lnTo>
                      <a:pt x="12973" y="13491"/>
                    </a:lnTo>
                    <a:cubicBezTo>
                      <a:pt x="12973" y="13561"/>
                      <a:pt x="12931" y="13617"/>
                      <a:pt x="12917" y="13659"/>
                    </a:cubicBezTo>
                    <a:cubicBezTo>
                      <a:pt x="12875" y="13700"/>
                      <a:pt x="12806" y="13728"/>
                      <a:pt x="12736" y="13728"/>
                    </a:cubicBezTo>
                    <a:cubicBezTo>
                      <a:pt x="12555" y="13700"/>
                      <a:pt x="10197" y="13519"/>
                      <a:pt x="9974" y="13477"/>
                    </a:cubicBezTo>
                    <a:lnTo>
                      <a:pt x="9835" y="13477"/>
                    </a:lnTo>
                    <a:cubicBezTo>
                      <a:pt x="9709" y="13491"/>
                      <a:pt x="9598" y="13603"/>
                      <a:pt x="9584" y="13728"/>
                    </a:cubicBezTo>
                    <a:lnTo>
                      <a:pt x="8900" y="16253"/>
                    </a:lnTo>
                    <a:lnTo>
                      <a:pt x="4353" y="15639"/>
                    </a:lnTo>
                    <a:lnTo>
                      <a:pt x="4855" y="13240"/>
                    </a:lnTo>
                    <a:lnTo>
                      <a:pt x="7143" y="13686"/>
                    </a:lnTo>
                    <a:lnTo>
                      <a:pt x="7212" y="13686"/>
                    </a:lnTo>
                    <a:cubicBezTo>
                      <a:pt x="7366" y="13686"/>
                      <a:pt x="7505" y="13589"/>
                      <a:pt x="7547" y="13421"/>
                    </a:cubicBezTo>
                    <a:cubicBezTo>
                      <a:pt x="7575" y="13254"/>
                      <a:pt x="7463" y="13073"/>
                      <a:pt x="7282" y="13045"/>
                    </a:cubicBezTo>
                    <a:lnTo>
                      <a:pt x="6668" y="12919"/>
                    </a:lnTo>
                    <a:lnTo>
                      <a:pt x="6668" y="12068"/>
                    </a:lnTo>
                    <a:lnTo>
                      <a:pt x="7422" y="11315"/>
                    </a:lnTo>
                    <a:cubicBezTo>
                      <a:pt x="7575" y="11329"/>
                      <a:pt x="7826" y="11371"/>
                      <a:pt x="8105" y="11371"/>
                    </a:cubicBezTo>
                    <a:cubicBezTo>
                      <a:pt x="8663" y="11371"/>
                      <a:pt x="9374" y="11259"/>
                      <a:pt x="9863" y="10771"/>
                    </a:cubicBezTo>
                    <a:cubicBezTo>
                      <a:pt x="10741" y="9906"/>
                      <a:pt x="10393" y="8233"/>
                      <a:pt x="10365" y="8163"/>
                    </a:cubicBezTo>
                    <a:cubicBezTo>
                      <a:pt x="10337" y="8037"/>
                      <a:pt x="10253" y="7940"/>
                      <a:pt x="10114" y="7898"/>
                    </a:cubicBezTo>
                    <a:cubicBezTo>
                      <a:pt x="10082" y="7891"/>
                      <a:pt x="9722" y="7817"/>
                      <a:pt x="9256" y="7817"/>
                    </a:cubicBezTo>
                    <a:cubicBezTo>
                      <a:pt x="8692" y="7817"/>
                      <a:pt x="7973" y="7926"/>
                      <a:pt x="7491" y="8400"/>
                    </a:cubicBezTo>
                    <a:cubicBezTo>
                      <a:pt x="6780" y="9125"/>
                      <a:pt x="6878" y="10381"/>
                      <a:pt x="6947" y="10841"/>
                    </a:cubicBezTo>
                    <a:lnTo>
                      <a:pt x="6668" y="11120"/>
                    </a:lnTo>
                    <a:lnTo>
                      <a:pt x="6668" y="8051"/>
                    </a:lnTo>
                    <a:lnTo>
                      <a:pt x="7617" y="7117"/>
                    </a:lnTo>
                    <a:cubicBezTo>
                      <a:pt x="7812" y="7145"/>
                      <a:pt x="8105" y="7186"/>
                      <a:pt x="8468" y="7186"/>
                    </a:cubicBezTo>
                    <a:cubicBezTo>
                      <a:pt x="9151" y="7186"/>
                      <a:pt x="9988" y="7047"/>
                      <a:pt x="10560" y="6489"/>
                    </a:cubicBezTo>
                    <a:cubicBezTo>
                      <a:pt x="11592" y="5457"/>
                      <a:pt x="11174" y="3448"/>
                      <a:pt x="11160" y="3365"/>
                    </a:cubicBezTo>
                    <a:cubicBezTo>
                      <a:pt x="11118" y="3239"/>
                      <a:pt x="11034" y="3141"/>
                      <a:pt x="10895" y="3099"/>
                    </a:cubicBezTo>
                    <a:cubicBezTo>
                      <a:pt x="10857" y="3093"/>
                      <a:pt x="10425" y="3004"/>
                      <a:pt x="9867" y="3004"/>
                    </a:cubicBezTo>
                    <a:cubicBezTo>
                      <a:pt x="9193" y="3004"/>
                      <a:pt x="8335" y="3134"/>
                      <a:pt x="7770" y="3699"/>
                    </a:cubicBezTo>
                    <a:cubicBezTo>
                      <a:pt x="6905" y="4564"/>
                      <a:pt x="7059" y="6098"/>
                      <a:pt x="7143" y="6642"/>
                    </a:cubicBezTo>
                    <a:lnTo>
                      <a:pt x="6668" y="7117"/>
                    </a:lnTo>
                    <a:lnTo>
                      <a:pt x="6668" y="4885"/>
                    </a:lnTo>
                    <a:cubicBezTo>
                      <a:pt x="6668" y="4704"/>
                      <a:pt x="6529" y="4550"/>
                      <a:pt x="6334" y="4550"/>
                    </a:cubicBezTo>
                    <a:cubicBezTo>
                      <a:pt x="6166" y="4550"/>
                      <a:pt x="6013" y="4690"/>
                      <a:pt x="6013" y="4885"/>
                    </a:cubicBezTo>
                    <a:lnTo>
                      <a:pt x="6013" y="8567"/>
                    </a:lnTo>
                    <a:lnTo>
                      <a:pt x="5706" y="8260"/>
                    </a:lnTo>
                    <a:cubicBezTo>
                      <a:pt x="5776" y="7800"/>
                      <a:pt x="5887" y="6545"/>
                      <a:pt x="5176" y="5819"/>
                    </a:cubicBezTo>
                    <a:cubicBezTo>
                      <a:pt x="4695" y="5346"/>
                      <a:pt x="3975" y="5236"/>
                      <a:pt x="3411" y="5236"/>
                    </a:cubicBezTo>
                    <a:cubicBezTo>
                      <a:pt x="2945" y="5236"/>
                      <a:pt x="2585" y="5311"/>
                      <a:pt x="2553" y="5317"/>
                    </a:cubicBezTo>
                    <a:cubicBezTo>
                      <a:pt x="2428" y="5359"/>
                      <a:pt x="2330" y="5443"/>
                      <a:pt x="2288" y="5582"/>
                    </a:cubicBezTo>
                    <a:cubicBezTo>
                      <a:pt x="2275" y="5652"/>
                      <a:pt x="1926" y="7326"/>
                      <a:pt x="2805" y="8191"/>
                    </a:cubicBezTo>
                    <a:cubicBezTo>
                      <a:pt x="3265" y="8665"/>
                      <a:pt x="3990" y="8791"/>
                      <a:pt x="4562" y="8791"/>
                    </a:cubicBezTo>
                    <a:cubicBezTo>
                      <a:pt x="4841" y="8791"/>
                      <a:pt x="5078" y="8749"/>
                      <a:pt x="5246" y="8735"/>
                    </a:cubicBezTo>
                    <a:lnTo>
                      <a:pt x="6013" y="9502"/>
                    </a:lnTo>
                    <a:lnTo>
                      <a:pt x="6013" y="12780"/>
                    </a:lnTo>
                    <a:lnTo>
                      <a:pt x="4716" y="12515"/>
                    </a:lnTo>
                    <a:cubicBezTo>
                      <a:pt x="2275" y="11636"/>
                      <a:pt x="656" y="9293"/>
                      <a:pt x="684" y="6698"/>
                    </a:cubicBezTo>
                    <a:cubicBezTo>
                      <a:pt x="726" y="4397"/>
                      <a:pt x="2037" y="2318"/>
                      <a:pt x="4102" y="1286"/>
                    </a:cubicBezTo>
                    <a:cubicBezTo>
                      <a:pt x="4967" y="868"/>
                      <a:pt x="5887" y="658"/>
                      <a:pt x="6850" y="658"/>
                    </a:cubicBezTo>
                    <a:close/>
                    <a:moveTo>
                      <a:pt x="6688" y="1"/>
                    </a:moveTo>
                    <a:cubicBezTo>
                      <a:pt x="5673" y="1"/>
                      <a:pt x="4710" y="250"/>
                      <a:pt x="3809" y="700"/>
                    </a:cubicBezTo>
                    <a:cubicBezTo>
                      <a:pt x="2707" y="1230"/>
                      <a:pt x="1772" y="2067"/>
                      <a:pt x="1103" y="3113"/>
                    </a:cubicBezTo>
                    <a:cubicBezTo>
                      <a:pt x="405" y="4187"/>
                      <a:pt x="43" y="5415"/>
                      <a:pt x="29" y="6698"/>
                    </a:cubicBezTo>
                    <a:cubicBezTo>
                      <a:pt x="1" y="9488"/>
                      <a:pt x="1689" y="12013"/>
                      <a:pt x="4241" y="13059"/>
                    </a:cubicBezTo>
                    <a:lnTo>
                      <a:pt x="3655" y="15849"/>
                    </a:lnTo>
                    <a:cubicBezTo>
                      <a:pt x="3641" y="15932"/>
                      <a:pt x="3655" y="16044"/>
                      <a:pt x="3711" y="16114"/>
                    </a:cubicBezTo>
                    <a:cubicBezTo>
                      <a:pt x="3767" y="16183"/>
                      <a:pt x="3851" y="16225"/>
                      <a:pt x="3934" y="16253"/>
                    </a:cubicBezTo>
                    <a:lnTo>
                      <a:pt x="9109" y="16923"/>
                    </a:lnTo>
                    <a:lnTo>
                      <a:pt x="9165" y="16923"/>
                    </a:lnTo>
                    <a:cubicBezTo>
                      <a:pt x="9305" y="16923"/>
                      <a:pt x="9444" y="16825"/>
                      <a:pt x="9472" y="16685"/>
                    </a:cubicBezTo>
                    <a:lnTo>
                      <a:pt x="10155" y="14133"/>
                    </a:lnTo>
                    <a:cubicBezTo>
                      <a:pt x="10211" y="14133"/>
                      <a:pt x="10267" y="14161"/>
                      <a:pt x="10309" y="14161"/>
                    </a:cubicBezTo>
                    <a:cubicBezTo>
                      <a:pt x="10630" y="14189"/>
                      <a:pt x="11006" y="14203"/>
                      <a:pt x="11271" y="14244"/>
                    </a:cubicBezTo>
                    <a:cubicBezTo>
                      <a:pt x="11495" y="14258"/>
                      <a:pt x="12666" y="14370"/>
                      <a:pt x="12736" y="14370"/>
                    </a:cubicBezTo>
                    <a:cubicBezTo>
                      <a:pt x="13001" y="14370"/>
                      <a:pt x="13224" y="14258"/>
                      <a:pt x="13406" y="14091"/>
                    </a:cubicBezTo>
                    <a:cubicBezTo>
                      <a:pt x="13559" y="13910"/>
                      <a:pt x="13643" y="13700"/>
                      <a:pt x="13643" y="13463"/>
                    </a:cubicBezTo>
                    <a:lnTo>
                      <a:pt x="13643" y="10046"/>
                    </a:lnTo>
                    <a:lnTo>
                      <a:pt x="14201" y="9948"/>
                    </a:lnTo>
                    <a:cubicBezTo>
                      <a:pt x="14452" y="9920"/>
                      <a:pt x="14661" y="9767"/>
                      <a:pt x="14759" y="9558"/>
                    </a:cubicBezTo>
                    <a:cubicBezTo>
                      <a:pt x="14870" y="9307"/>
                      <a:pt x="14856" y="9056"/>
                      <a:pt x="14731" y="8846"/>
                    </a:cubicBezTo>
                    <a:lnTo>
                      <a:pt x="13559" y="6712"/>
                    </a:lnTo>
                    <a:cubicBezTo>
                      <a:pt x="13559" y="6447"/>
                      <a:pt x="13559" y="5680"/>
                      <a:pt x="13545" y="5513"/>
                    </a:cubicBezTo>
                    <a:lnTo>
                      <a:pt x="13545" y="5499"/>
                    </a:lnTo>
                    <a:lnTo>
                      <a:pt x="13489" y="5038"/>
                    </a:lnTo>
                    <a:lnTo>
                      <a:pt x="13489" y="5024"/>
                    </a:lnTo>
                    <a:cubicBezTo>
                      <a:pt x="13294" y="3699"/>
                      <a:pt x="12722" y="2583"/>
                      <a:pt x="11787" y="1733"/>
                    </a:cubicBezTo>
                    <a:cubicBezTo>
                      <a:pt x="10923" y="937"/>
                      <a:pt x="9765" y="379"/>
                      <a:pt x="8426" y="142"/>
                    </a:cubicBezTo>
                    <a:cubicBezTo>
                      <a:pt x="7924" y="45"/>
                      <a:pt x="7380" y="3"/>
                      <a:pt x="6850" y="3"/>
                    </a:cubicBezTo>
                    <a:cubicBezTo>
                      <a:pt x="6796" y="1"/>
                      <a:pt x="6742" y="1"/>
                      <a:pt x="66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8"/>
              <p:cNvSpPr/>
              <p:nvPr/>
            </p:nvSpPr>
            <p:spPr>
              <a:xfrm>
                <a:off x="3520375" y="2307750"/>
                <a:ext cx="16775" cy="16750"/>
              </a:xfrm>
              <a:custGeom>
                <a:avLst/>
                <a:gdLst/>
                <a:ahLst/>
                <a:cxnLst/>
                <a:rect l="l" t="t" r="r" b="b"/>
                <a:pathLst>
                  <a:path w="671" h="670" extrusionOk="0">
                    <a:moveTo>
                      <a:pt x="266" y="0"/>
                    </a:moveTo>
                    <a:cubicBezTo>
                      <a:pt x="252" y="0"/>
                      <a:pt x="224" y="14"/>
                      <a:pt x="196" y="14"/>
                    </a:cubicBezTo>
                    <a:cubicBezTo>
                      <a:pt x="182" y="14"/>
                      <a:pt x="168" y="42"/>
                      <a:pt x="140" y="56"/>
                    </a:cubicBezTo>
                    <a:cubicBezTo>
                      <a:pt x="126" y="70"/>
                      <a:pt x="112" y="70"/>
                      <a:pt x="98" y="84"/>
                    </a:cubicBezTo>
                    <a:cubicBezTo>
                      <a:pt x="70" y="112"/>
                      <a:pt x="56" y="126"/>
                      <a:pt x="56" y="140"/>
                    </a:cubicBezTo>
                    <a:cubicBezTo>
                      <a:pt x="43" y="153"/>
                      <a:pt x="43" y="181"/>
                      <a:pt x="29" y="195"/>
                    </a:cubicBezTo>
                    <a:cubicBezTo>
                      <a:pt x="29" y="209"/>
                      <a:pt x="1" y="223"/>
                      <a:pt x="1" y="265"/>
                    </a:cubicBezTo>
                    <a:lnTo>
                      <a:pt x="1" y="335"/>
                    </a:lnTo>
                    <a:lnTo>
                      <a:pt x="1" y="405"/>
                    </a:lnTo>
                    <a:cubicBezTo>
                      <a:pt x="1" y="418"/>
                      <a:pt x="29" y="432"/>
                      <a:pt x="29" y="474"/>
                    </a:cubicBezTo>
                    <a:cubicBezTo>
                      <a:pt x="29" y="488"/>
                      <a:pt x="43" y="502"/>
                      <a:pt x="56" y="516"/>
                    </a:cubicBezTo>
                    <a:cubicBezTo>
                      <a:pt x="70" y="544"/>
                      <a:pt x="70" y="558"/>
                      <a:pt x="98" y="572"/>
                    </a:cubicBezTo>
                    <a:cubicBezTo>
                      <a:pt x="112" y="600"/>
                      <a:pt x="126" y="614"/>
                      <a:pt x="140" y="614"/>
                    </a:cubicBezTo>
                    <a:cubicBezTo>
                      <a:pt x="168" y="628"/>
                      <a:pt x="182" y="628"/>
                      <a:pt x="196" y="642"/>
                    </a:cubicBezTo>
                    <a:cubicBezTo>
                      <a:pt x="210" y="642"/>
                      <a:pt x="238" y="670"/>
                      <a:pt x="266" y="670"/>
                    </a:cubicBezTo>
                    <a:lnTo>
                      <a:pt x="405" y="670"/>
                    </a:lnTo>
                    <a:cubicBezTo>
                      <a:pt x="419" y="670"/>
                      <a:pt x="447" y="642"/>
                      <a:pt x="475" y="642"/>
                    </a:cubicBezTo>
                    <a:cubicBezTo>
                      <a:pt x="489" y="642"/>
                      <a:pt x="517" y="628"/>
                      <a:pt x="531" y="614"/>
                    </a:cubicBezTo>
                    <a:cubicBezTo>
                      <a:pt x="545" y="586"/>
                      <a:pt x="559" y="586"/>
                      <a:pt x="573" y="572"/>
                    </a:cubicBezTo>
                    <a:cubicBezTo>
                      <a:pt x="600" y="558"/>
                      <a:pt x="614" y="544"/>
                      <a:pt x="614" y="516"/>
                    </a:cubicBezTo>
                    <a:cubicBezTo>
                      <a:pt x="628" y="502"/>
                      <a:pt x="628" y="488"/>
                      <a:pt x="642" y="474"/>
                    </a:cubicBezTo>
                    <a:cubicBezTo>
                      <a:pt x="642" y="446"/>
                      <a:pt x="670" y="432"/>
                      <a:pt x="670" y="405"/>
                    </a:cubicBezTo>
                    <a:lnTo>
                      <a:pt x="670" y="335"/>
                    </a:lnTo>
                    <a:cubicBezTo>
                      <a:pt x="656" y="321"/>
                      <a:pt x="656" y="279"/>
                      <a:pt x="656" y="265"/>
                    </a:cubicBezTo>
                    <a:cubicBezTo>
                      <a:pt x="656" y="251"/>
                      <a:pt x="628" y="223"/>
                      <a:pt x="628" y="195"/>
                    </a:cubicBezTo>
                    <a:cubicBezTo>
                      <a:pt x="628" y="181"/>
                      <a:pt x="614" y="153"/>
                      <a:pt x="600" y="140"/>
                    </a:cubicBezTo>
                    <a:cubicBezTo>
                      <a:pt x="573" y="126"/>
                      <a:pt x="573" y="112"/>
                      <a:pt x="559" y="84"/>
                    </a:cubicBezTo>
                    <a:cubicBezTo>
                      <a:pt x="545" y="70"/>
                      <a:pt x="531" y="56"/>
                      <a:pt x="517" y="56"/>
                    </a:cubicBezTo>
                    <a:cubicBezTo>
                      <a:pt x="489" y="42"/>
                      <a:pt x="475" y="42"/>
                      <a:pt x="461" y="14"/>
                    </a:cubicBezTo>
                    <a:cubicBezTo>
                      <a:pt x="447"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48"/>
            <p:cNvGrpSpPr/>
            <p:nvPr/>
          </p:nvGrpSpPr>
          <p:grpSpPr>
            <a:xfrm>
              <a:off x="4280025" y="2034213"/>
              <a:ext cx="371400" cy="422675"/>
              <a:chOff x="1484925" y="1976100"/>
              <a:chExt cx="371400" cy="422675"/>
            </a:xfrm>
          </p:grpSpPr>
          <p:sp>
            <p:nvSpPr>
              <p:cNvPr id="975" name="Google Shape;975;p48"/>
              <p:cNvSpPr/>
              <p:nvPr/>
            </p:nvSpPr>
            <p:spPr>
              <a:xfrm>
                <a:off x="1484925" y="1976100"/>
                <a:ext cx="371400" cy="422675"/>
              </a:xfrm>
              <a:custGeom>
                <a:avLst/>
                <a:gdLst/>
                <a:ahLst/>
                <a:cxnLst/>
                <a:rect l="l" t="t" r="r" b="b"/>
                <a:pathLst>
                  <a:path w="14856" h="16907" extrusionOk="0">
                    <a:moveTo>
                      <a:pt x="6863" y="684"/>
                    </a:moveTo>
                    <a:cubicBezTo>
                      <a:pt x="10155" y="698"/>
                      <a:pt x="12443" y="2400"/>
                      <a:pt x="12861" y="5120"/>
                    </a:cubicBezTo>
                    <a:lnTo>
                      <a:pt x="12917" y="5580"/>
                    </a:lnTo>
                    <a:cubicBezTo>
                      <a:pt x="12917" y="5678"/>
                      <a:pt x="12931" y="6082"/>
                      <a:pt x="12931" y="6403"/>
                    </a:cubicBezTo>
                    <a:lnTo>
                      <a:pt x="12220" y="6403"/>
                    </a:lnTo>
                    <a:cubicBezTo>
                      <a:pt x="12038" y="6403"/>
                      <a:pt x="11885" y="6543"/>
                      <a:pt x="11885" y="6724"/>
                    </a:cubicBezTo>
                    <a:cubicBezTo>
                      <a:pt x="11885" y="6919"/>
                      <a:pt x="12024" y="7059"/>
                      <a:pt x="12220" y="7059"/>
                    </a:cubicBezTo>
                    <a:lnTo>
                      <a:pt x="13015" y="7059"/>
                    </a:lnTo>
                    <a:lnTo>
                      <a:pt x="14186" y="9165"/>
                    </a:lnTo>
                    <a:cubicBezTo>
                      <a:pt x="14172" y="9193"/>
                      <a:pt x="14158" y="9221"/>
                      <a:pt x="14158" y="9235"/>
                    </a:cubicBezTo>
                    <a:cubicBezTo>
                      <a:pt x="14145" y="9263"/>
                      <a:pt x="14117" y="9277"/>
                      <a:pt x="14089" y="9291"/>
                    </a:cubicBezTo>
                    <a:lnTo>
                      <a:pt x="13252" y="9430"/>
                    </a:lnTo>
                    <a:cubicBezTo>
                      <a:pt x="13084" y="9472"/>
                      <a:pt x="12973" y="9584"/>
                      <a:pt x="12973" y="9765"/>
                    </a:cubicBezTo>
                    <a:lnTo>
                      <a:pt x="12973" y="13475"/>
                    </a:lnTo>
                    <a:lnTo>
                      <a:pt x="12973" y="13489"/>
                    </a:lnTo>
                    <a:cubicBezTo>
                      <a:pt x="12973" y="13559"/>
                      <a:pt x="12931" y="13615"/>
                      <a:pt x="12917" y="13657"/>
                    </a:cubicBezTo>
                    <a:cubicBezTo>
                      <a:pt x="12875" y="13698"/>
                      <a:pt x="12805" y="13726"/>
                      <a:pt x="12736" y="13726"/>
                    </a:cubicBezTo>
                    <a:cubicBezTo>
                      <a:pt x="12554" y="13698"/>
                      <a:pt x="10197" y="13517"/>
                      <a:pt x="9974" y="13475"/>
                    </a:cubicBezTo>
                    <a:lnTo>
                      <a:pt x="9848" y="13475"/>
                    </a:lnTo>
                    <a:cubicBezTo>
                      <a:pt x="9723" y="13489"/>
                      <a:pt x="9625" y="13601"/>
                      <a:pt x="9597" y="13726"/>
                    </a:cubicBezTo>
                    <a:lnTo>
                      <a:pt x="8928" y="16251"/>
                    </a:lnTo>
                    <a:lnTo>
                      <a:pt x="4367" y="15637"/>
                    </a:lnTo>
                    <a:lnTo>
                      <a:pt x="4883" y="13238"/>
                    </a:lnTo>
                    <a:lnTo>
                      <a:pt x="7156" y="13684"/>
                    </a:lnTo>
                    <a:lnTo>
                      <a:pt x="7226" y="13684"/>
                    </a:lnTo>
                    <a:cubicBezTo>
                      <a:pt x="7393" y="13684"/>
                      <a:pt x="7533" y="13587"/>
                      <a:pt x="7561" y="13419"/>
                    </a:cubicBezTo>
                    <a:cubicBezTo>
                      <a:pt x="7603" y="13252"/>
                      <a:pt x="7477" y="13071"/>
                      <a:pt x="7296" y="13043"/>
                    </a:cubicBezTo>
                    <a:lnTo>
                      <a:pt x="4715" y="12541"/>
                    </a:lnTo>
                    <a:cubicBezTo>
                      <a:pt x="2274" y="11648"/>
                      <a:pt x="656" y="9305"/>
                      <a:pt x="698" y="6710"/>
                    </a:cubicBezTo>
                    <a:cubicBezTo>
                      <a:pt x="726" y="3376"/>
                      <a:pt x="3460" y="684"/>
                      <a:pt x="6808" y="684"/>
                    </a:cubicBezTo>
                    <a:close/>
                    <a:moveTo>
                      <a:pt x="6794" y="1"/>
                    </a:moveTo>
                    <a:cubicBezTo>
                      <a:pt x="3097" y="1"/>
                      <a:pt x="70" y="2972"/>
                      <a:pt x="29" y="6668"/>
                    </a:cubicBezTo>
                    <a:cubicBezTo>
                      <a:pt x="1" y="9458"/>
                      <a:pt x="1688" y="11997"/>
                      <a:pt x="4255" y="13043"/>
                    </a:cubicBezTo>
                    <a:lnTo>
                      <a:pt x="3655" y="15833"/>
                    </a:lnTo>
                    <a:cubicBezTo>
                      <a:pt x="3641" y="15916"/>
                      <a:pt x="3655" y="16028"/>
                      <a:pt x="3711" y="16084"/>
                    </a:cubicBezTo>
                    <a:cubicBezTo>
                      <a:pt x="3767" y="16153"/>
                      <a:pt x="3850" y="16209"/>
                      <a:pt x="3934" y="16223"/>
                    </a:cubicBezTo>
                    <a:lnTo>
                      <a:pt x="9123" y="16907"/>
                    </a:lnTo>
                    <a:lnTo>
                      <a:pt x="9165" y="16907"/>
                    </a:lnTo>
                    <a:cubicBezTo>
                      <a:pt x="9304" y="16907"/>
                      <a:pt x="9444" y="16809"/>
                      <a:pt x="9486" y="16669"/>
                    </a:cubicBezTo>
                    <a:lnTo>
                      <a:pt x="10169" y="14117"/>
                    </a:lnTo>
                    <a:cubicBezTo>
                      <a:pt x="10211" y="14117"/>
                      <a:pt x="10267" y="14131"/>
                      <a:pt x="10323" y="14131"/>
                    </a:cubicBezTo>
                    <a:cubicBezTo>
                      <a:pt x="10629" y="14173"/>
                      <a:pt x="11020" y="14187"/>
                      <a:pt x="11285" y="14228"/>
                    </a:cubicBezTo>
                    <a:cubicBezTo>
                      <a:pt x="11508" y="14242"/>
                      <a:pt x="12680" y="14340"/>
                      <a:pt x="12750" y="14340"/>
                    </a:cubicBezTo>
                    <a:cubicBezTo>
                      <a:pt x="13001" y="14340"/>
                      <a:pt x="13238" y="14242"/>
                      <a:pt x="13405" y="14061"/>
                    </a:cubicBezTo>
                    <a:cubicBezTo>
                      <a:pt x="13559" y="13894"/>
                      <a:pt x="13656" y="13684"/>
                      <a:pt x="13656" y="13433"/>
                    </a:cubicBezTo>
                    <a:lnTo>
                      <a:pt x="13656" y="10016"/>
                    </a:lnTo>
                    <a:lnTo>
                      <a:pt x="14214" y="9932"/>
                    </a:lnTo>
                    <a:cubicBezTo>
                      <a:pt x="14451" y="9904"/>
                      <a:pt x="14661" y="9737"/>
                      <a:pt x="14772" y="9528"/>
                    </a:cubicBezTo>
                    <a:cubicBezTo>
                      <a:pt x="14856" y="9305"/>
                      <a:pt x="14856" y="9054"/>
                      <a:pt x="14730" y="8844"/>
                    </a:cubicBezTo>
                    <a:lnTo>
                      <a:pt x="13559" y="6710"/>
                    </a:lnTo>
                    <a:cubicBezTo>
                      <a:pt x="13559" y="6445"/>
                      <a:pt x="13559" y="5664"/>
                      <a:pt x="13545" y="5511"/>
                    </a:cubicBezTo>
                    <a:lnTo>
                      <a:pt x="13545" y="5497"/>
                    </a:lnTo>
                    <a:lnTo>
                      <a:pt x="13489" y="5036"/>
                    </a:lnTo>
                    <a:lnTo>
                      <a:pt x="13489" y="5022"/>
                    </a:lnTo>
                    <a:cubicBezTo>
                      <a:pt x="13266" y="3446"/>
                      <a:pt x="12485" y="2163"/>
                      <a:pt x="11229" y="1270"/>
                    </a:cubicBezTo>
                    <a:cubicBezTo>
                      <a:pt x="10058" y="447"/>
                      <a:pt x="8537" y="1"/>
                      <a:pt x="68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1689625" y="2307750"/>
                <a:ext cx="16750" cy="16750"/>
              </a:xfrm>
              <a:custGeom>
                <a:avLst/>
                <a:gdLst/>
                <a:ahLst/>
                <a:cxnLst/>
                <a:rect l="l" t="t" r="r" b="b"/>
                <a:pathLst>
                  <a:path w="670" h="670" extrusionOk="0">
                    <a:moveTo>
                      <a:pt x="265" y="0"/>
                    </a:moveTo>
                    <a:cubicBezTo>
                      <a:pt x="252" y="0"/>
                      <a:pt x="238" y="14"/>
                      <a:pt x="196" y="14"/>
                    </a:cubicBezTo>
                    <a:cubicBezTo>
                      <a:pt x="182" y="14"/>
                      <a:pt x="168" y="42"/>
                      <a:pt x="140" y="56"/>
                    </a:cubicBezTo>
                    <a:cubicBezTo>
                      <a:pt x="126" y="70"/>
                      <a:pt x="112" y="70"/>
                      <a:pt x="98" y="84"/>
                    </a:cubicBezTo>
                    <a:cubicBezTo>
                      <a:pt x="70" y="112"/>
                      <a:pt x="56" y="126"/>
                      <a:pt x="56" y="140"/>
                    </a:cubicBezTo>
                    <a:cubicBezTo>
                      <a:pt x="42" y="153"/>
                      <a:pt x="42" y="181"/>
                      <a:pt x="28" y="195"/>
                    </a:cubicBezTo>
                    <a:cubicBezTo>
                      <a:pt x="28" y="209"/>
                      <a:pt x="0" y="223"/>
                      <a:pt x="0" y="265"/>
                    </a:cubicBezTo>
                    <a:lnTo>
                      <a:pt x="0" y="335"/>
                    </a:lnTo>
                    <a:lnTo>
                      <a:pt x="0" y="405"/>
                    </a:lnTo>
                    <a:cubicBezTo>
                      <a:pt x="0" y="418"/>
                      <a:pt x="28" y="432"/>
                      <a:pt x="28" y="474"/>
                    </a:cubicBezTo>
                    <a:cubicBezTo>
                      <a:pt x="28" y="488"/>
                      <a:pt x="42" y="502"/>
                      <a:pt x="56" y="516"/>
                    </a:cubicBezTo>
                    <a:cubicBezTo>
                      <a:pt x="70" y="544"/>
                      <a:pt x="70" y="558"/>
                      <a:pt x="98" y="572"/>
                    </a:cubicBezTo>
                    <a:cubicBezTo>
                      <a:pt x="112" y="600"/>
                      <a:pt x="126" y="614"/>
                      <a:pt x="140" y="614"/>
                    </a:cubicBezTo>
                    <a:cubicBezTo>
                      <a:pt x="168" y="628"/>
                      <a:pt x="182" y="628"/>
                      <a:pt x="196" y="642"/>
                    </a:cubicBezTo>
                    <a:cubicBezTo>
                      <a:pt x="210" y="642"/>
                      <a:pt x="238" y="670"/>
                      <a:pt x="265" y="670"/>
                    </a:cubicBezTo>
                    <a:lnTo>
                      <a:pt x="405" y="670"/>
                    </a:lnTo>
                    <a:cubicBezTo>
                      <a:pt x="419" y="670"/>
                      <a:pt x="447" y="642"/>
                      <a:pt x="475" y="642"/>
                    </a:cubicBezTo>
                    <a:cubicBezTo>
                      <a:pt x="489" y="642"/>
                      <a:pt x="517" y="628"/>
                      <a:pt x="531" y="614"/>
                    </a:cubicBezTo>
                    <a:cubicBezTo>
                      <a:pt x="544" y="586"/>
                      <a:pt x="558" y="586"/>
                      <a:pt x="586" y="572"/>
                    </a:cubicBezTo>
                    <a:cubicBezTo>
                      <a:pt x="600" y="558"/>
                      <a:pt x="614" y="544"/>
                      <a:pt x="614" y="516"/>
                    </a:cubicBezTo>
                    <a:cubicBezTo>
                      <a:pt x="628" y="502"/>
                      <a:pt x="628" y="488"/>
                      <a:pt x="656" y="474"/>
                    </a:cubicBezTo>
                    <a:cubicBezTo>
                      <a:pt x="656" y="446"/>
                      <a:pt x="670" y="432"/>
                      <a:pt x="670" y="405"/>
                    </a:cubicBezTo>
                    <a:lnTo>
                      <a:pt x="670" y="335"/>
                    </a:lnTo>
                    <a:cubicBezTo>
                      <a:pt x="670" y="321"/>
                      <a:pt x="670" y="279"/>
                      <a:pt x="656" y="265"/>
                    </a:cubicBezTo>
                    <a:cubicBezTo>
                      <a:pt x="656" y="251"/>
                      <a:pt x="628" y="223"/>
                      <a:pt x="628" y="195"/>
                    </a:cubicBezTo>
                    <a:cubicBezTo>
                      <a:pt x="628" y="181"/>
                      <a:pt x="614" y="153"/>
                      <a:pt x="600" y="140"/>
                    </a:cubicBezTo>
                    <a:cubicBezTo>
                      <a:pt x="586" y="126"/>
                      <a:pt x="586" y="112"/>
                      <a:pt x="558" y="84"/>
                    </a:cubicBezTo>
                    <a:cubicBezTo>
                      <a:pt x="544" y="70"/>
                      <a:pt x="531" y="56"/>
                      <a:pt x="517" y="56"/>
                    </a:cubicBezTo>
                    <a:cubicBezTo>
                      <a:pt x="489" y="42"/>
                      <a:pt x="475" y="42"/>
                      <a:pt x="461" y="14"/>
                    </a:cubicBezTo>
                    <a:cubicBezTo>
                      <a:pt x="447"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1544550" y="2018650"/>
                <a:ext cx="192875" cy="248650"/>
              </a:xfrm>
              <a:custGeom>
                <a:avLst/>
                <a:gdLst/>
                <a:ahLst/>
                <a:cxnLst/>
                <a:rect l="l" t="t" r="r" b="b"/>
                <a:pathLst>
                  <a:path w="7715" h="9946" extrusionOk="0">
                    <a:moveTo>
                      <a:pt x="3837" y="4394"/>
                    </a:moveTo>
                    <a:lnTo>
                      <a:pt x="4046" y="4646"/>
                    </a:lnTo>
                    <a:cubicBezTo>
                      <a:pt x="4112" y="4719"/>
                      <a:pt x="4202" y="4754"/>
                      <a:pt x="4290" y="4754"/>
                    </a:cubicBezTo>
                    <a:cubicBezTo>
                      <a:pt x="4369" y="4754"/>
                      <a:pt x="4447" y="4726"/>
                      <a:pt x="4506" y="4673"/>
                    </a:cubicBezTo>
                    <a:lnTo>
                      <a:pt x="4534" y="4646"/>
                    </a:lnTo>
                    <a:lnTo>
                      <a:pt x="4534" y="5371"/>
                    </a:lnTo>
                    <a:lnTo>
                      <a:pt x="3139" y="5371"/>
                    </a:lnTo>
                    <a:lnTo>
                      <a:pt x="3139" y="4646"/>
                    </a:lnTo>
                    <a:lnTo>
                      <a:pt x="3181" y="4673"/>
                    </a:lnTo>
                    <a:cubicBezTo>
                      <a:pt x="3245" y="4731"/>
                      <a:pt x="3324" y="4759"/>
                      <a:pt x="3401" y="4759"/>
                    </a:cubicBezTo>
                    <a:cubicBezTo>
                      <a:pt x="3490" y="4759"/>
                      <a:pt x="3575" y="4721"/>
                      <a:pt x="3627" y="4646"/>
                    </a:cubicBezTo>
                    <a:lnTo>
                      <a:pt x="3837" y="4394"/>
                    </a:lnTo>
                    <a:close/>
                    <a:moveTo>
                      <a:pt x="3851" y="670"/>
                    </a:moveTo>
                    <a:cubicBezTo>
                      <a:pt x="5622" y="670"/>
                      <a:pt x="7045" y="2093"/>
                      <a:pt x="7045" y="3864"/>
                    </a:cubicBezTo>
                    <a:cubicBezTo>
                      <a:pt x="7045" y="5148"/>
                      <a:pt x="6278" y="6305"/>
                      <a:pt x="5092" y="6808"/>
                    </a:cubicBezTo>
                    <a:cubicBezTo>
                      <a:pt x="4967" y="6863"/>
                      <a:pt x="4883" y="6975"/>
                      <a:pt x="4883" y="7100"/>
                    </a:cubicBezTo>
                    <a:lnTo>
                      <a:pt x="4883" y="7770"/>
                    </a:lnTo>
                    <a:lnTo>
                      <a:pt x="4171" y="7770"/>
                    </a:lnTo>
                    <a:lnTo>
                      <a:pt x="4171" y="6026"/>
                    </a:lnTo>
                    <a:lnTo>
                      <a:pt x="4883" y="6026"/>
                    </a:lnTo>
                    <a:cubicBezTo>
                      <a:pt x="5064" y="6026"/>
                      <a:pt x="5218" y="5887"/>
                      <a:pt x="5218" y="5692"/>
                    </a:cubicBezTo>
                    <a:lnTo>
                      <a:pt x="5218" y="3934"/>
                    </a:lnTo>
                    <a:cubicBezTo>
                      <a:pt x="5218" y="3809"/>
                      <a:pt x="5148" y="3683"/>
                      <a:pt x="5022" y="3627"/>
                    </a:cubicBezTo>
                    <a:cubicBezTo>
                      <a:pt x="4977" y="3612"/>
                      <a:pt x="4930" y="3604"/>
                      <a:pt x="4885" y="3604"/>
                    </a:cubicBezTo>
                    <a:cubicBezTo>
                      <a:pt x="4804" y="3604"/>
                      <a:pt x="4727" y="3629"/>
                      <a:pt x="4674" y="3683"/>
                    </a:cubicBezTo>
                    <a:lnTo>
                      <a:pt x="4325" y="3976"/>
                    </a:lnTo>
                    <a:lnTo>
                      <a:pt x="4088" y="3725"/>
                    </a:lnTo>
                    <a:cubicBezTo>
                      <a:pt x="4018" y="3655"/>
                      <a:pt x="3920" y="3613"/>
                      <a:pt x="3837" y="3613"/>
                    </a:cubicBezTo>
                    <a:cubicBezTo>
                      <a:pt x="3753" y="3613"/>
                      <a:pt x="3669" y="3655"/>
                      <a:pt x="3600" y="3725"/>
                    </a:cubicBezTo>
                    <a:lnTo>
                      <a:pt x="3349" y="3976"/>
                    </a:lnTo>
                    <a:lnTo>
                      <a:pt x="3000" y="3683"/>
                    </a:lnTo>
                    <a:cubicBezTo>
                      <a:pt x="2937" y="3629"/>
                      <a:pt x="2852" y="3604"/>
                      <a:pt x="2773" y="3604"/>
                    </a:cubicBezTo>
                    <a:cubicBezTo>
                      <a:pt x="2728" y="3604"/>
                      <a:pt x="2686" y="3612"/>
                      <a:pt x="2651" y="3627"/>
                    </a:cubicBezTo>
                    <a:cubicBezTo>
                      <a:pt x="2526" y="3683"/>
                      <a:pt x="2456" y="3809"/>
                      <a:pt x="2456" y="3934"/>
                    </a:cubicBezTo>
                    <a:lnTo>
                      <a:pt x="2456" y="5706"/>
                    </a:lnTo>
                    <a:cubicBezTo>
                      <a:pt x="2456" y="5887"/>
                      <a:pt x="2595" y="6040"/>
                      <a:pt x="2791" y="6040"/>
                    </a:cubicBezTo>
                    <a:lnTo>
                      <a:pt x="3502" y="6040"/>
                    </a:lnTo>
                    <a:lnTo>
                      <a:pt x="3502" y="7784"/>
                    </a:lnTo>
                    <a:lnTo>
                      <a:pt x="2791" y="7784"/>
                    </a:lnTo>
                    <a:lnTo>
                      <a:pt x="2791" y="7114"/>
                    </a:lnTo>
                    <a:cubicBezTo>
                      <a:pt x="2791" y="6975"/>
                      <a:pt x="2707" y="6877"/>
                      <a:pt x="2581" y="6821"/>
                    </a:cubicBezTo>
                    <a:cubicBezTo>
                      <a:pt x="1438" y="6305"/>
                      <a:pt x="670" y="5148"/>
                      <a:pt x="670" y="3864"/>
                    </a:cubicBezTo>
                    <a:cubicBezTo>
                      <a:pt x="670" y="2093"/>
                      <a:pt x="2093" y="670"/>
                      <a:pt x="3851" y="670"/>
                    </a:cubicBezTo>
                    <a:close/>
                    <a:moveTo>
                      <a:pt x="4883" y="8426"/>
                    </a:moveTo>
                    <a:lnTo>
                      <a:pt x="4883" y="9276"/>
                    </a:lnTo>
                    <a:lnTo>
                      <a:pt x="2805" y="9276"/>
                    </a:lnTo>
                    <a:lnTo>
                      <a:pt x="2805" y="8426"/>
                    </a:lnTo>
                    <a:close/>
                    <a:moveTo>
                      <a:pt x="3851" y="1"/>
                    </a:moveTo>
                    <a:cubicBezTo>
                      <a:pt x="1730" y="1"/>
                      <a:pt x="1" y="1730"/>
                      <a:pt x="1" y="3864"/>
                    </a:cubicBezTo>
                    <a:cubicBezTo>
                      <a:pt x="1" y="5343"/>
                      <a:pt x="838" y="6668"/>
                      <a:pt x="2149" y="7310"/>
                    </a:cubicBezTo>
                    <a:lnTo>
                      <a:pt x="2149" y="8091"/>
                    </a:lnTo>
                    <a:lnTo>
                      <a:pt x="2149" y="9611"/>
                    </a:lnTo>
                    <a:cubicBezTo>
                      <a:pt x="2149" y="9793"/>
                      <a:pt x="2288" y="9946"/>
                      <a:pt x="2484" y="9946"/>
                    </a:cubicBezTo>
                    <a:lnTo>
                      <a:pt x="5218" y="9946"/>
                    </a:lnTo>
                    <a:cubicBezTo>
                      <a:pt x="5385" y="9946"/>
                      <a:pt x="5552" y="9806"/>
                      <a:pt x="5552" y="9611"/>
                    </a:cubicBezTo>
                    <a:lnTo>
                      <a:pt x="5552" y="8091"/>
                    </a:lnTo>
                    <a:lnTo>
                      <a:pt x="5552" y="7310"/>
                    </a:lnTo>
                    <a:cubicBezTo>
                      <a:pt x="6850" y="6668"/>
                      <a:pt x="7687" y="5329"/>
                      <a:pt x="7687" y="3864"/>
                    </a:cubicBezTo>
                    <a:cubicBezTo>
                      <a:pt x="7714" y="1730"/>
                      <a:pt x="5985" y="1"/>
                      <a:pt x="3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48"/>
            <p:cNvGrpSpPr/>
            <p:nvPr/>
          </p:nvGrpSpPr>
          <p:grpSpPr>
            <a:xfrm>
              <a:off x="1534925" y="2026375"/>
              <a:ext cx="372450" cy="422675"/>
              <a:chOff x="3929775" y="1238575"/>
              <a:chExt cx="372450" cy="422675"/>
            </a:xfrm>
          </p:grpSpPr>
          <p:sp>
            <p:nvSpPr>
              <p:cNvPr id="979" name="Google Shape;979;p48"/>
              <p:cNvSpPr/>
              <p:nvPr/>
            </p:nvSpPr>
            <p:spPr>
              <a:xfrm>
                <a:off x="3929775" y="1238575"/>
                <a:ext cx="372450" cy="422675"/>
              </a:xfrm>
              <a:custGeom>
                <a:avLst/>
                <a:gdLst/>
                <a:ahLst/>
                <a:cxnLst/>
                <a:rect l="l" t="t" r="r" b="b"/>
                <a:pathLst>
                  <a:path w="14898" h="16907" extrusionOk="0">
                    <a:moveTo>
                      <a:pt x="6826" y="684"/>
                    </a:moveTo>
                    <a:cubicBezTo>
                      <a:pt x="6843" y="684"/>
                      <a:pt x="6860" y="684"/>
                      <a:pt x="6877" y="684"/>
                    </a:cubicBezTo>
                    <a:cubicBezTo>
                      <a:pt x="10169" y="698"/>
                      <a:pt x="12456" y="2400"/>
                      <a:pt x="12875" y="5120"/>
                    </a:cubicBezTo>
                    <a:lnTo>
                      <a:pt x="12917" y="5580"/>
                    </a:lnTo>
                    <a:cubicBezTo>
                      <a:pt x="12917" y="5678"/>
                      <a:pt x="12945" y="6082"/>
                      <a:pt x="12945" y="6403"/>
                    </a:cubicBezTo>
                    <a:lnTo>
                      <a:pt x="12219" y="6403"/>
                    </a:lnTo>
                    <a:cubicBezTo>
                      <a:pt x="12052" y="6403"/>
                      <a:pt x="11899" y="6542"/>
                      <a:pt x="11899" y="6724"/>
                    </a:cubicBezTo>
                    <a:cubicBezTo>
                      <a:pt x="11899" y="6919"/>
                      <a:pt x="12038" y="7059"/>
                      <a:pt x="12219" y="7059"/>
                    </a:cubicBezTo>
                    <a:lnTo>
                      <a:pt x="13028" y="7059"/>
                    </a:lnTo>
                    <a:lnTo>
                      <a:pt x="14200" y="9165"/>
                    </a:lnTo>
                    <a:cubicBezTo>
                      <a:pt x="14200" y="9193"/>
                      <a:pt x="14200" y="9221"/>
                      <a:pt x="14172" y="9235"/>
                    </a:cubicBezTo>
                    <a:cubicBezTo>
                      <a:pt x="14158" y="9262"/>
                      <a:pt x="14144" y="9276"/>
                      <a:pt x="14102" y="9290"/>
                    </a:cubicBezTo>
                    <a:lnTo>
                      <a:pt x="13265" y="9430"/>
                    </a:lnTo>
                    <a:cubicBezTo>
                      <a:pt x="13112" y="9472"/>
                      <a:pt x="12987" y="9583"/>
                      <a:pt x="12987" y="9765"/>
                    </a:cubicBezTo>
                    <a:lnTo>
                      <a:pt x="12987" y="13475"/>
                    </a:lnTo>
                    <a:lnTo>
                      <a:pt x="12987" y="13489"/>
                    </a:lnTo>
                    <a:cubicBezTo>
                      <a:pt x="12987" y="13559"/>
                      <a:pt x="12959" y="13614"/>
                      <a:pt x="12945" y="13656"/>
                    </a:cubicBezTo>
                    <a:cubicBezTo>
                      <a:pt x="12903" y="13698"/>
                      <a:pt x="12833" y="13726"/>
                      <a:pt x="12763" y="13726"/>
                    </a:cubicBezTo>
                    <a:cubicBezTo>
                      <a:pt x="12568" y="13698"/>
                      <a:pt x="10225" y="13517"/>
                      <a:pt x="9988" y="13475"/>
                    </a:cubicBezTo>
                    <a:lnTo>
                      <a:pt x="9876" y="13475"/>
                    </a:lnTo>
                    <a:cubicBezTo>
                      <a:pt x="9750" y="13489"/>
                      <a:pt x="9639" y="13600"/>
                      <a:pt x="9625" y="13726"/>
                    </a:cubicBezTo>
                    <a:lnTo>
                      <a:pt x="8941" y="16251"/>
                    </a:lnTo>
                    <a:lnTo>
                      <a:pt x="4394" y="15637"/>
                    </a:lnTo>
                    <a:lnTo>
                      <a:pt x="4896" y="13224"/>
                    </a:lnTo>
                    <a:lnTo>
                      <a:pt x="7184" y="13684"/>
                    </a:lnTo>
                    <a:lnTo>
                      <a:pt x="7254" y="13684"/>
                    </a:lnTo>
                    <a:cubicBezTo>
                      <a:pt x="7407" y="13684"/>
                      <a:pt x="7547" y="13573"/>
                      <a:pt x="7588" y="13419"/>
                    </a:cubicBezTo>
                    <a:cubicBezTo>
                      <a:pt x="7616" y="13252"/>
                      <a:pt x="7505" y="13070"/>
                      <a:pt x="7323" y="13043"/>
                    </a:cubicBezTo>
                    <a:lnTo>
                      <a:pt x="4743" y="12540"/>
                    </a:lnTo>
                    <a:cubicBezTo>
                      <a:pt x="2302" y="11648"/>
                      <a:pt x="684" y="9304"/>
                      <a:pt x="712" y="6710"/>
                    </a:cubicBezTo>
                    <a:cubicBezTo>
                      <a:pt x="753" y="3379"/>
                      <a:pt x="3501" y="684"/>
                      <a:pt x="6826" y="684"/>
                    </a:cubicBezTo>
                    <a:close/>
                    <a:moveTo>
                      <a:pt x="6800" y="0"/>
                    </a:moveTo>
                    <a:cubicBezTo>
                      <a:pt x="3111" y="0"/>
                      <a:pt x="84" y="2983"/>
                      <a:pt x="28" y="6668"/>
                    </a:cubicBezTo>
                    <a:cubicBezTo>
                      <a:pt x="0" y="9458"/>
                      <a:pt x="1688" y="11996"/>
                      <a:pt x="4255" y="13043"/>
                    </a:cubicBezTo>
                    <a:lnTo>
                      <a:pt x="3669" y="15832"/>
                    </a:lnTo>
                    <a:cubicBezTo>
                      <a:pt x="3641" y="15916"/>
                      <a:pt x="3669" y="16014"/>
                      <a:pt x="3711" y="16083"/>
                    </a:cubicBezTo>
                    <a:cubicBezTo>
                      <a:pt x="3766" y="16153"/>
                      <a:pt x="3850" y="16209"/>
                      <a:pt x="3934" y="16223"/>
                    </a:cubicBezTo>
                    <a:lnTo>
                      <a:pt x="9123" y="16906"/>
                    </a:lnTo>
                    <a:lnTo>
                      <a:pt x="9165" y="16906"/>
                    </a:lnTo>
                    <a:cubicBezTo>
                      <a:pt x="9304" y="16906"/>
                      <a:pt x="9444" y="16809"/>
                      <a:pt x="9485" y="16669"/>
                    </a:cubicBezTo>
                    <a:lnTo>
                      <a:pt x="10169" y="14117"/>
                    </a:lnTo>
                    <a:cubicBezTo>
                      <a:pt x="10211" y="14117"/>
                      <a:pt x="10267" y="14131"/>
                      <a:pt x="10322" y="14131"/>
                    </a:cubicBezTo>
                    <a:cubicBezTo>
                      <a:pt x="10629" y="14172"/>
                      <a:pt x="11020" y="14186"/>
                      <a:pt x="11285" y="14228"/>
                    </a:cubicBezTo>
                    <a:cubicBezTo>
                      <a:pt x="11508" y="14242"/>
                      <a:pt x="12680" y="14340"/>
                      <a:pt x="12749" y="14340"/>
                    </a:cubicBezTo>
                    <a:cubicBezTo>
                      <a:pt x="13000" y="14340"/>
                      <a:pt x="13238" y="14242"/>
                      <a:pt x="13405" y="14061"/>
                    </a:cubicBezTo>
                    <a:cubicBezTo>
                      <a:pt x="13558" y="13893"/>
                      <a:pt x="13656" y="13684"/>
                      <a:pt x="13656" y="13433"/>
                    </a:cubicBezTo>
                    <a:lnTo>
                      <a:pt x="13656" y="10030"/>
                    </a:lnTo>
                    <a:lnTo>
                      <a:pt x="14214" y="9932"/>
                    </a:lnTo>
                    <a:cubicBezTo>
                      <a:pt x="14451" y="9904"/>
                      <a:pt x="14660" y="9737"/>
                      <a:pt x="14772" y="9541"/>
                    </a:cubicBezTo>
                    <a:cubicBezTo>
                      <a:pt x="14897" y="9304"/>
                      <a:pt x="14870" y="9039"/>
                      <a:pt x="14758" y="8844"/>
                    </a:cubicBezTo>
                    <a:lnTo>
                      <a:pt x="13586" y="6710"/>
                    </a:lnTo>
                    <a:cubicBezTo>
                      <a:pt x="13586" y="6445"/>
                      <a:pt x="13586" y="5664"/>
                      <a:pt x="13572" y="5510"/>
                    </a:cubicBezTo>
                    <a:lnTo>
                      <a:pt x="13572" y="5496"/>
                    </a:lnTo>
                    <a:lnTo>
                      <a:pt x="13517" y="5036"/>
                    </a:lnTo>
                    <a:lnTo>
                      <a:pt x="13517" y="5022"/>
                    </a:lnTo>
                    <a:cubicBezTo>
                      <a:pt x="13293" y="3446"/>
                      <a:pt x="12498" y="2163"/>
                      <a:pt x="11243" y="1270"/>
                    </a:cubicBezTo>
                    <a:cubicBezTo>
                      <a:pt x="10085" y="447"/>
                      <a:pt x="8565" y="1"/>
                      <a:pt x="6877" y="1"/>
                    </a:cubicBezTo>
                    <a:cubicBezTo>
                      <a:pt x="6851" y="0"/>
                      <a:pt x="6826" y="0"/>
                      <a:pt x="68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4135525" y="1570125"/>
                <a:ext cx="16050" cy="17200"/>
              </a:xfrm>
              <a:custGeom>
                <a:avLst/>
                <a:gdLst/>
                <a:ahLst/>
                <a:cxnLst/>
                <a:rect l="l" t="t" r="r" b="b"/>
                <a:pathLst>
                  <a:path w="642" h="688" extrusionOk="0">
                    <a:moveTo>
                      <a:pt x="334" y="0"/>
                    </a:moveTo>
                    <a:cubicBezTo>
                      <a:pt x="239" y="0"/>
                      <a:pt x="142" y="29"/>
                      <a:pt x="84" y="87"/>
                    </a:cubicBezTo>
                    <a:cubicBezTo>
                      <a:pt x="70" y="115"/>
                      <a:pt x="56" y="129"/>
                      <a:pt x="56" y="143"/>
                    </a:cubicBezTo>
                    <a:cubicBezTo>
                      <a:pt x="28" y="157"/>
                      <a:pt x="28" y="185"/>
                      <a:pt x="14" y="199"/>
                    </a:cubicBezTo>
                    <a:cubicBezTo>
                      <a:pt x="14" y="213"/>
                      <a:pt x="0" y="227"/>
                      <a:pt x="0" y="269"/>
                    </a:cubicBezTo>
                    <a:lnTo>
                      <a:pt x="0" y="338"/>
                    </a:lnTo>
                    <a:lnTo>
                      <a:pt x="0" y="408"/>
                    </a:lnTo>
                    <a:cubicBezTo>
                      <a:pt x="0" y="422"/>
                      <a:pt x="14" y="436"/>
                      <a:pt x="14" y="478"/>
                    </a:cubicBezTo>
                    <a:cubicBezTo>
                      <a:pt x="14" y="492"/>
                      <a:pt x="28" y="506"/>
                      <a:pt x="56" y="520"/>
                    </a:cubicBezTo>
                    <a:cubicBezTo>
                      <a:pt x="70" y="548"/>
                      <a:pt x="70" y="562"/>
                      <a:pt x="84" y="576"/>
                    </a:cubicBezTo>
                    <a:cubicBezTo>
                      <a:pt x="153" y="645"/>
                      <a:pt x="223" y="687"/>
                      <a:pt x="307" y="687"/>
                    </a:cubicBezTo>
                    <a:lnTo>
                      <a:pt x="377" y="687"/>
                    </a:lnTo>
                    <a:cubicBezTo>
                      <a:pt x="405" y="687"/>
                      <a:pt x="418" y="659"/>
                      <a:pt x="446" y="659"/>
                    </a:cubicBezTo>
                    <a:cubicBezTo>
                      <a:pt x="474" y="659"/>
                      <a:pt x="488" y="645"/>
                      <a:pt x="502" y="631"/>
                    </a:cubicBezTo>
                    <a:cubicBezTo>
                      <a:pt x="516" y="617"/>
                      <a:pt x="544" y="617"/>
                      <a:pt x="558" y="603"/>
                    </a:cubicBezTo>
                    <a:cubicBezTo>
                      <a:pt x="572" y="576"/>
                      <a:pt x="586" y="562"/>
                      <a:pt x="586" y="548"/>
                    </a:cubicBezTo>
                    <a:cubicBezTo>
                      <a:pt x="614" y="520"/>
                      <a:pt x="614" y="506"/>
                      <a:pt x="628" y="492"/>
                    </a:cubicBezTo>
                    <a:cubicBezTo>
                      <a:pt x="628" y="478"/>
                      <a:pt x="642" y="464"/>
                      <a:pt x="642" y="422"/>
                    </a:cubicBezTo>
                    <a:lnTo>
                      <a:pt x="642" y="352"/>
                    </a:lnTo>
                    <a:lnTo>
                      <a:pt x="642" y="269"/>
                    </a:lnTo>
                    <a:cubicBezTo>
                      <a:pt x="642" y="255"/>
                      <a:pt x="628" y="227"/>
                      <a:pt x="628" y="199"/>
                    </a:cubicBezTo>
                    <a:cubicBezTo>
                      <a:pt x="628" y="185"/>
                      <a:pt x="614" y="157"/>
                      <a:pt x="586" y="143"/>
                    </a:cubicBezTo>
                    <a:cubicBezTo>
                      <a:pt x="572" y="129"/>
                      <a:pt x="572" y="115"/>
                      <a:pt x="558" y="87"/>
                    </a:cubicBezTo>
                    <a:cubicBezTo>
                      <a:pt x="544" y="73"/>
                      <a:pt x="516" y="59"/>
                      <a:pt x="502" y="59"/>
                    </a:cubicBezTo>
                    <a:cubicBezTo>
                      <a:pt x="488" y="46"/>
                      <a:pt x="474" y="46"/>
                      <a:pt x="460" y="18"/>
                    </a:cubicBezTo>
                    <a:cubicBezTo>
                      <a:pt x="432" y="18"/>
                      <a:pt x="418" y="4"/>
                      <a:pt x="391" y="4"/>
                    </a:cubicBezTo>
                    <a:cubicBezTo>
                      <a:pt x="372" y="1"/>
                      <a:pt x="353" y="0"/>
                      <a:pt x="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3963950" y="1275200"/>
                <a:ext cx="252850" cy="252825"/>
              </a:xfrm>
              <a:custGeom>
                <a:avLst/>
                <a:gdLst/>
                <a:ahLst/>
                <a:cxnLst/>
                <a:rect l="l" t="t" r="r" b="b"/>
                <a:pathLst>
                  <a:path w="10114" h="10113" extrusionOk="0">
                    <a:moveTo>
                      <a:pt x="5050" y="684"/>
                    </a:moveTo>
                    <a:cubicBezTo>
                      <a:pt x="7477" y="684"/>
                      <a:pt x="9444" y="2650"/>
                      <a:pt x="9444" y="5077"/>
                    </a:cubicBezTo>
                    <a:cubicBezTo>
                      <a:pt x="9457" y="7491"/>
                      <a:pt x="7477" y="9471"/>
                      <a:pt x="5050" y="9471"/>
                    </a:cubicBezTo>
                    <a:cubicBezTo>
                      <a:pt x="2623" y="9471"/>
                      <a:pt x="656" y="7491"/>
                      <a:pt x="656" y="5077"/>
                    </a:cubicBezTo>
                    <a:cubicBezTo>
                      <a:pt x="656" y="2650"/>
                      <a:pt x="2623" y="684"/>
                      <a:pt x="5050" y="684"/>
                    </a:cubicBezTo>
                    <a:close/>
                    <a:moveTo>
                      <a:pt x="5050" y="0"/>
                    </a:moveTo>
                    <a:cubicBezTo>
                      <a:pt x="2260" y="0"/>
                      <a:pt x="0" y="2260"/>
                      <a:pt x="0" y="5050"/>
                    </a:cubicBezTo>
                    <a:cubicBezTo>
                      <a:pt x="0" y="7839"/>
                      <a:pt x="2260" y="10113"/>
                      <a:pt x="5050" y="10113"/>
                    </a:cubicBezTo>
                    <a:cubicBezTo>
                      <a:pt x="7839" y="10113"/>
                      <a:pt x="10113" y="7839"/>
                      <a:pt x="10113" y="5050"/>
                    </a:cubicBezTo>
                    <a:cubicBezTo>
                      <a:pt x="10113" y="2260"/>
                      <a:pt x="7839" y="0"/>
                      <a:pt x="50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8"/>
              <p:cNvSpPr/>
              <p:nvPr/>
            </p:nvSpPr>
            <p:spPr>
              <a:xfrm>
                <a:off x="4012075" y="1342850"/>
                <a:ext cx="147175" cy="126250"/>
              </a:xfrm>
              <a:custGeom>
                <a:avLst/>
                <a:gdLst/>
                <a:ahLst/>
                <a:cxnLst/>
                <a:rect l="l" t="t" r="r" b="b"/>
                <a:pathLst>
                  <a:path w="5887" h="5050" extrusionOk="0">
                    <a:moveTo>
                      <a:pt x="4185" y="670"/>
                    </a:moveTo>
                    <a:cubicBezTo>
                      <a:pt x="4715" y="670"/>
                      <a:pt x="5147" y="1186"/>
                      <a:pt x="5189" y="1814"/>
                    </a:cubicBezTo>
                    <a:cubicBezTo>
                      <a:pt x="5203" y="2120"/>
                      <a:pt x="5133" y="2385"/>
                      <a:pt x="4938" y="2720"/>
                    </a:cubicBezTo>
                    <a:cubicBezTo>
                      <a:pt x="4715" y="3083"/>
                      <a:pt x="3669" y="3864"/>
                      <a:pt x="2957" y="4352"/>
                    </a:cubicBezTo>
                    <a:cubicBezTo>
                      <a:pt x="2218" y="3864"/>
                      <a:pt x="1172" y="3083"/>
                      <a:pt x="949" y="2720"/>
                    </a:cubicBezTo>
                    <a:cubicBezTo>
                      <a:pt x="753" y="2399"/>
                      <a:pt x="684" y="2120"/>
                      <a:pt x="698" y="1814"/>
                    </a:cubicBezTo>
                    <a:cubicBezTo>
                      <a:pt x="740" y="1186"/>
                      <a:pt x="1172" y="670"/>
                      <a:pt x="1702" y="670"/>
                    </a:cubicBezTo>
                    <a:cubicBezTo>
                      <a:pt x="2260" y="670"/>
                      <a:pt x="2692" y="1144"/>
                      <a:pt x="2692" y="1144"/>
                    </a:cubicBezTo>
                    <a:cubicBezTo>
                      <a:pt x="2762" y="1214"/>
                      <a:pt x="2846" y="1256"/>
                      <a:pt x="2929" y="1256"/>
                    </a:cubicBezTo>
                    <a:cubicBezTo>
                      <a:pt x="3027" y="1256"/>
                      <a:pt x="3111" y="1214"/>
                      <a:pt x="3181" y="1144"/>
                    </a:cubicBezTo>
                    <a:cubicBezTo>
                      <a:pt x="3181" y="1144"/>
                      <a:pt x="3655" y="670"/>
                      <a:pt x="4185" y="670"/>
                    </a:cubicBezTo>
                    <a:close/>
                    <a:moveTo>
                      <a:pt x="1688" y="0"/>
                    </a:moveTo>
                    <a:cubicBezTo>
                      <a:pt x="809" y="0"/>
                      <a:pt x="84" y="767"/>
                      <a:pt x="42" y="1758"/>
                    </a:cubicBezTo>
                    <a:cubicBezTo>
                      <a:pt x="0" y="2344"/>
                      <a:pt x="209" y="2762"/>
                      <a:pt x="363" y="3027"/>
                    </a:cubicBezTo>
                    <a:cubicBezTo>
                      <a:pt x="753" y="3697"/>
                      <a:pt x="2553" y="4882"/>
                      <a:pt x="2762" y="4994"/>
                    </a:cubicBezTo>
                    <a:cubicBezTo>
                      <a:pt x="2804" y="5036"/>
                      <a:pt x="2888" y="5050"/>
                      <a:pt x="2929" y="5050"/>
                    </a:cubicBezTo>
                    <a:cubicBezTo>
                      <a:pt x="2999" y="5050"/>
                      <a:pt x="3055" y="5036"/>
                      <a:pt x="3111" y="4994"/>
                    </a:cubicBezTo>
                    <a:cubicBezTo>
                      <a:pt x="3320" y="4854"/>
                      <a:pt x="5091" y="3697"/>
                      <a:pt x="5496" y="3027"/>
                    </a:cubicBezTo>
                    <a:cubicBezTo>
                      <a:pt x="5775" y="2609"/>
                      <a:pt x="5887" y="2204"/>
                      <a:pt x="5845" y="1758"/>
                    </a:cubicBezTo>
                    <a:cubicBezTo>
                      <a:pt x="5789" y="767"/>
                      <a:pt x="5078" y="0"/>
                      <a:pt x="4185" y="0"/>
                    </a:cubicBezTo>
                    <a:cubicBezTo>
                      <a:pt x="3669" y="0"/>
                      <a:pt x="3208" y="251"/>
                      <a:pt x="2957" y="461"/>
                    </a:cubicBezTo>
                    <a:cubicBezTo>
                      <a:pt x="2692" y="251"/>
                      <a:pt x="2260" y="0"/>
                      <a:pt x="16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48"/>
            <p:cNvGrpSpPr/>
            <p:nvPr/>
          </p:nvGrpSpPr>
          <p:grpSpPr>
            <a:xfrm>
              <a:off x="2191213" y="2028025"/>
              <a:ext cx="425100" cy="420675"/>
              <a:chOff x="4521200" y="1240225"/>
              <a:chExt cx="425100" cy="420675"/>
            </a:xfrm>
          </p:grpSpPr>
          <p:sp>
            <p:nvSpPr>
              <p:cNvPr id="984" name="Google Shape;984;p48"/>
              <p:cNvSpPr/>
              <p:nvPr/>
            </p:nvSpPr>
            <p:spPr>
              <a:xfrm>
                <a:off x="4521200" y="1240225"/>
                <a:ext cx="425100" cy="420675"/>
              </a:xfrm>
              <a:custGeom>
                <a:avLst/>
                <a:gdLst/>
                <a:ahLst/>
                <a:cxnLst/>
                <a:rect l="l" t="t" r="r" b="b"/>
                <a:pathLst>
                  <a:path w="17004" h="16827" extrusionOk="0">
                    <a:moveTo>
                      <a:pt x="14592" y="654"/>
                    </a:moveTo>
                    <a:cubicBezTo>
                      <a:pt x="14610" y="654"/>
                      <a:pt x="14632" y="667"/>
                      <a:pt x="14632" y="688"/>
                    </a:cubicBezTo>
                    <a:lnTo>
                      <a:pt x="14981" y="1246"/>
                    </a:lnTo>
                    <a:cubicBezTo>
                      <a:pt x="15037" y="1315"/>
                      <a:pt x="15107" y="1357"/>
                      <a:pt x="15176" y="1385"/>
                    </a:cubicBezTo>
                    <a:lnTo>
                      <a:pt x="15804" y="1539"/>
                    </a:lnTo>
                    <a:cubicBezTo>
                      <a:pt x="15818" y="1539"/>
                      <a:pt x="15832" y="1567"/>
                      <a:pt x="15832" y="1594"/>
                    </a:cubicBezTo>
                    <a:lnTo>
                      <a:pt x="15776" y="2236"/>
                    </a:lnTo>
                    <a:cubicBezTo>
                      <a:pt x="15776" y="2320"/>
                      <a:pt x="15804" y="2403"/>
                      <a:pt x="15846" y="2459"/>
                    </a:cubicBezTo>
                    <a:lnTo>
                      <a:pt x="16264" y="2961"/>
                    </a:lnTo>
                    <a:cubicBezTo>
                      <a:pt x="16292" y="2989"/>
                      <a:pt x="16292" y="3017"/>
                      <a:pt x="16278" y="3031"/>
                    </a:cubicBezTo>
                    <a:lnTo>
                      <a:pt x="15860" y="3547"/>
                    </a:lnTo>
                    <a:cubicBezTo>
                      <a:pt x="15804" y="3617"/>
                      <a:pt x="15762" y="3701"/>
                      <a:pt x="15790" y="3770"/>
                    </a:cubicBezTo>
                    <a:lnTo>
                      <a:pt x="15832" y="4412"/>
                    </a:lnTo>
                    <a:cubicBezTo>
                      <a:pt x="15832" y="4426"/>
                      <a:pt x="15818" y="4468"/>
                      <a:pt x="15804" y="4468"/>
                    </a:cubicBezTo>
                    <a:lnTo>
                      <a:pt x="15176" y="4621"/>
                    </a:lnTo>
                    <a:cubicBezTo>
                      <a:pt x="15079" y="4635"/>
                      <a:pt x="15023" y="4691"/>
                      <a:pt x="14981" y="4761"/>
                    </a:cubicBezTo>
                    <a:lnTo>
                      <a:pt x="14632" y="5319"/>
                    </a:lnTo>
                    <a:cubicBezTo>
                      <a:pt x="14623" y="5328"/>
                      <a:pt x="14606" y="5345"/>
                      <a:pt x="14593" y="5345"/>
                    </a:cubicBezTo>
                    <a:cubicBezTo>
                      <a:pt x="14586" y="5345"/>
                      <a:pt x="14581" y="5341"/>
                      <a:pt x="14577" y="5333"/>
                    </a:cubicBezTo>
                    <a:lnTo>
                      <a:pt x="13977" y="5096"/>
                    </a:lnTo>
                    <a:cubicBezTo>
                      <a:pt x="13935" y="5082"/>
                      <a:pt x="13879" y="5082"/>
                      <a:pt x="13851" y="5082"/>
                    </a:cubicBezTo>
                    <a:lnTo>
                      <a:pt x="13809" y="5082"/>
                    </a:lnTo>
                    <a:cubicBezTo>
                      <a:pt x="13781" y="5082"/>
                      <a:pt x="13740" y="5096"/>
                      <a:pt x="13726" y="5096"/>
                    </a:cubicBezTo>
                    <a:lnTo>
                      <a:pt x="13112" y="5333"/>
                    </a:lnTo>
                    <a:lnTo>
                      <a:pt x="13098" y="5333"/>
                    </a:lnTo>
                    <a:cubicBezTo>
                      <a:pt x="13084" y="5333"/>
                      <a:pt x="13056" y="5333"/>
                      <a:pt x="13056" y="5319"/>
                    </a:cubicBezTo>
                    <a:lnTo>
                      <a:pt x="12707" y="4761"/>
                    </a:lnTo>
                    <a:cubicBezTo>
                      <a:pt x="12693" y="4747"/>
                      <a:pt x="12693" y="4733"/>
                      <a:pt x="12679" y="4705"/>
                    </a:cubicBezTo>
                    <a:cubicBezTo>
                      <a:pt x="12638" y="4663"/>
                      <a:pt x="12568" y="4621"/>
                      <a:pt x="12526" y="4621"/>
                    </a:cubicBezTo>
                    <a:lnTo>
                      <a:pt x="11898" y="4468"/>
                    </a:lnTo>
                    <a:cubicBezTo>
                      <a:pt x="11870" y="4468"/>
                      <a:pt x="11857" y="4454"/>
                      <a:pt x="11857" y="4426"/>
                    </a:cubicBezTo>
                    <a:lnTo>
                      <a:pt x="11857" y="4412"/>
                    </a:lnTo>
                    <a:lnTo>
                      <a:pt x="11912" y="3770"/>
                    </a:lnTo>
                    <a:cubicBezTo>
                      <a:pt x="11912" y="3687"/>
                      <a:pt x="11898" y="3589"/>
                      <a:pt x="11843" y="3547"/>
                    </a:cubicBezTo>
                    <a:lnTo>
                      <a:pt x="11424" y="3031"/>
                    </a:lnTo>
                    <a:cubicBezTo>
                      <a:pt x="11410" y="3017"/>
                      <a:pt x="11410" y="2989"/>
                      <a:pt x="11424" y="2961"/>
                    </a:cubicBezTo>
                    <a:lnTo>
                      <a:pt x="11843" y="2459"/>
                    </a:lnTo>
                    <a:cubicBezTo>
                      <a:pt x="11898" y="2390"/>
                      <a:pt x="11926" y="2306"/>
                      <a:pt x="11912" y="2236"/>
                    </a:cubicBezTo>
                    <a:lnTo>
                      <a:pt x="11857" y="1594"/>
                    </a:lnTo>
                    <a:lnTo>
                      <a:pt x="11857" y="1567"/>
                    </a:lnTo>
                    <a:cubicBezTo>
                      <a:pt x="11857" y="1553"/>
                      <a:pt x="11870" y="1539"/>
                      <a:pt x="11898" y="1539"/>
                    </a:cubicBezTo>
                    <a:lnTo>
                      <a:pt x="12526" y="1385"/>
                    </a:lnTo>
                    <a:cubicBezTo>
                      <a:pt x="12610" y="1357"/>
                      <a:pt x="12679" y="1315"/>
                      <a:pt x="12707" y="1246"/>
                    </a:cubicBezTo>
                    <a:lnTo>
                      <a:pt x="13056" y="688"/>
                    </a:lnTo>
                    <a:cubicBezTo>
                      <a:pt x="13084" y="660"/>
                      <a:pt x="13084" y="660"/>
                      <a:pt x="13098" y="660"/>
                    </a:cubicBezTo>
                    <a:lnTo>
                      <a:pt x="13112" y="660"/>
                    </a:lnTo>
                    <a:lnTo>
                      <a:pt x="13726" y="911"/>
                    </a:lnTo>
                    <a:cubicBezTo>
                      <a:pt x="13767" y="925"/>
                      <a:pt x="13809" y="932"/>
                      <a:pt x="13849" y="932"/>
                    </a:cubicBezTo>
                    <a:cubicBezTo>
                      <a:pt x="13890" y="932"/>
                      <a:pt x="13928" y="925"/>
                      <a:pt x="13963" y="911"/>
                    </a:cubicBezTo>
                    <a:lnTo>
                      <a:pt x="14577" y="660"/>
                    </a:lnTo>
                    <a:cubicBezTo>
                      <a:pt x="14580" y="656"/>
                      <a:pt x="14586" y="654"/>
                      <a:pt x="14592" y="654"/>
                    </a:cubicBezTo>
                    <a:close/>
                    <a:moveTo>
                      <a:pt x="8899" y="646"/>
                    </a:moveTo>
                    <a:cubicBezTo>
                      <a:pt x="9722" y="646"/>
                      <a:pt x="10517" y="841"/>
                      <a:pt x="11229" y="1204"/>
                    </a:cubicBezTo>
                    <a:cubicBezTo>
                      <a:pt x="11215" y="1218"/>
                      <a:pt x="11215" y="1246"/>
                      <a:pt x="11201" y="1260"/>
                    </a:cubicBezTo>
                    <a:lnTo>
                      <a:pt x="11201" y="1274"/>
                    </a:lnTo>
                    <a:cubicBezTo>
                      <a:pt x="11201" y="1288"/>
                      <a:pt x="11187" y="1288"/>
                      <a:pt x="11187" y="1315"/>
                    </a:cubicBezTo>
                    <a:lnTo>
                      <a:pt x="11187" y="1329"/>
                    </a:lnTo>
                    <a:cubicBezTo>
                      <a:pt x="11187" y="1343"/>
                      <a:pt x="11187" y="1343"/>
                      <a:pt x="11159" y="1357"/>
                    </a:cubicBezTo>
                    <a:lnTo>
                      <a:pt x="11159" y="1385"/>
                    </a:lnTo>
                    <a:lnTo>
                      <a:pt x="11159" y="1413"/>
                    </a:lnTo>
                    <a:lnTo>
                      <a:pt x="11159" y="1427"/>
                    </a:lnTo>
                    <a:lnTo>
                      <a:pt x="11159" y="1469"/>
                    </a:lnTo>
                    <a:lnTo>
                      <a:pt x="11159" y="1483"/>
                    </a:lnTo>
                    <a:lnTo>
                      <a:pt x="11159" y="1511"/>
                    </a:lnTo>
                    <a:lnTo>
                      <a:pt x="11159" y="1539"/>
                    </a:lnTo>
                    <a:lnTo>
                      <a:pt x="11159" y="1581"/>
                    </a:lnTo>
                    <a:lnTo>
                      <a:pt x="11201" y="2111"/>
                    </a:lnTo>
                    <a:lnTo>
                      <a:pt x="10866" y="2515"/>
                    </a:lnTo>
                    <a:cubicBezTo>
                      <a:pt x="10643" y="2766"/>
                      <a:pt x="10643" y="3157"/>
                      <a:pt x="10866" y="3422"/>
                    </a:cubicBezTo>
                    <a:lnTo>
                      <a:pt x="11201" y="3812"/>
                    </a:lnTo>
                    <a:lnTo>
                      <a:pt x="11159" y="4342"/>
                    </a:lnTo>
                    <a:cubicBezTo>
                      <a:pt x="11159" y="4412"/>
                      <a:pt x="11159" y="4468"/>
                      <a:pt x="11187" y="4538"/>
                    </a:cubicBezTo>
                    <a:cubicBezTo>
                      <a:pt x="11229" y="4789"/>
                      <a:pt x="11424" y="5026"/>
                      <a:pt x="11703" y="5068"/>
                    </a:cubicBezTo>
                    <a:lnTo>
                      <a:pt x="12205" y="5193"/>
                    </a:lnTo>
                    <a:lnTo>
                      <a:pt x="12484" y="5626"/>
                    </a:lnTo>
                    <a:cubicBezTo>
                      <a:pt x="12512" y="5654"/>
                      <a:pt x="12512" y="5667"/>
                      <a:pt x="12526" y="5681"/>
                    </a:cubicBezTo>
                    <a:lnTo>
                      <a:pt x="12540" y="5695"/>
                    </a:lnTo>
                    <a:lnTo>
                      <a:pt x="12582" y="5737"/>
                    </a:lnTo>
                    <a:lnTo>
                      <a:pt x="12596" y="5751"/>
                    </a:lnTo>
                    <a:cubicBezTo>
                      <a:pt x="12610" y="5779"/>
                      <a:pt x="12610" y="5793"/>
                      <a:pt x="12624" y="5793"/>
                    </a:cubicBezTo>
                    <a:lnTo>
                      <a:pt x="12666" y="5821"/>
                    </a:lnTo>
                    <a:lnTo>
                      <a:pt x="12679" y="5835"/>
                    </a:lnTo>
                    <a:lnTo>
                      <a:pt x="12721" y="5877"/>
                    </a:lnTo>
                    <a:cubicBezTo>
                      <a:pt x="12735" y="5891"/>
                      <a:pt x="12749" y="5891"/>
                      <a:pt x="12763" y="5905"/>
                    </a:cubicBezTo>
                    <a:lnTo>
                      <a:pt x="12791" y="5905"/>
                    </a:lnTo>
                    <a:cubicBezTo>
                      <a:pt x="12805" y="5905"/>
                      <a:pt x="12805" y="5932"/>
                      <a:pt x="12819" y="5932"/>
                    </a:cubicBezTo>
                    <a:lnTo>
                      <a:pt x="12833" y="5932"/>
                    </a:lnTo>
                    <a:cubicBezTo>
                      <a:pt x="12861" y="5932"/>
                      <a:pt x="12875" y="5946"/>
                      <a:pt x="12889" y="5946"/>
                    </a:cubicBezTo>
                    <a:cubicBezTo>
                      <a:pt x="12903" y="5946"/>
                      <a:pt x="12931" y="5960"/>
                      <a:pt x="12945" y="5960"/>
                    </a:cubicBezTo>
                    <a:lnTo>
                      <a:pt x="13251" y="5960"/>
                    </a:lnTo>
                    <a:cubicBezTo>
                      <a:pt x="13279" y="5960"/>
                      <a:pt x="13293" y="5960"/>
                      <a:pt x="13293" y="5946"/>
                    </a:cubicBezTo>
                    <a:lnTo>
                      <a:pt x="13307" y="5946"/>
                    </a:lnTo>
                    <a:cubicBezTo>
                      <a:pt x="13321" y="5946"/>
                      <a:pt x="13349" y="5932"/>
                      <a:pt x="13377" y="5932"/>
                    </a:cubicBezTo>
                    <a:lnTo>
                      <a:pt x="13865" y="5737"/>
                    </a:lnTo>
                    <a:lnTo>
                      <a:pt x="14046" y="5807"/>
                    </a:lnTo>
                    <a:lnTo>
                      <a:pt x="14046" y="9657"/>
                    </a:lnTo>
                    <a:cubicBezTo>
                      <a:pt x="14046" y="9838"/>
                      <a:pt x="14158" y="9978"/>
                      <a:pt x="14339" y="9992"/>
                    </a:cubicBezTo>
                    <a:cubicBezTo>
                      <a:pt x="15037" y="10103"/>
                      <a:pt x="15595" y="10717"/>
                      <a:pt x="15595" y="11470"/>
                    </a:cubicBezTo>
                    <a:cubicBezTo>
                      <a:pt x="15595" y="12279"/>
                      <a:pt x="14925" y="12935"/>
                      <a:pt x="14130" y="12935"/>
                    </a:cubicBezTo>
                    <a:lnTo>
                      <a:pt x="9792" y="12935"/>
                    </a:lnTo>
                    <a:lnTo>
                      <a:pt x="9597" y="12377"/>
                    </a:lnTo>
                    <a:cubicBezTo>
                      <a:pt x="10462" y="12098"/>
                      <a:pt x="11257" y="11568"/>
                      <a:pt x="11843" y="10842"/>
                    </a:cubicBezTo>
                    <a:cubicBezTo>
                      <a:pt x="11884" y="10787"/>
                      <a:pt x="11926" y="10745"/>
                      <a:pt x="11968" y="10703"/>
                    </a:cubicBezTo>
                    <a:cubicBezTo>
                      <a:pt x="12526" y="9978"/>
                      <a:pt x="12889" y="9085"/>
                      <a:pt x="13014" y="8164"/>
                    </a:cubicBezTo>
                    <a:cubicBezTo>
                      <a:pt x="13028" y="8095"/>
                      <a:pt x="13028" y="8025"/>
                      <a:pt x="13028" y="7955"/>
                    </a:cubicBezTo>
                    <a:cubicBezTo>
                      <a:pt x="13028" y="7885"/>
                      <a:pt x="13042" y="7816"/>
                      <a:pt x="13042" y="7746"/>
                    </a:cubicBezTo>
                    <a:lnTo>
                      <a:pt x="13042" y="7537"/>
                    </a:lnTo>
                    <a:lnTo>
                      <a:pt x="13042" y="6295"/>
                    </a:lnTo>
                    <a:cubicBezTo>
                      <a:pt x="13042" y="6128"/>
                      <a:pt x="12931" y="5988"/>
                      <a:pt x="12749" y="5960"/>
                    </a:cubicBezTo>
                    <a:cubicBezTo>
                      <a:pt x="12163" y="5891"/>
                      <a:pt x="8983" y="4398"/>
                      <a:pt x="7142" y="3450"/>
                    </a:cubicBezTo>
                    <a:cubicBezTo>
                      <a:pt x="7096" y="3432"/>
                      <a:pt x="7045" y="3422"/>
                      <a:pt x="6994" y="3422"/>
                    </a:cubicBezTo>
                    <a:cubicBezTo>
                      <a:pt x="6922" y="3422"/>
                      <a:pt x="6850" y="3442"/>
                      <a:pt x="6793" y="3491"/>
                    </a:cubicBezTo>
                    <a:lnTo>
                      <a:pt x="3334" y="6030"/>
                    </a:lnTo>
                    <a:cubicBezTo>
                      <a:pt x="3250" y="6100"/>
                      <a:pt x="3194" y="6184"/>
                      <a:pt x="3194" y="6295"/>
                    </a:cubicBezTo>
                    <a:lnTo>
                      <a:pt x="3194" y="7495"/>
                    </a:lnTo>
                    <a:cubicBezTo>
                      <a:pt x="3194" y="8652"/>
                      <a:pt x="3585" y="9782"/>
                      <a:pt x="4282" y="10689"/>
                    </a:cubicBezTo>
                    <a:cubicBezTo>
                      <a:pt x="4352" y="10801"/>
                      <a:pt x="4436" y="10884"/>
                      <a:pt x="4520" y="10982"/>
                    </a:cubicBezTo>
                    <a:lnTo>
                      <a:pt x="4785" y="11247"/>
                    </a:lnTo>
                    <a:lnTo>
                      <a:pt x="5203" y="11610"/>
                    </a:lnTo>
                    <a:cubicBezTo>
                      <a:pt x="5635" y="11944"/>
                      <a:pt x="6124" y="12209"/>
                      <a:pt x="6654" y="12377"/>
                    </a:cubicBezTo>
                    <a:lnTo>
                      <a:pt x="6458" y="12935"/>
                    </a:lnTo>
                    <a:lnTo>
                      <a:pt x="2120" y="12935"/>
                    </a:lnTo>
                    <a:cubicBezTo>
                      <a:pt x="1311" y="12935"/>
                      <a:pt x="656" y="12279"/>
                      <a:pt x="656" y="11470"/>
                    </a:cubicBezTo>
                    <a:cubicBezTo>
                      <a:pt x="656" y="10717"/>
                      <a:pt x="1214" y="10103"/>
                      <a:pt x="1953" y="10019"/>
                    </a:cubicBezTo>
                    <a:cubicBezTo>
                      <a:pt x="2134" y="10005"/>
                      <a:pt x="2260" y="9866"/>
                      <a:pt x="2260" y="9699"/>
                    </a:cubicBezTo>
                    <a:lnTo>
                      <a:pt x="2260" y="5737"/>
                    </a:lnTo>
                    <a:cubicBezTo>
                      <a:pt x="2260" y="2934"/>
                      <a:pt x="4534" y="646"/>
                      <a:pt x="7351" y="646"/>
                    </a:cubicBezTo>
                    <a:close/>
                    <a:moveTo>
                      <a:pt x="7030" y="4119"/>
                    </a:moveTo>
                    <a:cubicBezTo>
                      <a:pt x="7923" y="4566"/>
                      <a:pt x="11201" y="6170"/>
                      <a:pt x="12401" y="6532"/>
                    </a:cubicBezTo>
                    <a:lnTo>
                      <a:pt x="12401" y="7481"/>
                    </a:lnTo>
                    <a:cubicBezTo>
                      <a:pt x="12401" y="7634"/>
                      <a:pt x="12401" y="7816"/>
                      <a:pt x="12387" y="7969"/>
                    </a:cubicBezTo>
                    <a:cubicBezTo>
                      <a:pt x="12373" y="8053"/>
                      <a:pt x="12373" y="8164"/>
                      <a:pt x="12345" y="8248"/>
                    </a:cubicBezTo>
                    <a:cubicBezTo>
                      <a:pt x="12345" y="8276"/>
                      <a:pt x="12331" y="8318"/>
                      <a:pt x="12331" y="8332"/>
                    </a:cubicBezTo>
                    <a:cubicBezTo>
                      <a:pt x="12024" y="10047"/>
                      <a:pt x="10782" y="11400"/>
                      <a:pt x="9109" y="11805"/>
                    </a:cubicBezTo>
                    <a:cubicBezTo>
                      <a:pt x="9025" y="11819"/>
                      <a:pt x="8927" y="11889"/>
                      <a:pt x="8899" y="11958"/>
                    </a:cubicBezTo>
                    <a:cubicBezTo>
                      <a:pt x="8844" y="12070"/>
                      <a:pt x="8844" y="12168"/>
                      <a:pt x="8858" y="12265"/>
                    </a:cubicBezTo>
                    <a:lnTo>
                      <a:pt x="9318" y="13604"/>
                    </a:lnTo>
                    <a:cubicBezTo>
                      <a:pt x="9304" y="13618"/>
                      <a:pt x="9262" y="13618"/>
                      <a:pt x="9248" y="13632"/>
                    </a:cubicBezTo>
                    <a:cubicBezTo>
                      <a:pt x="9234" y="13660"/>
                      <a:pt x="9192" y="13660"/>
                      <a:pt x="9178" y="13674"/>
                    </a:cubicBezTo>
                    <a:cubicBezTo>
                      <a:pt x="8830" y="13827"/>
                      <a:pt x="8460" y="13904"/>
                      <a:pt x="8092" y="13904"/>
                    </a:cubicBezTo>
                    <a:cubicBezTo>
                      <a:pt x="7724" y="13904"/>
                      <a:pt x="7358" y="13827"/>
                      <a:pt x="7016" y="13674"/>
                    </a:cubicBezTo>
                    <a:cubicBezTo>
                      <a:pt x="7002" y="13646"/>
                      <a:pt x="6961" y="13646"/>
                      <a:pt x="6947" y="13632"/>
                    </a:cubicBezTo>
                    <a:lnTo>
                      <a:pt x="7295" y="12628"/>
                    </a:lnTo>
                    <a:lnTo>
                      <a:pt x="7421" y="12251"/>
                    </a:lnTo>
                    <a:cubicBezTo>
                      <a:pt x="7435" y="12223"/>
                      <a:pt x="7435" y="12181"/>
                      <a:pt x="7435" y="12154"/>
                    </a:cubicBezTo>
                    <a:cubicBezTo>
                      <a:pt x="7435" y="12112"/>
                      <a:pt x="7435" y="12084"/>
                      <a:pt x="7421" y="12042"/>
                    </a:cubicBezTo>
                    <a:cubicBezTo>
                      <a:pt x="7421" y="12028"/>
                      <a:pt x="7393" y="12014"/>
                      <a:pt x="7379" y="11972"/>
                    </a:cubicBezTo>
                    <a:cubicBezTo>
                      <a:pt x="7323" y="11889"/>
                      <a:pt x="7253" y="11833"/>
                      <a:pt x="7170" y="11819"/>
                    </a:cubicBezTo>
                    <a:cubicBezTo>
                      <a:pt x="5231" y="11345"/>
                      <a:pt x="3878" y="9573"/>
                      <a:pt x="3878" y="7481"/>
                    </a:cubicBezTo>
                    <a:lnTo>
                      <a:pt x="3878" y="6435"/>
                    </a:lnTo>
                    <a:lnTo>
                      <a:pt x="7030" y="4119"/>
                    </a:lnTo>
                    <a:close/>
                    <a:moveTo>
                      <a:pt x="12540" y="13590"/>
                    </a:moveTo>
                    <a:lnTo>
                      <a:pt x="12540" y="16143"/>
                    </a:lnTo>
                    <a:lnTo>
                      <a:pt x="3655" y="16143"/>
                    </a:lnTo>
                    <a:lnTo>
                      <a:pt x="3655" y="15627"/>
                    </a:lnTo>
                    <a:lnTo>
                      <a:pt x="10769" y="15627"/>
                    </a:lnTo>
                    <a:cubicBezTo>
                      <a:pt x="10936" y="15627"/>
                      <a:pt x="11089" y="15487"/>
                      <a:pt x="11089" y="15292"/>
                    </a:cubicBezTo>
                    <a:cubicBezTo>
                      <a:pt x="11089" y="15125"/>
                      <a:pt x="10950" y="14957"/>
                      <a:pt x="10769" y="14957"/>
                    </a:cubicBezTo>
                    <a:lnTo>
                      <a:pt x="3655" y="14957"/>
                    </a:lnTo>
                    <a:lnTo>
                      <a:pt x="3655" y="13590"/>
                    </a:lnTo>
                    <a:lnTo>
                      <a:pt x="6263" y="13590"/>
                    </a:lnTo>
                    <a:lnTo>
                      <a:pt x="6235" y="13674"/>
                    </a:lnTo>
                    <a:cubicBezTo>
                      <a:pt x="6207" y="13730"/>
                      <a:pt x="6207" y="13758"/>
                      <a:pt x="6207" y="13813"/>
                    </a:cubicBezTo>
                    <a:cubicBezTo>
                      <a:pt x="6235" y="13911"/>
                      <a:pt x="6277" y="14009"/>
                      <a:pt x="6361" y="14051"/>
                    </a:cubicBezTo>
                    <a:lnTo>
                      <a:pt x="6472" y="14106"/>
                    </a:lnTo>
                    <a:lnTo>
                      <a:pt x="6486" y="14106"/>
                    </a:lnTo>
                    <a:cubicBezTo>
                      <a:pt x="6528" y="14120"/>
                      <a:pt x="6542" y="14148"/>
                      <a:pt x="6584" y="14162"/>
                    </a:cubicBezTo>
                    <a:cubicBezTo>
                      <a:pt x="6598" y="14162"/>
                      <a:pt x="6598" y="14176"/>
                      <a:pt x="6612" y="14176"/>
                    </a:cubicBezTo>
                    <a:cubicBezTo>
                      <a:pt x="6626" y="14190"/>
                      <a:pt x="6668" y="14190"/>
                      <a:pt x="6682" y="14218"/>
                    </a:cubicBezTo>
                    <a:cubicBezTo>
                      <a:pt x="6696" y="14218"/>
                      <a:pt x="6696" y="14232"/>
                      <a:pt x="6723" y="14232"/>
                    </a:cubicBezTo>
                    <a:cubicBezTo>
                      <a:pt x="6737" y="14246"/>
                      <a:pt x="6765" y="14246"/>
                      <a:pt x="6793" y="14260"/>
                    </a:cubicBezTo>
                    <a:cubicBezTo>
                      <a:pt x="6807" y="14260"/>
                      <a:pt x="6821" y="14288"/>
                      <a:pt x="6821" y="14288"/>
                    </a:cubicBezTo>
                    <a:cubicBezTo>
                      <a:pt x="6835" y="14302"/>
                      <a:pt x="6863" y="14302"/>
                      <a:pt x="6891" y="14316"/>
                    </a:cubicBezTo>
                    <a:cubicBezTo>
                      <a:pt x="6905" y="14316"/>
                      <a:pt x="6933" y="14330"/>
                      <a:pt x="6933" y="14330"/>
                    </a:cubicBezTo>
                    <a:cubicBezTo>
                      <a:pt x="6947" y="14330"/>
                      <a:pt x="6961" y="14357"/>
                      <a:pt x="7002" y="14357"/>
                    </a:cubicBezTo>
                    <a:cubicBezTo>
                      <a:pt x="7016" y="14357"/>
                      <a:pt x="7030" y="14371"/>
                      <a:pt x="7044" y="14371"/>
                    </a:cubicBezTo>
                    <a:cubicBezTo>
                      <a:pt x="7072" y="14371"/>
                      <a:pt x="7086" y="14385"/>
                      <a:pt x="7100" y="14385"/>
                    </a:cubicBezTo>
                    <a:cubicBezTo>
                      <a:pt x="7114" y="14385"/>
                      <a:pt x="7142" y="14399"/>
                      <a:pt x="7156" y="14399"/>
                    </a:cubicBezTo>
                    <a:cubicBezTo>
                      <a:pt x="7170" y="14399"/>
                      <a:pt x="7184" y="14427"/>
                      <a:pt x="7198" y="14427"/>
                    </a:cubicBezTo>
                    <a:cubicBezTo>
                      <a:pt x="7226" y="14427"/>
                      <a:pt x="7240" y="14441"/>
                      <a:pt x="7253" y="14441"/>
                    </a:cubicBezTo>
                    <a:cubicBezTo>
                      <a:pt x="7267" y="14441"/>
                      <a:pt x="7295" y="14455"/>
                      <a:pt x="7309" y="14455"/>
                    </a:cubicBezTo>
                    <a:cubicBezTo>
                      <a:pt x="7323" y="14455"/>
                      <a:pt x="7337" y="14455"/>
                      <a:pt x="7365" y="14469"/>
                    </a:cubicBezTo>
                    <a:cubicBezTo>
                      <a:pt x="7379" y="14469"/>
                      <a:pt x="7393" y="14497"/>
                      <a:pt x="7407" y="14497"/>
                    </a:cubicBezTo>
                    <a:cubicBezTo>
                      <a:pt x="7435" y="14497"/>
                      <a:pt x="7449" y="14497"/>
                      <a:pt x="7463" y="14511"/>
                    </a:cubicBezTo>
                    <a:cubicBezTo>
                      <a:pt x="7477" y="14511"/>
                      <a:pt x="7505" y="14511"/>
                      <a:pt x="7519" y="14525"/>
                    </a:cubicBezTo>
                    <a:lnTo>
                      <a:pt x="7574" y="14525"/>
                    </a:lnTo>
                    <a:cubicBezTo>
                      <a:pt x="7588" y="14525"/>
                      <a:pt x="7602" y="14525"/>
                      <a:pt x="7616" y="14539"/>
                    </a:cubicBezTo>
                    <a:lnTo>
                      <a:pt x="8579" y="14539"/>
                    </a:lnTo>
                    <a:cubicBezTo>
                      <a:pt x="8593" y="14539"/>
                      <a:pt x="8620" y="14539"/>
                      <a:pt x="8634" y="14525"/>
                    </a:cubicBezTo>
                    <a:cubicBezTo>
                      <a:pt x="8648" y="14525"/>
                      <a:pt x="8662" y="14525"/>
                      <a:pt x="8690" y="14511"/>
                    </a:cubicBezTo>
                    <a:cubicBezTo>
                      <a:pt x="8704" y="14511"/>
                      <a:pt x="8718" y="14511"/>
                      <a:pt x="8732" y="14497"/>
                    </a:cubicBezTo>
                    <a:cubicBezTo>
                      <a:pt x="8760" y="14497"/>
                      <a:pt x="8774" y="14497"/>
                      <a:pt x="8788" y="14469"/>
                    </a:cubicBezTo>
                    <a:cubicBezTo>
                      <a:pt x="8802" y="14469"/>
                      <a:pt x="8830" y="14455"/>
                      <a:pt x="8844" y="14455"/>
                    </a:cubicBezTo>
                    <a:cubicBezTo>
                      <a:pt x="8858" y="14455"/>
                      <a:pt x="8872" y="14455"/>
                      <a:pt x="8899" y="14441"/>
                    </a:cubicBezTo>
                    <a:cubicBezTo>
                      <a:pt x="8913" y="14441"/>
                      <a:pt x="8927" y="14427"/>
                      <a:pt x="8941" y="14427"/>
                    </a:cubicBezTo>
                    <a:cubicBezTo>
                      <a:pt x="8969" y="14427"/>
                      <a:pt x="8983" y="14399"/>
                      <a:pt x="8997" y="14399"/>
                    </a:cubicBezTo>
                    <a:cubicBezTo>
                      <a:pt x="9011" y="14399"/>
                      <a:pt x="9039" y="14385"/>
                      <a:pt x="9053" y="14385"/>
                    </a:cubicBezTo>
                    <a:cubicBezTo>
                      <a:pt x="9067" y="14385"/>
                      <a:pt x="9081" y="14371"/>
                      <a:pt x="9109" y="14371"/>
                    </a:cubicBezTo>
                    <a:cubicBezTo>
                      <a:pt x="9123" y="14371"/>
                      <a:pt x="9137" y="14357"/>
                      <a:pt x="9150" y="14357"/>
                    </a:cubicBezTo>
                    <a:cubicBezTo>
                      <a:pt x="9178" y="14357"/>
                      <a:pt x="9192" y="14330"/>
                      <a:pt x="9206" y="14330"/>
                    </a:cubicBezTo>
                    <a:cubicBezTo>
                      <a:pt x="9220" y="14330"/>
                      <a:pt x="9248" y="14316"/>
                      <a:pt x="9262" y="14316"/>
                    </a:cubicBezTo>
                    <a:cubicBezTo>
                      <a:pt x="9276" y="14316"/>
                      <a:pt x="9290" y="14302"/>
                      <a:pt x="9318" y="14302"/>
                    </a:cubicBezTo>
                    <a:cubicBezTo>
                      <a:pt x="9332" y="14302"/>
                      <a:pt x="9346" y="14288"/>
                      <a:pt x="9360" y="14260"/>
                    </a:cubicBezTo>
                    <a:cubicBezTo>
                      <a:pt x="9388" y="14260"/>
                      <a:pt x="9402" y="14246"/>
                      <a:pt x="9402" y="14246"/>
                    </a:cubicBezTo>
                    <a:cubicBezTo>
                      <a:pt x="9416" y="14232"/>
                      <a:pt x="9429" y="14232"/>
                      <a:pt x="9471" y="14218"/>
                    </a:cubicBezTo>
                    <a:cubicBezTo>
                      <a:pt x="9485" y="14218"/>
                      <a:pt x="9499" y="14190"/>
                      <a:pt x="9499" y="14190"/>
                    </a:cubicBezTo>
                    <a:cubicBezTo>
                      <a:pt x="9527" y="14176"/>
                      <a:pt x="9555" y="14176"/>
                      <a:pt x="9569" y="14162"/>
                    </a:cubicBezTo>
                    <a:cubicBezTo>
                      <a:pt x="9597" y="14162"/>
                      <a:pt x="9597" y="14148"/>
                      <a:pt x="9611" y="14148"/>
                    </a:cubicBezTo>
                    <a:lnTo>
                      <a:pt x="9708" y="14092"/>
                    </a:lnTo>
                    <a:lnTo>
                      <a:pt x="9736" y="14078"/>
                    </a:lnTo>
                    <a:lnTo>
                      <a:pt x="9820" y="14023"/>
                    </a:lnTo>
                    <a:cubicBezTo>
                      <a:pt x="9960" y="13939"/>
                      <a:pt x="10015" y="13772"/>
                      <a:pt x="9960" y="13632"/>
                    </a:cubicBezTo>
                    <a:lnTo>
                      <a:pt x="9946" y="13590"/>
                    </a:lnTo>
                    <a:close/>
                    <a:moveTo>
                      <a:pt x="14574" y="1"/>
                    </a:moveTo>
                    <a:cubicBezTo>
                      <a:pt x="14478" y="1"/>
                      <a:pt x="14380" y="20"/>
                      <a:pt x="14284" y="60"/>
                    </a:cubicBezTo>
                    <a:lnTo>
                      <a:pt x="13795" y="241"/>
                    </a:lnTo>
                    <a:lnTo>
                      <a:pt x="13307" y="60"/>
                    </a:lnTo>
                    <a:cubicBezTo>
                      <a:pt x="13220" y="24"/>
                      <a:pt x="13127" y="7"/>
                      <a:pt x="13035" y="7"/>
                    </a:cubicBezTo>
                    <a:cubicBezTo>
                      <a:pt x="12802" y="7"/>
                      <a:pt x="12572" y="119"/>
                      <a:pt x="12442" y="339"/>
                    </a:cubicBezTo>
                    <a:lnTo>
                      <a:pt x="12163" y="771"/>
                    </a:lnTo>
                    <a:lnTo>
                      <a:pt x="11884" y="841"/>
                    </a:lnTo>
                    <a:cubicBezTo>
                      <a:pt x="10978" y="283"/>
                      <a:pt x="9946" y="4"/>
                      <a:pt x="8885" y="4"/>
                    </a:cubicBezTo>
                    <a:lnTo>
                      <a:pt x="7323" y="4"/>
                    </a:lnTo>
                    <a:cubicBezTo>
                      <a:pt x="4157" y="4"/>
                      <a:pt x="1590" y="2585"/>
                      <a:pt x="1590" y="5737"/>
                    </a:cubicBezTo>
                    <a:lnTo>
                      <a:pt x="1590" y="9434"/>
                    </a:lnTo>
                    <a:cubicBezTo>
                      <a:pt x="670" y="9657"/>
                      <a:pt x="0" y="10494"/>
                      <a:pt x="0" y="11498"/>
                    </a:cubicBezTo>
                    <a:cubicBezTo>
                      <a:pt x="0" y="12656"/>
                      <a:pt x="963" y="13618"/>
                      <a:pt x="2134" y="13618"/>
                    </a:cubicBezTo>
                    <a:lnTo>
                      <a:pt x="2985" y="13618"/>
                    </a:lnTo>
                    <a:lnTo>
                      <a:pt x="2985" y="16492"/>
                    </a:lnTo>
                    <a:cubicBezTo>
                      <a:pt x="2985" y="16673"/>
                      <a:pt x="3125" y="16826"/>
                      <a:pt x="3320" y="16826"/>
                    </a:cubicBezTo>
                    <a:lnTo>
                      <a:pt x="12945" y="16826"/>
                    </a:lnTo>
                    <a:cubicBezTo>
                      <a:pt x="13112" y="16826"/>
                      <a:pt x="13279" y="16687"/>
                      <a:pt x="13279" y="16492"/>
                    </a:cubicBezTo>
                    <a:lnTo>
                      <a:pt x="13279" y="13618"/>
                    </a:lnTo>
                    <a:lnTo>
                      <a:pt x="14130" y="13618"/>
                    </a:lnTo>
                    <a:cubicBezTo>
                      <a:pt x="15302" y="13618"/>
                      <a:pt x="16250" y="12656"/>
                      <a:pt x="16250" y="11498"/>
                    </a:cubicBezTo>
                    <a:cubicBezTo>
                      <a:pt x="16250" y="10522"/>
                      <a:pt x="15595" y="9685"/>
                      <a:pt x="14674" y="9434"/>
                    </a:cubicBezTo>
                    <a:lnTo>
                      <a:pt x="14674" y="6016"/>
                    </a:lnTo>
                    <a:cubicBezTo>
                      <a:pt x="14883" y="5988"/>
                      <a:pt x="15065" y="5877"/>
                      <a:pt x="15176" y="5681"/>
                    </a:cubicBezTo>
                    <a:lnTo>
                      <a:pt x="15455" y="5249"/>
                    </a:lnTo>
                    <a:lnTo>
                      <a:pt x="15957" y="5123"/>
                    </a:lnTo>
                    <a:cubicBezTo>
                      <a:pt x="16292" y="5040"/>
                      <a:pt x="16515" y="4747"/>
                      <a:pt x="16501" y="4398"/>
                    </a:cubicBezTo>
                    <a:lnTo>
                      <a:pt x="16460" y="3868"/>
                    </a:lnTo>
                    <a:lnTo>
                      <a:pt x="16794" y="3478"/>
                    </a:lnTo>
                    <a:cubicBezTo>
                      <a:pt x="17004" y="3199"/>
                      <a:pt x="17004" y="2808"/>
                      <a:pt x="16780" y="2543"/>
                    </a:cubicBezTo>
                    <a:lnTo>
                      <a:pt x="16446" y="2152"/>
                    </a:lnTo>
                    <a:lnTo>
                      <a:pt x="16487" y="1622"/>
                    </a:lnTo>
                    <a:cubicBezTo>
                      <a:pt x="16501" y="1274"/>
                      <a:pt x="16278" y="981"/>
                      <a:pt x="15943" y="897"/>
                    </a:cubicBezTo>
                    <a:lnTo>
                      <a:pt x="15441" y="771"/>
                    </a:lnTo>
                    <a:lnTo>
                      <a:pt x="15162" y="339"/>
                    </a:lnTo>
                    <a:cubicBezTo>
                      <a:pt x="15033" y="120"/>
                      <a:pt x="14812" y="1"/>
                      <a:pt x="14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8"/>
              <p:cNvSpPr/>
              <p:nvPr/>
            </p:nvSpPr>
            <p:spPr>
              <a:xfrm>
                <a:off x="4822825" y="1271700"/>
                <a:ext cx="87200" cy="87200"/>
              </a:xfrm>
              <a:custGeom>
                <a:avLst/>
                <a:gdLst/>
                <a:ahLst/>
                <a:cxnLst/>
                <a:rect l="l" t="t" r="r" b="b"/>
                <a:pathLst>
                  <a:path w="3488" h="3488" extrusionOk="0">
                    <a:moveTo>
                      <a:pt x="1744" y="1"/>
                    </a:moveTo>
                    <a:cubicBezTo>
                      <a:pt x="796" y="1"/>
                      <a:pt x="1" y="782"/>
                      <a:pt x="1" y="1744"/>
                    </a:cubicBezTo>
                    <a:cubicBezTo>
                      <a:pt x="1" y="2707"/>
                      <a:pt x="796" y="3488"/>
                      <a:pt x="1744" y="3488"/>
                    </a:cubicBezTo>
                    <a:cubicBezTo>
                      <a:pt x="2707" y="3488"/>
                      <a:pt x="3488" y="2707"/>
                      <a:pt x="3488" y="1744"/>
                    </a:cubicBezTo>
                    <a:cubicBezTo>
                      <a:pt x="3488" y="1549"/>
                      <a:pt x="3348" y="1409"/>
                      <a:pt x="3167" y="1409"/>
                    </a:cubicBezTo>
                    <a:cubicBezTo>
                      <a:pt x="2986" y="1409"/>
                      <a:pt x="2832" y="1549"/>
                      <a:pt x="2832" y="1744"/>
                    </a:cubicBezTo>
                    <a:cubicBezTo>
                      <a:pt x="2832" y="2330"/>
                      <a:pt x="2344" y="2818"/>
                      <a:pt x="1744" y="2818"/>
                    </a:cubicBezTo>
                    <a:cubicBezTo>
                      <a:pt x="1158" y="2818"/>
                      <a:pt x="670" y="2330"/>
                      <a:pt x="670" y="1744"/>
                    </a:cubicBezTo>
                    <a:cubicBezTo>
                      <a:pt x="670" y="1144"/>
                      <a:pt x="1158" y="656"/>
                      <a:pt x="1744" y="656"/>
                    </a:cubicBezTo>
                    <a:cubicBezTo>
                      <a:pt x="1926" y="656"/>
                      <a:pt x="2079" y="517"/>
                      <a:pt x="2079" y="335"/>
                    </a:cubicBezTo>
                    <a:cubicBezTo>
                      <a:pt x="2079" y="154"/>
                      <a:pt x="1940" y="1"/>
                      <a:pt x="17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8"/>
              <p:cNvSpPr/>
              <p:nvPr/>
            </p:nvSpPr>
            <p:spPr>
              <a:xfrm>
                <a:off x="4751000" y="1403875"/>
                <a:ext cx="54075" cy="21975"/>
              </a:xfrm>
              <a:custGeom>
                <a:avLst/>
                <a:gdLst/>
                <a:ahLst/>
                <a:cxnLst/>
                <a:rect l="l" t="t" r="r" b="b"/>
                <a:pathLst>
                  <a:path w="2163" h="879" extrusionOk="0">
                    <a:moveTo>
                      <a:pt x="1074" y="0"/>
                    </a:moveTo>
                    <a:cubicBezTo>
                      <a:pt x="761" y="0"/>
                      <a:pt x="447" y="98"/>
                      <a:pt x="182" y="293"/>
                    </a:cubicBezTo>
                    <a:cubicBezTo>
                      <a:pt x="42" y="391"/>
                      <a:pt x="0" y="600"/>
                      <a:pt x="112" y="739"/>
                    </a:cubicBezTo>
                    <a:cubicBezTo>
                      <a:pt x="171" y="824"/>
                      <a:pt x="272" y="873"/>
                      <a:pt x="373" y="873"/>
                    </a:cubicBezTo>
                    <a:cubicBezTo>
                      <a:pt x="438" y="873"/>
                      <a:pt x="504" y="853"/>
                      <a:pt x="558" y="809"/>
                    </a:cubicBezTo>
                    <a:cubicBezTo>
                      <a:pt x="719" y="698"/>
                      <a:pt x="904" y="642"/>
                      <a:pt x="1085" y="642"/>
                    </a:cubicBezTo>
                    <a:cubicBezTo>
                      <a:pt x="1266" y="642"/>
                      <a:pt x="1444" y="698"/>
                      <a:pt x="1590" y="809"/>
                    </a:cubicBezTo>
                    <a:cubicBezTo>
                      <a:pt x="1646" y="851"/>
                      <a:pt x="1716" y="879"/>
                      <a:pt x="1786" y="879"/>
                    </a:cubicBezTo>
                    <a:cubicBezTo>
                      <a:pt x="1883" y="879"/>
                      <a:pt x="1995" y="837"/>
                      <a:pt x="2037" y="739"/>
                    </a:cubicBezTo>
                    <a:cubicBezTo>
                      <a:pt x="2162" y="600"/>
                      <a:pt x="2134" y="391"/>
                      <a:pt x="1967" y="293"/>
                    </a:cubicBezTo>
                    <a:cubicBezTo>
                      <a:pt x="1702" y="98"/>
                      <a:pt x="1388"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8"/>
              <p:cNvSpPr/>
              <p:nvPr/>
            </p:nvSpPr>
            <p:spPr>
              <a:xfrm>
                <a:off x="4644650" y="1403875"/>
                <a:ext cx="53725" cy="21975"/>
              </a:xfrm>
              <a:custGeom>
                <a:avLst/>
                <a:gdLst/>
                <a:ahLst/>
                <a:cxnLst/>
                <a:rect l="l" t="t" r="r" b="b"/>
                <a:pathLst>
                  <a:path w="2149" h="879" extrusionOk="0">
                    <a:moveTo>
                      <a:pt x="1074" y="0"/>
                    </a:moveTo>
                    <a:cubicBezTo>
                      <a:pt x="760" y="0"/>
                      <a:pt x="446" y="98"/>
                      <a:pt x="181" y="293"/>
                    </a:cubicBezTo>
                    <a:cubicBezTo>
                      <a:pt x="42" y="391"/>
                      <a:pt x="0" y="600"/>
                      <a:pt x="112" y="739"/>
                    </a:cubicBezTo>
                    <a:cubicBezTo>
                      <a:pt x="171" y="824"/>
                      <a:pt x="272" y="873"/>
                      <a:pt x="373" y="873"/>
                    </a:cubicBezTo>
                    <a:cubicBezTo>
                      <a:pt x="438" y="873"/>
                      <a:pt x="503" y="853"/>
                      <a:pt x="558" y="809"/>
                    </a:cubicBezTo>
                    <a:cubicBezTo>
                      <a:pt x="718" y="698"/>
                      <a:pt x="903" y="642"/>
                      <a:pt x="1085" y="642"/>
                    </a:cubicBezTo>
                    <a:cubicBezTo>
                      <a:pt x="1266" y="642"/>
                      <a:pt x="1444" y="698"/>
                      <a:pt x="1590" y="809"/>
                    </a:cubicBezTo>
                    <a:cubicBezTo>
                      <a:pt x="1646" y="851"/>
                      <a:pt x="1716" y="879"/>
                      <a:pt x="1785" y="879"/>
                    </a:cubicBezTo>
                    <a:cubicBezTo>
                      <a:pt x="1883" y="879"/>
                      <a:pt x="1995" y="837"/>
                      <a:pt x="2037" y="739"/>
                    </a:cubicBezTo>
                    <a:cubicBezTo>
                      <a:pt x="2148" y="600"/>
                      <a:pt x="2106" y="391"/>
                      <a:pt x="1967" y="293"/>
                    </a:cubicBezTo>
                    <a:cubicBezTo>
                      <a:pt x="1702" y="98"/>
                      <a:pt x="1388"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8"/>
              <p:cNvSpPr/>
              <p:nvPr/>
            </p:nvSpPr>
            <p:spPr>
              <a:xfrm>
                <a:off x="4672875" y="1456525"/>
                <a:ext cx="103600" cy="59650"/>
              </a:xfrm>
              <a:custGeom>
                <a:avLst/>
                <a:gdLst/>
                <a:ahLst/>
                <a:cxnLst/>
                <a:rect l="l" t="t" r="r" b="b"/>
                <a:pathLst>
                  <a:path w="4144" h="2386" extrusionOk="0">
                    <a:moveTo>
                      <a:pt x="3446" y="642"/>
                    </a:moveTo>
                    <a:cubicBezTo>
                      <a:pt x="3307" y="1270"/>
                      <a:pt x="2749" y="1716"/>
                      <a:pt x="2079" y="1716"/>
                    </a:cubicBezTo>
                    <a:cubicBezTo>
                      <a:pt x="1396" y="1716"/>
                      <a:pt x="838" y="1270"/>
                      <a:pt x="698" y="642"/>
                    </a:cubicBezTo>
                    <a:close/>
                    <a:moveTo>
                      <a:pt x="336" y="0"/>
                    </a:moveTo>
                    <a:cubicBezTo>
                      <a:pt x="168" y="0"/>
                      <a:pt x="1" y="140"/>
                      <a:pt x="1" y="321"/>
                    </a:cubicBezTo>
                    <a:cubicBezTo>
                      <a:pt x="1" y="1465"/>
                      <a:pt x="935" y="2386"/>
                      <a:pt x="2065" y="2386"/>
                    </a:cubicBezTo>
                    <a:lnTo>
                      <a:pt x="2079" y="2386"/>
                    </a:lnTo>
                    <a:cubicBezTo>
                      <a:pt x="3209" y="2386"/>
                      <a:pt x="4144" y="1465"/>
                      <a:pt x="4144" y="321"/>
                    </a:cubicBezTo>
                    <a:cubicBezTo>
                      <a:pt x="4144" y="140"/>
                      <a:pt x="4004" y="0"/>
                      <a:pt x="38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4816550" y="1614150"/>
                <a:ext cx="16425" cy="16750"/>
              </a:xfrm>
              <a:custGeom>
                <a:avLst/>
                <a:gdLst/>
                <a:ahLst/>
                <a:cxnLst/>
                <a:rect l="l" t="t" r="r" b="b"/>
                <a:pathLst>
                  <a:path w="657" h="670" extrusionOk="0">
                    <a:moveTo>
                      <a:pt x="252" y="0"/>
                    </a:moveTo>
                    <a:cubicBezTo>
                      <a:pt x="238" y="0"/>
                      <a:pt x="224" y="28"/>
                      <a:pt x="182" y="28"/>
                    </a:cubicBezTo>
                    <a:cubicBezTo>
                      <a:pt x="168" y="28"/>
                      <a:pt x="154" y="42"/>
                      <a:pt x="140" y="56"/>
                    </a:cubicBezTo>
                    <a:cubicBezTo>
                      <a:pt x="112" y="70"/>
                      <a:pt x="98" y="70"/>
                      <a:pt x="84" y="98"/>
                    </a:cubicBezTo>
                    <a:cubicBezTo>
                      <a:pt x="70" y="112"/>
                      <a:pt x="43" y="126"/>
                      <a:pt x="43" y="140"/>
                    </a:cubicBezTo>
                    <a:cubicBezTo>
                      <a:pt x="29" y="168"/>
                      <a:pt x="29" y="182"/>
                      <a:pt x="15" y="196"/>
                    </a:cubicBezTo>
                    <a:cubicBezTo>
                      <a:pt x="15" y="209"/>
                      <a:pt x="1" y="237"/>
                      <a:pt x="1" y="265"/>
                    </a:cubicBezTo>
                    <a:lnTo>
                      <a:pt x="1" y="335"/>
                    </a:lnTo>
                    <a:lnTo>
                      <a:pt x="1" y="405"/>
                    </a:lnTo>
                    <a:cubicBezTo>
                      <a:pt x="1" y="419"/>
                      <a:pt x="15" y="433"/>
                      <a:pt x="15" y="474"/>
                    </a:cubicBezTo>
                    <a:cubicBezTo>
                      <a:pt x="15" y="488"/>
                      <a:pt x="29" y="502"/>
                      <a:pt x="43" y="530"/>
                    </a:cubicBezTo>
                    <a:cubicBezTo>
                      <a:pt x="70" y="544"/>
                      <a:pt x="70" y="558"/>
                      <a:pt x="84" y="572"/>
                    </a:cubicBezTo>
                    <a:cubicBezTo>
                      <a:pt x="98" y="600"/>
                      <a:pt x="112" y="614"/>
                      <a:pt x="140" y="614"/>
                    </a:cubicBezTo>
                    <a:cubicBezTo>
                      <a:pt x="154" y="628"/>
                      <a:pt x="168" y="628"/>
                      <a:pt x="182" y="642"/>
                    </a:cubicBezTo>
                    <a:cubicBezTo>
                      <a:pt x="210" y="642"/>
                      <a:pt x="224" y="670"/>
                      <a:pt x="252" y="670"/>
                    </a:cubicBezTo>
                    <a:lnTo>
                      <a:pt x="391" y="670"/>
                    </a:lnTo>
                    <a:cubicBezTo>
                      <a:pt x="419" y="670"/>
                      <a:pt x="433" y="642"/>
                      <a:pt x="461" y="642"/>
                    </a:cubicBezTo>
                    <a:cubicBezTo>
                      <a:pt x="475" y="642"/>
                      <a:pt x="503" y="628"/>
                      <a:pt x="517" y="614"/>
                    </a:cubicBezTo>
                    <a:cubicBezTo>
                      <a:pt x="531" y="600"/>
                      <a:pt x="545" y="600"/>
                      <a:pt x="573" y="572"/>
                    </a:cubicBezTo>
                    <a:cubicBezTo>
                      <a:pt x="587" y="558"/>
                      <a:pt x="600" y="544"/>
                      <a:pt x="600" y="530"/>
                    </a:cubicBezTo>
                    <a:cubicBezTo>
                      <a:pt x="614" y="502"/>
                      <a:pt x="614" y="488"/>
                      <a:pt x="642" y="474"/>
                    </a:cubicBezTo>
                    <a:cubicBezTo>
                      <a:pt x="642" y="461"/>
                      <a:pt x="656" y="433"/>
                      <a:pt x="656" y="405"/>
                    </a:cubicBezTo>
                    <a:lnTo>
                      <a:pt x="656" y="335"/>
                    </a:lnTo>
                    <a:cubicBezTo>
                      <a:pt x="642" y="321"/>
                      <a:pt x="642" y="279"/>
                      <a:pt x="642" y="265"/>
                    </a:cubicBezTo>
                    <a:cubicBezTo>
                      <a:pt x="642" y="251"/>
                      <a:pt x="628" y="237"/>
                      <a:pt x="628" y="196"/>
                    </a:cubicBezTo>
                    <a:cubicBezTo>
                      <a:pt x="628" y="182"/>
                      <a:pt x="600" y="168"/>
                      <a:pt x="587" y="140"/>
                    </a:cubicBezTo>
                    <a:cubicBezTo>
                      <a:pt x="573" y="126"/>
                      <a:pt x="573" y="112"/>
                      <a:pt x="545" y="98"/>
                    </a:cubicBezTo>
                    <a:cubicBezTo>
                      <a:pt x="531" y="70"/>
                      <a:pt x="517" y="56"/>
                      <a:pt x="503" y="56"/>
                    </a:cubicBezTo>
                    <a:cubicBezTo>
                      <a:pt x="475" y="42"/>
                      <a:pt x="461" y="42"/>
                      <a:pt x="447" y="28"/>
                    </a:cubicBezTo>
                    <a:cubicBezTo>
                      <a:pt x="433" y="28"/>
                      <a:pt x="419" y="0"/>
                      <a:pt x="3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48"/>
            <p:cNvGrpSpPr/>
            <p:nvPr/>
          </p:nvGrpSpPr>
          <p:grpSpPr>
            <a:xfrm>
              <a:off x="792313" y="2026375"/>
              <a:ext cx="408025" cy="422675"/>
              <a:chOff x="3302075" y="1238575"/>
              <a:chExt cx="408025" cy="422675"/>
            </a:xfrm>
          </p:grpSpPr>
          <p:sp>
            <p:nvSpPr>
              <p:cNvPr id="991" name="Google Shape;991;p48"/>
              <p:cNvSpPr/>
              <p:nvPr/>
            </p:nvSpPr>
            <p:spPr>
              <a:xfrm>
                <a:off x="3593950" y="1615450"/>
                <a:ext cx="17125" cy="16150"/>
              </a:xfrm>
              <a:custGeom>
                <a:avLst/>
                <a:gdLst/>
                <a:ahLst/>
                <a:cxnLst/>
                <a:rect l="l" t="t" r="r" b="b"/>
                <a:pathLst>
                  <a:path w="685" h="646" extrusionOk="0">
                    <a:moveTo>
                      <a:pt x="321" y="1"/>
                    </a:moveTo>
                    <a:cubicBezTo>
                      <a:pt x="303" y="1"/>
                      <a:pt x="284" y="2"/>
                      <a:pt x="266" y="4"/>
                    </a:cubicBezTo>
                    <a:cubicBezTo>
                      <a:pt x="252" y="4"/>
                      <a:pt x="238" y="18"/>
                      <a:pt x="196" y="18"/>
                    </a:cubicBezTo>
                    <a:cubicBezTo>
                      <a:pt x="182" y="18"/>
                      <a:pt x="168" y="46"/>
                      <a:pt x="140" y="60"/>
                    </a:cubicBezTo>
                    <a:cubicBezTo>
                      <a:pt x="126" y="74"/>
                      <a:pt x="112" y="74"/>
                      <a:pt x="98" y="88"/>
                    </a:cubicBezTo>
                    <a:cubicBezTo>
                      <a:pt x="71" y="116"/>
                      <a:pt x="57" y="130"/>
                      <a:pt x="57" y="144"/>
                    </a:cubicBezTo>
                    <a:cubicBezTo>
                      <a:pt x="43" y="157"/>
                      <a:pt x="43" y="185"/>
                      <a:pt x="29" y="199"/>
                    </a:cubicBezTo>
                    <a:cubicBezTo>
                      <a:pt x="29" y="213"/>
                      <a:pt x="1" y="227"/>
                      <a:pt x="1" y="269"/>
                    </a:cubicBezTo>
                    <a:lnTo>
                      <a:pt x="1" y="339"/>
                    </a:lnTo>
                    <a:cubicBezTo>
                      <a:pt x="1" y="422"/>
                      <a:pt x="43" y="506"/>
                      <a:pt x="112" y="562"/>
                    </a:cubicBezTo>
                    <a:cubicBezTo>
                      <a:pt x="126" y="576"/>
                      <a:pt x="140" y="590"/>
                      <a:pt x="168" y="590"/>
                    </a:cubicBezTo>
                    <a:cubicBezTo>
                      <a:pt x="182" y="618"/>
                      <a:pt x="196" y="618"/>
                      <a:pt x="210" y="632"/>
                    </a:cubicBezTo>
                    <a:cubicBezTo>
                      <a:pt x="238" y="632"/>
                      <a:pt x="252" y="646"/>
                      <a:pt x="280" y="646"/>
                    </a:cubicBezTo>
                    <a:lnTo>
                      <a:pt x="350" y="646"/>
                    </a:lnTo>
                    <a:cubicBezTo>
                      <a:pt x="447" y="646"/>
                      <a:pt x="531" y="618"/>
                      <a:pt x="587" y="548"/>
                    </a:cubicBezTo>
                    <a:cubicBezTo>
                      <a:pt x="656" y="478"/>
                      <a:pt x="684" y="409"/>
                      <a:pt x="684" y="311"/>
                    </a:cubicBezTo>
                    <a:cubicBezTo>
                      <a:pt x="656" y="297"/>
                      <a:pt x="656" y="283"/>
                      <a:pt x="656" y="269"/>
                    </a:cubicBezTo>
                    <a:cubicBezTo>
                      <a:pt x="656" y="241"/>
                      <a:pt x="642" y="227"/>
                      <a:pt x="642" y="199"/>
                    </a:cubicBezTo>
                    <a:cubicBezTo>
                      <a:pt x="642" y="185"/>
                      <a:pt x="615" y="157"/>
                      <a:pt x="601" y="144"/>
                    </a:cubicBezTo>
                    <a:cubicBezTo>
                      <a:pt x="587" y="130"/>
                      <a:pt x="587" y="116"/>
                      <a:pt x="559" y="88"/>
                    </a:cubicBezTo>
                    <a:cubicBezTo>
                      <a:pt x="501" y="30"/>
                      <a:pt x="413" y="1"/>
                      <a:pt x="3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8"/>
              <p:cNvSpPr/>
              <p:nvPr/>
            </p:nvSpPr>
            <p:spPr>
              <a:xfrm>
                <a:off x="3302075" y="1238575"/>
                <a:ext cx="408025" cy="422675"/>
              </a:xfrm>
              <a:custGeom>
                <a:avLst/>
                <a:gdLst/>
                <a:ahLst/>
                <a:cxnLst/>
                <a:rect l="l" t="t" r="r" b="b"/>
                <a:pathLst>
                  <a:path w="16321" h="16907" extrusionOk="0">
                    <a:moveTo>
                      <a:pt x="8956" y="656"/>
                    </a:moveTo>
                    <a:cubicBezTo>
                      <a:pt x="11787" y="656"/>
                      <a:pt x="14075" y="2958"/>
                      <a:pt x="14075" y="5775"/>
                    </a:cubicBezTo>
                    <a:lnTo>
                      <a:pt x="14075" y="9765"/>
                    </a:lnTo>
                    <a:cubicBezTo>
                      <a:pt x="14075" y="9932"/>
                      <a:pt x="14187" y="10071"/>
                      <a:pt x="14368" y="10099"/>
                    </a:cubicBezTo>
                    <a:cubicBezTo>
                      <a:pt x="15121" y="10183"/>
                      <a:pt x="15679" y="10811"/>
                      <a:pt x="15679" y="11564"/>
                    </a:cubicBezTo>
                    <a:cubicBezTo>
                      <a:pt x="15665" y="12359"/>
                      <a:pt x="14996" y="13029"/>
                      <a:pt x="14187" y="13029"/>
                    </a:cubicBezTo>
                    <a:lnTo>
                      <a:pt x="9835" y="13029"/>
                    </a:lnTo>
                    <a:lnTo>
                      <a:pt x="9639" y="12443"/>
                    </a:lnTo>
                    <a:cubicBezTo>
                      <a:pt x="10588" y="12150"/>
                      <a:pt x="11425" y="11550"/>
                      <a:pt x="12039" y="10755"/>
                    </a:cubicBezTo>
                    <a:cubicBezTo>
                      <a:pt x="12555" y="10071"/>
                      <a:pt x="12903" y="9248"/>
                      <a:pt x="13043" y="8398"/>
                    </a:cubicBezTo>
                    <a:cubicBezTo>
                      <a:pt x="13043" y="8370"/>
                      <a:pt x="13057" y="8328"/>
                      <a:pt x="13057" y="8300"/>
                    </a:cubicBezTo>
                    <a:cubicBezTo>
                      <a:pt x="13085" y="8230"/>
                      <a:pt x="13085" y="8161"/>
                      <a:pt x="13099" y="8091"/>
                    </a:cubicBezTo>
                    <a:cubicBezTo>
                      <a:pt x="13113" y="7909"/>
                      <a:pt x="13126" y="7714"/>
                      <a:pt x="13126" y="7547"/>
                    </a:cubicBezTo>
                    <a:lnTo>
                      <a:pt x="13126" y="6319"/>
                    </a:lnTo>
                    <a:cubicBezTo>
                      <a:pt x="13126" y="6152"/>
                      <a:pt x="13015" y="6012"/>
                      <a:pt x="12834" y="5998"/>
                    </a:cubicBezTo>
                    <a:cubicBezTo>
                      <a:pt x="12248" y="5929"/>
                      <a:pt x="9054" y="4408"/>
                      <a:pt x="7170" y="3460"/>
                    </a:cubicBezTo>
                    <a:cubicBezTo>
                      <a:pt x="7124" y="3442"/>
                      <a:pt x="7073" y="3432"/>
                      <a:pt x="7022" y="3432"/>
                    </a:cubicBezTo>
                    <a:cubicBezTo>
                      <a:pt x="6950" y="3432"/>
                      <a:pt x="6879" y="3453"/>
                      <a:pt x="6822" y="3502"/>
                    </a:cubicBezTo>
                    <a:lnTo>
                      <a:pt x="3349" y="6068"/>
                    </a:lnTo>
                    <a:cubicBezTo>
                      <a:pt x="3265" y="6138"/>
                      <a:pt x="3209" y="6222"/>
                      <a:pt x="3209" y="6319"/>
                    </a:cubicBezTo>
                    <a:lnTo>
                      <a:pt x="3209" y="7547"/>
                    </a:lnTo>
                    <a:cubicBezTo>
                      <a:pt x="3209" y="7714"/>
                      <a:pt x="3223" y="7909"/>
                      <a:pt x="3251" y="8091"/>
                    </a:cubicBezTo>
                    <a:cubicBezTo>
                      <a:pt x="3251" y="8161"/>
                      <a:pt x="3265" y="8230"/>
                      <a:pt x="3279" y="8300"/>
                    </a:cubicBezTo>
                    <a:cubicBezTo>
                      <a:pt x="3279" y="8328"/>
                      <a:pt x="3293" y="8370"/>
                      <a:pt x="3293" y="8398"/>
                    </a:cubicBezTo>
                    <a:cubicBezTo>
                      <a:pt x="3432" y="9248"/>
                      <a:pt x="3781" y="10071"/>
                      <a:pt x="4311" y="10755"/>
                    </a:cubicBezTo>
                    <a:cubicBezTo>
                      <a:pt x="4729" y="11299"/>
                      <a:pt x="5273" y="11745"/>
                      <a:pt x="5859" y="12080"/>
                    </a:cubicBezTo>
                    <a:cubicBezTo>
                      <a:pt x="5915" y="12122"/>
                      <a:pt x="5971" y="12136"/>
                      <a:pt x="6013" y="12164"/>
                    </a:cubicBezTo>
                    <a:cubicBezTo>
                      <a:pt x="6124" y="12220"/>
                      <a:pt x="6236" y="12275"/>
                      <a:pt x="6347" y="12331"/>
                    </a:cubicBezTo>
                    <a:cubicBezTo>
                      <a:pt x="6473" y="12373"/>
                      <a:pt x="6571" y="12415"/>
                      <a:pt x="6696" y="12443"/>
                    </a:cubicBezTo>
                    <a:lnTo>
                      <a:pt x="6501" y="13029"/>
                    </a:lnTo>
                    <a:lnTo>
                      <a:pt x="2149" y="13029"/>
                    </a:lnTo>
                    <a:cubicBezTo>
                      <a:pt x="1326" y="13029"/>
                      <a:pt x="684" y="12359"/>
                      <a:pt x="684" y="11564"/>
                    </a:cubicBezTo>
                    <a:cubicBezTo>
                      <a:pt x="684" y="10811"/>
                      <a:pt x="1242" y="10183"/>
                      <a:pt x="1982" y="10099"/>
                    </a:cubicBezTo>
                    <a:cubicBezTo>
                      <a:pt x="2163" y="10071"/>
                      <a:pt x="2288" y="9932"/>
                      <a:pt x="2288" y="9765"/>
                    </a:cubicBezTo>
                    <a:lnTo>
                      <a:pt x="2288" y="5775"/>
                    </a:lnTo>
                    <a:cubicBezTo>
                      <a:pt x="2288" y="2944"/>
                      <a:pt x="4590" y="656"/>
                      <a:pt x="7394" y="656"/>
                    </a:cubicBezTo>
                    <a:close/>
                    <a:moveTo>
                      <a:pt x="7059" y="4185"/>
                    </a:moveTo>
                    <a:cubicBezTo>
                      <a:pt x="7561" y="4422"/>
                      <a:pt x="8830" y="5050"/>
                      <a:pt x="10058" y="5636"/>
                    </a:cubicBezTo>
                    <a:cubicBezTo>
                      <a:pt x="10128" y="5664"/>
                      <a:pt x="10197" y="5706"/>
                      <a:pt x="10267" y="5720"/>
                    </a:cubicBezTo>
                    <a:cubicBezTo>
                      <a:pt x="10337" y="5747"/>
                      <a:pt x="10407" y="5789"/>
                      <a:pt x="10476" y="5803"/>
                    </a:cubicBezTo>
                    <a:cubicBezTo>
                      <a:pt x="10658" y="5873"/>
                      <a:pt x="10811" y="5957"/>
                      <a:pt x="10964" y="6026"/>
                    </a:cubicBezTo>
                    <a:cubicBezTo>
                      <a:pt x="11034" y="6068"/>
                      <a:pt x="11090" y="6082"/>
                      <a:pt x="11160" y="6124"/>
                    </a:cubicBezTo>
                    <a:cubicBezTo>
                      <a:pt x="11202" y="6138"/>
                      <a:pt x="11229" y="6152"/>
                      <a:pt x="11243" y="6152"/>
                    </a:cubicBezTo>
                    <a:cubicBezTo>
                      <a:pt x="11341" y="6194"/>
                      <a:pt x="11425" y="6222"/>
                      <a:pt x="11522" y="6277"/>
                    </a:cubicBezTo>
                    <a:cubicBezTo>
                      <a:pt x="11564" y="6291"/>
                      <a:pt x="11578" y="6291"/>
                      <a:pt x="11620" y="6305"/>
                    </a:cubicBezTo>
                    <a:cubicBezTo>
                      <a:pt x="11662" y="6333"/>
                      <a:pt x="11732" y="6361"/>
                      <a:pt x="11787" y="6375"/>
                    </a:cubicBezTo>
                    <a:cubicBezTo>
                      <a:pt x="12066" y="6487"/>
                      <a:pt x="12290" y="6570"/>
                      <a:pt x="12485" y="6626"/>
                    </a:cubicBezTo>
                    <a:lnTo>
                      <a:pt x="12485" y="7589"/>
                    </a:lnTo>
                    <a:cubicBezTo>
                      <a:pt x="12485" y="9681"/>
                      <a:pt x="11132" y="11466"/>
                      <a:pt x="9179" y="11941"/>
                    </a:cubicBezTo>
                    <a:cubicBezTo>
                      <a:pt x="9081" y="11955"/>
                      <a:pt x="8998" y="12024"/>
                      <a:pt x="8970" y="12094"/>
                    </a:cubicBezTo>
                    <a:cubicBezTo>
                      <a:pt x="8872" y="12150"/>
                      <a:pt x="8858" y="12261"/>
                      <a:pt x="8900" y="12345"/>
                    </a:cubicBezTo>
                    <a:lnTo>
                      <a:pt x="9346" y="13684"/>
                    </a:lnTo>
                    <a:lnTo>
                      <a:pt x="9137" y="13796"/>
                    </a:lnTo>
                    <a:cubicBezTo>
                      <a:pt x="8820" y="13929"/>
                      <a:pt x="8480" y="13993"/>
                      <a:pt x="8140" y="13993"/>
                    </a:cubicBezTo>
                    <a:cubicBezTo>
                      <a:pt x="7733" y="13993"/>
                      <a:pt x="7326" y="13901"/>
                      <a:pt x="6961" y="13726"/>
                    </a:cubicBezTo>
                    <a:lnTo>
                      <a:pt x="7045" y="13461"/>
                    </a:lnTo>
                    <a:lnTo>
                      <a:pt x="7435" y="12345"/>
                    </a:lnTo>
                    <a:cubicBezTo>
                      <a:pt x="7435" y="12331"/>
                      <a:pt x="7449" y="12289"/>
                      <a:pt x="7449" y="12275"/>
                    </a:cubicBezTo>
                    <a:lnTo>
                      <a:pt x="7449" y="12234"/>
                    </a:lnTo>
                    <a:cubicBezTo>
                      <a:pt x="7449" y="12192"/>
                      <a:pt x="7435" y="12122"/>
                      <a:pt x="7408" y="12080"/>
                    </a:cubicBezTo>
                    <a:cubicBezTo>
                      <a:pt x="7394" y="12066"/>
                      <a:pt x="7394" y="12052"/>
                      <a:pt x="7380" y="12024"/>
                    </a:cubicBezTo>
                    <a:cubicBezTo>
                      <a:pt x="7324" y="11982"/>
                      <a:pt x="7268" y="11941"/>
                      <a:pt x="7198" y="11927"/>
                    </a:cubicBezTo>
                    <a:cubicBezTo>
                      <a:pt x="5246" y="11452"/>
                      <a:pt x="3893" y="9653"/>
                      <a:pt x="3893" y="7561"/>
                    </a:cubicBezTo>
                    <a:lnTo>
                      <a:pt x="3893" y="6515"/>
                    </a:lnTo>
                    <a:lnTo>
                      <a:pt x="7059" y="4185"/>
                    </a:lnTo>
                    <a:close/>
                    <a:moveTo>
                      <a:pt x="12666" y="13684"/>
                    </a:moveTo>
                    <a:lnTo>
                      <a:pt x="12666" y="16265"/>
                    </a:lnTo>
                    <a:lnTo>
                      <a:pt x="3627" y="16265"/>
                    </a:lnTo>
                    <a:lnTo>
                      <a:pt x="3627" y="15749"/>
                    </a:lnTo>
                    <a:lnTo>
                      <a:pt x="10616" y="15749"/>
                    </a:lnTo>
                    <a:cubicBezTo>
                      <a:pt x="10797" y="15749"/>
                      <a:pt x="10951" y="15609"/>
                      <a:pt x="10951" y="15414"/>
                    </a:cubicBezTo>
                    <a:cubicBezTo>
                      <a:pt x="10951" y="15219"/>
                      <a:pt x="10811" y="15079"/>
                      <a:pt x="10616" y="15079"/>
                    </a:cubicBezTo>
                    <a:lnTo>
                      <a:pt x="3627" y="15079"/>
                    </a:lnTo>
                    <a:lnTo>
                      <a:pt x="3627" y="13684"/>
                    </a:lnTo>
                    <a:lnTo>
                      <a:pt x="6236" y="13684"/>
                    </a:lnTo>
                    <a:lnTo>
                      <a:pt x="6208" y="13768"/>
                    </a:lnTo>
                    <a:cubicBezTo>
                      <a:pt x="6194" y="13810"/>
                      <a:pt x="6194" y="13838"/>
                      <a:pt x="6194" y="13879"/>
                    </a:cubicBezTo>
                    <a:cubicBezTo>
                      <a:pt x="6194" y="13963"/>
                      <a:pt x="6222" y="14047"/>
                      <a:pt x="6292" y="14117"/>
                    </a:cubicBezTo>
                    <a:cubicBezTo>
                      <a:pt x="6306" y="14144"/>
                      <a:pt x="6334" y="14144"/>
                      <a:pt x="6347" y="14158"/>
                    </a:cubicBezTo>
                    <a:lnTo>
                      <a:pt x="6445" y="14214"/>
                    </a:lnTo>
                    <a:cubicBezTo>
                      <a:pt x="6473" y="14214"/>
                      <a:pt x="6473" y="14228"/>
                      <a:pt x="6487" y="14228"/>
                    </a:cubicBezTo>
                    <a:cubicBezTo>
                      <a:pt x="6501" y="14242"/>
                      <a:pt x="6543" y="14242"/>
                      <a:pt x="6557" y="14256"/>
                    </a:cubicBezTo>
                    <a:cubicBezTo>
                      <a:pt x="6571" y="14256"/>
                      <a:pt x="6585" y="14284"/>
                      <a:pt x="6585" y="14284"/>
                    </a:cubicBezTo>
                    <a:cubicBezTo>
                      <a:pt x="6612" y="14298"/>
                      <a:pt x="6626" y="14298"/>
                      <a:pt x="6654" y="14312"/>
                    </a:cubicBezTo>
                    <a:cubicBezTo>
                      <a:pt x="6682" y="14312"/>
                      <a:pt x="6696" y="14326"/>
                      <a:pt x="6710" y="14326"/>
                    </a:cubicBezTo>
                    <a:cubicBezTo>
                      <a:pt x="6724" y="14354"/>
                      <a:pt x="6752" y="14354"/>
                      <a:pt x="6766" y="14368"/>
                    </a:cubicBezTo>
                    <a:cubicBezTo>
                      <a:pt x="6780" y="14368"/>
                      <a:pt x="6794" y="14382"/>
                      <a:pt x="6822" y="14382"/>
                    </a:cubicBezTo>
                    <a:cubicBezTo>
                      <a:pt x="6836" y="14382"/>
                      <a:pt x="6850" y="14396"/>
                      <a:pt x="6864" y="14396"/>
                    </a:cubicBezTo>
                    <a:cubicBezTo>
                      <a:pt x="6891" y="14396"/>
                      <a:pt x="6905" y="14423"/>
                      <a:pt x="6919" y="14423"/>
                    </a:cubicBezTo>
                    <a:cubicBezTo>
                      <a:pt x="6933" y="14423"/>
                      <a:pt x="6961" y="14437"/>
                      <a:pt x="6975" y="14437"/>
                    </a:cubicBezTo>
                    <a:cubicBezTo>
                      <a:pt x="6989" y="14437"/>
                      <a:pt x="7003" y="14451"/>
                      <a:pt x="7031" y="14451"/>
                    </a:cubicBezTo>
                    <a:cubicBezTo>
                      <a:pt x="7045" y="14451"/>
                      <a:pt x="7059" y="14465"/>
                      <a:pt x="7073" y="14465"/>
                    </a:cubicBezTo>
                    <a:cubicBezTo>
                      <a:pt x="7101" y="14465"/>
                      <a:pt x="7115" y="14493"/>
                      <a:pt x="7129" y="14493"/>
                    </a:cubicBezTo>
                    <a:cubicBezTo>
                      <a:pt x="7143" y="14493"/>
                      <a:pt x="7170" y="14507"/>
                      <a:pt x="7184" y="14507"/>
                    </a:cubicBezTo>
                    <a:cubicBezTo>
                      <a:pt x="7198" y="14507"/>
                      <a:pt x="7212" y="14521"/>
                      <a:pt x="7240" y="14521"/>
                    </a:cubicBezTo>
                    <a:cubicBezTo>
                      <a:pt x="7254" y="14521"/>
                      <a:pt x="7268" y="14535"/>
                      <a:pt x="7282" y="14535"/>
                    </a:cubicBezTo>
                    <a:cubicBezTo>
                      <a:pt x="7310" y="14535"/>
                      <a:pt x="7324" y="14535"/>
                      <a:pt x="7338" y="14563"/>
                    </a:cubicBezTo>
                    <a:cubicBezTo>
                      <a:pt x="7352" y="14563"/>
                      <a:pt x="7380" y="14577"/>
                      <a:pt x="7394" y="14577"/>
                    </a:cubicBezTo>
                    <a:cubicBezTo>
                      <a:pt x="7408" y="14577"/>
                      <a:pt x="7422" y="14577"/>
                      <a:pt x="7449" y="14591"/>
                    </a:cubicBezTo>
                    <a:cubicBezTo>
                      <a:pt x="7463" y="14591"/>
                      <a:pt x="7477" y="14591"/>
                      <a:pt x="7491" y="14605"/>
                    </a:cubicBezTo>
                    <a:cubicBezTo>
                      <a:pt x="7519" y="14605"/>
                      <a:pt x="7533" y="14605"/>
                      <a:pt x="7547" y="14633"/>
                    </a:cubicBezTo>
                    <a:cubicBezTo>
                      <a:pt x="7561" y="14633"/>
                      <a:pt x="7589" y="14633"/>
                      <a:pt x="7603" y="14647"/>
                    </a:cubicBezTo>
                    <a:lnTo>
                      <a:pt x="8565" y="14647"/>
                    </a:lnTo>
                    <a:cubicBezTo>
                      <a:pt x="8579" y="14647"/>
                      <a:pt x="8593" y="14647"/>
                      <a:pt x="8607" y="14633"/>
                    </a:cubicBezTo>
                    <a:cubicBezTo>
                      <a:pt x="8635" y="14633"/>
                      <a:pt x="8649" y="14633"/>
                      <a:pt x="8663" y="14605"/>
                    </a:cubicBezTo>
                    <a:cubicBezTo>
                      <a:pt x="8677" y="14605"/>
                      <a:pt x="8705" y="14605"/>
                      <a:pt x="8719" y="14591"/>
                    </a:cubicBezTo>
                    <a:cubicBezTo>
                      <a:pt x="8733" y="14591"/>
                      <a:pt x="8747" y="14591"/>
                      <a:pt x="8775" y="14577"/>
                    </a:cubicBezTo>
                    <a:cubicBezTo>
                      <a:pt x="8788" y="14577"/>
                      <a:pt x="8802" y="14563"/>
                      <a:pt x="8816" y="14563"/>
                    </a:cubicBezTo>
                    <a:cubicBezTo>
                      <a:pt x="8844" y="14563"/>
                      <a:pt x="8858" y="14563"/>
                      <a:pt x="8872" y="14535"/>
                    </a:cubicBezTo>
                    <a:cubicBezTo>
                      <a:pt x="8886" y="14535"/>
                      <a:pt x="8914" y="14521"/>
                      <a:pt x="8928" y="14521"/>
                    </a:cubicBezTo>
                    <a:cubicBezTo>
                      <a:pt x="8942" y="14521"/>
                      <a:pt x="8956" y="14507"/>
                      <a:pt x="8984" y="14507"/>
                    </a:cubicBezTo>
                    <a:cubicBezTo>
                      <a:pt x="8998" y="14507"/>
                      <a:pt x="9012" y="14493"/>
                      <a:pt x="9026" y="14493"/>
                    </a:cubicBezTo>
                    <a:cubicBezTo>
                      <a:pt x="9054" y="14493"/>
                      <a:pt x="9067" y="14465"/>
                      <a:pt x="9081" y="14465"/>
                    </a:cubicBezTo>
                    <a:cubicBezTo>
                      <a:pt x="9095" y="14465"/>
                      <a:pt x="9123" y="14451"/>
                      <a:pt x="9137" y="14451"/>
                    </a:cubicBezTo>
                    <a:cubicBezTo>
                      <a:pt x="9151" y="14451"/>
                      <a:pt x="9165" y="14437"/>
                      <a:pt x="9193" y="14437"/>
                    </a:cubicBezTo>
                    <a:cubicBezTo>
                      <a:pt x="9207" y="14437"/>
                      <a:pt x="9221" y="14423"/>
                      <a:pt x="9235" y="14423"/>
                    </a:cubicBezTo>
                    <a:cubicBezTo>
                      <a:pt x="9263" y="14423"/>
                      <a:pt x="9277" y="14396"/>
                      <a:pt x="9291" y="14396"/>
                    </a:cubicBezTo>
                    <a:cubicBezTo>
                      <a:pt x="9305" y="14382"/>
                      <a:pt x="9332" y="14382"/>
                      <a:pt x="9360" y="14368"/>
                    </a:cubicBezTo>
                    <a:cubicBezTo>
                      <a:pt x="9374" y="14368"/>
                      <a:pt x="9402" y="14354"/>
                      <a:pt x="9402" y="14354"/>
                    </a:cubicBezTo>
                    <a:cubicBezTo>
                      <a:pt x="9416" y="14326"/>
                      <a:pt x="9430" y="14326"/>
                      <a:pt x="9472" y="14312"/>
                    </a:cubicBezTo>
                    <a:cubicBezTo>
                      <a:pt x="9486" y="14312"/>
                      <a:pt x="9486" y="14298"/>
                      <a:pt x="9500" y="14298"/>
                    </a:cubicBezTo>
                    <a:cubicBezTo>
                      <a:pt x="9514" y="14284"/>
                      <a:pt x="9556" y="14284"/>
                      <a:pt x="9570" y="14256"/>
                    </a:cubicBezTo>
                    <a:cubicBezTo>
                      <a:pt x="9584" y="14256"/>
                      <a:pt x="9584" y="14242"/>
                      <a:pt x="9611" y="14242"/>
                    </a:cubicBezTo>
                    <a:lnTo>
                      <a:pt x="9709" y="14186"/>
                    </a:lnTo>
                    <a:lnTo>
                      <a:pt x="9821" y="14144"/>
                    </a:lnTo>
                    <a:cubicBezTo>
                      <a:pt x="9835" y="14144"/>
                      <a:pt x="9835" y="14117"/>
                      <a:pt x="9849" y="14117"/>
                    </a:cubicBezTo>
                    <a:lnTo>
                      <a:pt x="9890" y="14089"/>
                    </a:lnTo>
                    <a:cubicBezTo>
                      <a:pt x="9974" y="14005"/>
                      <a:pt x="10002" y="13879"/>
                      <a:pt x="9960" y="13754"/>
                    </a:cubicBezTo>
                    <a:lnTo>
                      <a:pt x="10044" y="13684"/>
                    </a:lnTo>
                    <a:close/>
                    <a:moveTo>
                      <a:pt x="7380" y="1"/>
                    </a:moveTo>
                    <a:cubicBezTo>
                      <a:pt x="4185" y="1"/>
                      <a:pt x="1605" y="2595"/>
                      <a:pt x="1605" y="5761"/>
                    </a:cubicBezTo>
                    <a:lnTo>
                      <a:pt x="1605" y="9486"/>
                    </a:lnTo>
                    <a:cubicBezTo>
                      <a:pt x="684" y="9723"/>
                      <a:pt x="1" y="10560"/>
                      <a:pt x="1" y="11550"/>
                    </a:cubicBezTo>
                    <a:cubicBezTo>
                      <a:pt x="1" y="12722"/>
                      <a:pt x="963" y="13684"/>
                      <a:pt x="2121" y="13684"/>
                    </a:cubicBezTo>
                    <a:lnTo>
                      <a:pt x="2986" y="13684"/>
                    </a:lnTo>
                    <a:lnTo>
                      <a:pt x="2986" y="16572"/>
                    </a:lnTo>
                    <a:cubicBezTo>
                      <a:pt x="2986" y="16753"/>
                      <a:pt x="3125" y="16906"/>
                      <a:pt x="3307" y="16906"/>
                    </a:cubicBezTo>
                    <a:lnTo>
                      <a:pt x="12987" y="16906"/>
                    </a:lnTo>
                    <a:cubicBezTo>
                      <a:pt x="13168" y="16906"/>
                      <a:pt x="13322" y="16767"/>
                      <a:pt x="13322" y="16572"/>
                    </a:cubicBezTo>
                    <a:lnTo>
                      <a:pt x="13322" y="13684"/>
                    </a:lnTo>
                    <a:lnTo>
                      <a:pt x="14173" y="13684"/>
                    </a:lnTo>
                    <a:cubicBezTo>
                      <a:pt x="15344" y="13684"/>
                      <a:pt x="16307" y="12722"/>
                      <a:pt x="16307" y="11564"/>
                    </a:cubicBezTo>
                    <a:cubicBezTo>
                      <a:pt x="16321" y="10560"/>
                      <a:pt x="15637" y="9723"/>
                      <a:pt x="14717" y="9486"/>
                    </a:cubicBezTo>
                    <a:lnTo>
                      <a:pt x="14717" y="5761"/>
                    </a:lnTo>
                    <a:cubicBezTo>
                      <a:pt x="14717" y="2581"/>
                      <a:pt x="12122" y="1"/>
                      <a:pt x="89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8"/>
              <p:cNvSpPr/>
              <p:nvPr/>
            </p:nvSpPr>
            <p:spPr>
              <a:xfrm>
                <a:off x="3460400" y="1469725"/>
                <a:ext cx="91400" cy="28325"/>
              </a:xfrm>
              <a:custGeom>
                <a:avLst/>
                <a:gdLst/>
                <a:ahLst/>
                <a:cxnLst/>
                <a:rect l="l" t="t" r="r" b="b"/>
                <a:pathLst>
                  <a:path w="3656" h="1133" extrusionOk="0">
                    <a:moveTo>
                      <a:pt x="369" y="0"/>
                    </a:moveTo>
                    <a:cubicBezTo>
                      <a:pt x="268" y="0"/>
                      <a:pt x="165" y="44"/>
                      <a:pt x="98" y="128"/>
                    </a:cubicBezTo>
                    <a:cubicBezTo>
                      <a:pt x="1" y="268"/>
                      <a:pt x="28" y="477"/>
                      <a:pt x="168" y="588"/>
                    </a:cubicBezTo>
                    <a:cubicBezTo>
                      <a:pt x="656" y="951"/>
                      <a:pt x="1256" y="1132"/>
                      <a:pt x="1828" y="1132"/>
                    </a:cubicBezTo>
                    <a:cubicBezTo>
                      <a:pt x="2400" y="1132"/>
                      <a:pt x="2999" y="951"/>
                      <a:pt x="3488" y="588"/>
                    </a:cubicBezTo>
                    <a:cubicBezTo>
                      <a:pt x="3627" y="477"/>
                      <a:pt x="3655" y="268"/>
                      <a:pt x="3557" y="128"/>
                    </a:cubicBezTo>
                    <a:cubicBezTo>
                      <a:pt x="3490" y="44"/>
                      <a:pt x="3388" y="0"/>
                      <a:pt x="3286" y="0"/>
                    </a:cubicBezTo>
                    <a:cubicBezTo>
                      <a:pt x="3219" y="0"/>
                      <a:pt x="3153" y="19"/>
                      <a:pt x="3097" y="58"/>
                    </a:cubicBezTo>
                    <a:cubicBezTo>
                      <a:pt x="2714" y="330"/>
                      <a:pt x="2271" y="466"/>
                      <a:pt x="1828" y="466"/>
                    </a:cubicBezTo>
                    <a:cubicBezTo>
                      <a:pt x="1385" y="466"/>
                      <a:pt x="942" y="330"/>
                      <a:pt x="558" y="58"/>
                    </a:cubicBezTo>
                    <a:cubicBezTo>
                      <a:pt x="503" y="19"/>
                      <a:pt x="436" y="0"/>
                      <a:pt x="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8"/>
              <p:cNvSpPr/>
              <p:nvPr/>
            </p:nvSpPr>
            <p:spPr>
              <a:xfrm>
                <a:off x="3532575" y="1403525"/>
                <a:ext cx="54075" cy="22000"/>
              </a:xfrm>
              <a:custGeom>
                <a:avLst/>
                <a:gdLst/>
                <a:ahLst/>
                <a:cxnLst/>
                <a:rect l="l" t="t" r="r" b="b"/>
                <a:pathLst>
                  <a:path w="2163" h="880" extrusionOk="0">
                    <a:moveTo>
                      <a:pt x="1089" y="0"/>
                    </a:moveTo>
                    <a:cubicBezTo>
                      <a:pt x="772" y="0"/>
                      <a:pt x="454" y="98"/>
                      <a:pt x="182" y="293"/>
                    </a:cubicBezTo>
                    <a:cubicBezTo>
                      <a:pt x="43" y="391"/>
                      <a:pt x="1" y="600"/>
                      <a:pt x="112" y="740"/>
                    </a:cubicBezTo>
                    <a:cubicBezTo>
                      <a:pt x="172" y="824"/>
                      <a:pt x="273" y="873"/>
                      <a:pt x="374" y="873"/>
                    </a:cubicBezTo>
                    <a:cubicBezTo>
                      <a:pt x="439" y="873"/>
                      <a:pt x="504" y="853"/>
                      <a:pt x="559" y="809"/>
                    </a:cubicBezTo>
                    <a:cubicBezTo>
                      <a:pt x="719" y="698"/>
                      <a:pt x="904" y="642"/>
                      <a:pt x="1087" y="642"/>
                    </a:cubicBezTo>
                    <a:cubicBezTo>
                      <a:pt x="1270" y="642"/>
                      <a:pt x="1452" y="698"/>
                      <a:pt x="1605" y="809"/>
                    </a:cubicBezTo>
                    <a:cubicBezTo>
                      <a:pt x="1661" y="851"/>
                      <a:pt x="1731" y="879"/>
                      <a:pt x="1800" y="879"/>
                    </a:cubicBezTo>
                    <a:cubicBezTo>
                      <a:pt x="1912" y="879"/>
                      <a:pt x="2009" y="823"/>
                      <a:pt x="2065" y="740"/>
                    </a:cubicBezTo>
                    <a:cubicBezTo>
                      <a:pt x="2163" y="600"/>
                      <a:pt x="2135" y="391"/>
                      <a:pt x="1996" y="293"/>
                    </a:cubicBezTo>
                    <a:cubicBezTo>
                      <a:pt x="1724" y="98"/>
                      <a:pt x="1406" y="0"/>
                      <a:pt x="10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8"/>
              <p:cNvSpPr/>
              <p:nvPr/>
            </p:nvSpPr>
            <p:spPr>
              <a:xfrm>
                <a:off x="3425525" y="1403525"/>
                <a:ext cx="54075" cy="22000"/>
              </a:xfrm>
              <a:custGeom>
                <a:avLst/>
                <a:gdLst/>
                <a:ahLst/>
                <a:cxnLst/>
                <a:rect l="l" t="t" r="r" b="b"/>
                <a:pathLst>
                  <a:path w="2163" h="880" extrusionOk="0">
                    <a:moveTo>
                      <a:pt x="1080" y="0"/>
                    </a:moveTo>
                    <a:cubicBezTo>
                      <a:pt x="761" y="0"/>
                      <a:pt x="440" y="98"/>
                      <a:pt x="168" y="293"/>
                    </a:cubicBezTo>
                    <a:cubicBezTo>
                      <a:pt x="29" y="391"/>
                      <a:pt x="1" y="600"/>
                      <a:pt x="98" y="740"/>
                    </a:cubicBezTo>
                    <a:cubicBezTo>
                      <a:pt x="166" y="824"/>
                      <a:pt x="270" y="873"/>
                      <a:pt x="373" y="873"/>
                    </a:cubicBezTo>
                    <a:cubicBezTo>
                      <a:pt x="439" y="873"/>
                      <a:pt x="504" y="853"/>
                      <a:pt x="559" y="809"/>
                    </a:cubicBezTo>
                    <a:cubicBezTo>
                      <a:pt x="712" y="698"/>
                      <a:pt x="893" y="642"/>
                      <a:pt x="1076" y="642"/>
                    </a:cubicBezTo>
                    <a:cubicBezTo>
                      <a:pt x="1260" y="642"/>
                      <a:pt x="1444" y="698"/>
                      <a:pt x="1605" y="809"/>
                    </a:cubicBezTo>
                    <a:cubicBezTo>
                      <a:pt x="1661" y="851"/>
                      <a:pt x="1730" y="879"/>
                      <a:pt x="1800" y="879"/>
                    </a:cubicBezTo>
                    <a:cubicBezTo>
                      <a:pt x="1898" y="879"/>
                      <a:pt x="2009" y="823"/>
                      <a:pt x="2051" y="740"/>
                    </a:cubicBezTo>
                    <a:cubicBezTo>
                      <a:pt x="2163" y="600"/>
                      <a:pt x="2121" y="391"/>
                      <a:pt x="1981" y="293"/>
                    </a:cubicBezTo>
                    <a:cubicBezTo>
                      <a:pt x="1716" y="98"/>
                      <a:pt x="1399" y="0"/>
                      <a:pt x="10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48"/>
            <p:cNvGrpSpPr/>
            <p:nvPr/>
          </p:nvGrpSpPr>
          <p:grpSpPr>
            <a:xfrm>
              <a:off x="3540925" y="2026375"/>
              <a:ext cx="371050" cy="422675"/>
              <a:chOff x="5756350" y="1238575"/>
              <a:chExt cx="371050" cy="422675"/>
            </a:xfrm>
          </p:grpSpPr>
          <p:sp>
            <p:nvSpPr>
              <p:cNvPr id="997" name="Google Shape;997;p48"/>
              <p:cNvSpPr/>
              <p:nvPr/>
            </p:nvSpPr>
            <p:spPr>
              <a:xfrm>
                <a:off x="5756350" y="1238575"/>
                <a:ext cx="371050" cy="422675"/>
              </a:xfrm>
              <a:custGeom>
                <a:avLst/>
                <a:gdLst/>
                <a:ahLst/>
                <a:cxnLst/>
                <a:rect l="l" t="t" r="r" b="b"/>
                <a:pathLst>
                  <a:path w="14842" h="16907" extrusionOk="0">
                    <a:moveTo>
                      <a:pt x="6863" y="684"/>
                    </a:moveTo>
                    <a:cubicBezTo>
                      <a:pt x="10155" y="698"/>
                      <a:pt x="12442" y="2400"/>
                      <a:pt x="12861" y="5120"/>
                    </a:cubicBezTo>
                    <a:lnTo>
                      <a:pt x="12917" y="5580"/>
                    </a:lnTo>
                    <a:cubicBezTo>
                      <a:pt x="12917" y="5678"/>
                      <a:pt x="12931" y="6082"/>
                      <a:pt x="12931" y="6403"/>
                    </a:cubicBezTo>
                    <a:lnTo>
                      <a:pt x="12219" y="6403"/>
                    </a:lnTo>
                    <a:cubicBezTo>
                      <a:pt x="12038" y="6403"/>
                      <a:pt x="11884" y="6542"/>
                      <a:pt x="11884" y="6724"/>
                    </a:cubicBezTo>
                    <a:cubicBezTo>
                      <a:pt x="11884" y="6919"/>
                      <a:pt x="12024" y="7059"/>
                      <a:pt x="12219" y="7059"/>
                    </a:cubicBezTo>
                    <a:lnTo>
                      <a:pt x="13014" y="7059"/>
                    </a:lnTo>
                    <a:lnTo>
                      <a:pt x="14186" y="9165"/>
                    </a:lnTo>
                    <a:cubicBezTo>
                      <a:pt x="14172" y="9193"/>
                      <a:pt x="14144" y="9221"/>
                      <a:pt x="14144" y="9235"/>
                    </a:cubicBezTo>
                    <a:cubicBezTo>
                      <a:pt x="14130" y="9262"/>
                      <a:pt x="14116" y="9276"/>
                      <a:pt x="14074" y="9290"/>
                    </a:cubicBezTo>
                    <a:lnTo>
                      <a:pt x="13237" y="9430"/>
                    </a:lnTo>
                    <a:cubicBezTo>
                      <a:pt x="13084" y="9472"/>
                      <a:pt x="12972" y="9583"/>
                      <a:pt x="12972" y="9765"/>
                    </a:cubicBezTo>
                    <a:lnTo>
                      <a:pt x="12972" y="13475"/>
                    </a:lnTo>
                    <a:lnTo>
                      <a:pt x="12972" y="13489"/>
                    </a:lnTo>
                    <a:cubicBezTo>
                      <a:pt x="12972" y="13559"/>
                      <a:pt x="12931" y="13614"/>
                      <a:pt x="12917" y="13656"/>
                    </a:cubicBezTo>
                    <a:cubicBezTo>
                      <a:pt x="12875" y="13698"/>
                      <a:pt x="12805" y="13726"/>
                      <a:pt x="12735" y="13726"/>
                    </a:cubicBezTo>
                    <a:cubicBezTo>
                      <a:pt x="12554" y="13698"/>
                      <a:pt x="10197" y="13517"/>
                      <a:pt x="9959" y="13475"/>
                    </a:cubicBezTo>
                    <a:lnTo>
                      <a:pt x="9848" y="13475"/>
                    </a:lnTo>
                    <a:cubicBezTo>
                      <a:pt x="9722" y="13489"/>
                      <a:pt x="9611" y="13600"/>
                      <a:pt x="9597" y="13726"/>
                    </a:cubicBezTo>
                    <a:lnTo>
                      <a:pt x="8913" y="16251"/>
                    </a:lnTo>
                    <a:lnTo>
                      <a:pt x="4366" y="15637"/>
                    </a:lnTo>
                    <a:lnTo>
                      <a:pt x="4868" y="13224"/>
                    </a:lnTo>
                    <a:lnTo>
                      <a:pt x="7156" y="13684"/>
                    </a:lnTo>
                    <a:lnTo>
                      <a:pt x="7226" y="13684"/>
                    </a:lnTo>
                    <a:cubicBezTo>
                      <a:pt x="7393" y="13684"/>
                      <a:pt x="7518" y="13573"/>
                      <a:pt x="7560" y="13419"/>
                    </a:cubicBezTo>
                    <a:cubicBezTo>
                      <a:pt x="7602" y="13252"/>
                      <a:pt x="7477" y="13070"/>
                      <a:pt x="7295" y="13043"/>
                    </a:cubicBezTo>
                    <a:lnTo>
                      <a:pt x="4715" y="12540"/>
                    </a:lnTo>
                    <a:cubicBezTo>
                      <a:pt x="2274" y="11648"/>
                      <a:pt x="656" y="9304"/>
                      <a:pt x="698" y="6710"/>
                    </a:cubicBezTo>
                    <a:cubicBezTo>
                      <a:pt x="726" y="3376"/>
                      <a:pt x="3459" y="684"/>
                      <a:pt x="6807" y="684"/>
                    </a:cubicBezTo>
                    <a:close/>
                    <a:moveTo>
                      <a:pt x="6793" y="1"/>
                    </a:moveTo>
                    <a:cubicBezTo>
                      <a:pt x="3097" y="1"/>
                      <a:pt x="70" y="2972"/>
                      <a:pt x="28" y="6668"/>
                    </a:cubicBezTo>
                    <a:cubicBezTo>
                      <a:pt x="0" y="9458"/>
                      <a:pt x="1688" y="11996"/>
                      <a:pt x="4255" y="13043"/>
                    </a:cubicBezTo>
                    <a:lnTo>
                      <a:pt x="3655" y="15832"/>
                    </a:lnTo>
                    <a:cubicBezTo>
                      <a:pt x="3641" y="15916"/>
                      <a:pt x="3655" y="16014"/>
                      <a:pt x="3711" y="16083"/>
                    </a:cubicBezTo>
                    <a:cubicBezTo>
                      <a:pt x="3766" y="16153"/>
                      <a:pt x="3850" y="16209"/>
                      <a:pt x="3934" y="16223"/>
                    </a:cubicBezTo>
                    <a:lnTo>
                      <a:pt x="9109" y="16906"/>
                    </a:lnTo>
                    <a:lnTo>
                      <a:pt x="9164" y="16906"/>
                    </a:lnTo>
                    <a:cubicBezTo>
                      <a:pt x="9304" y="16906"/>
                      <a:pt x="9443" y="16809"/>
                      <a:pt x="9485" y="16669"/>
                    </a:cubicBezTo>
                    <a:lnTo>
                      <a:pt x="10155" y="14117"/>
                    </a:lnTo>
                    <a:cubicBezTo>
                      <a:pt x="10211" y="14117"/>
                      <a:pt x="10266" y="14131"/>
                      <a:pt x="10322" y="14131"/>
                    </a:cubicBezTo>
                    <a:cubicBezTo>
                      <a:pt x="10629" y="14172"/>
                      <a:pt x="11020" y="14186"/>
                      <a:pt x="11271" y="14228"/>
                    </a:cubicBezTo>
                    <a:cubicBezTo>
                      <a:pt x="11508" y="14242"/>
                      <a:pt x="12666" y="14340"/>
                      <a:pt x="12735" y="14340"/>
                    </a:cubicBezTo>
                    <a:cubicBezTo>
                      <a:pt x="13000" y="14340"/>
                      <a:pt x="13223" y="14242"/>
                      <a:pt x="13405" y="14061"/>
                    </a:cubicBezTo>
                    <a:cubicBezTo>
                      <a:pt x="13558" y="13893"/>
                      <a:pt x="13642" y="13684"/>
                      <a:pt x="13642" y="13433"/>
                    </a:cubicBezTo>
                    <a:lnTo>
                      <a:pt x="13642" y="10030"/>
                    </a:lnTo>
                    <a:lnTo>
                      <a:pt x="14200" y="9932"/>
                    </a:lnTo>
                    <a:cubicBezTo>
                      <a:pt x="14451" y="9904"/>
                      <a:pt x="14660" y="9737"/>
                      <a:pt x="14758" y="9541"/>
                    </a:cubicBezTo>
                    <a:cubicBezTo>
                      <a:pt x="14842" y="9304"/>
                      <a:pt x="14842" y="9039"/>
                      <a:pt x="14730" y="8844"/>
                    </a:cubicBezTo>
                    <a:lnTo>
                      <a:pt x="13558" y="6710"/>
                    </a:lnTo>
                    <a:cubicBezTo>
                      <a:pt x="13558" y="6445"/>
                      <a:pt x="13558" y="5664"/>
                      <a:pt x="13544" y="5510"/>
                    </a:cubicBezTo>
                    <a:lnTo>
                      <a:pt x="13544" y="5496"/>
                    </a:lnTo>
                    <a:lnTo>
                      <a:pt x="13488" y="5036"/>
                    </a:lnTo>
                    <a:lnTo>
                      <a:pt x="13488" y="5022"/>
                    </a:lnTo>
                    <a:cubicBezTo>
                      <a:pt x="13265" y="3446"/>
                      <a:pt x="12484" y="2163"/>
                      <a:pt x="11229" y="1270"/>
                    </a:cubicBezTo>
                    <a:cubicBezTo>
                      <a:pt x="10057" y="447"/>
                      <a:pt x="8537" y="1"/>
                      <a:pt x="68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8"/>
              <p:cNvSpPr/>
              <p:nvPr/>
            </p:nvSpPr>
            <p:spPr>
              <a:xfrm>
                <a:off x="5961050" y="1570200"/>
                <a:ext cx="16750" cy="16425"/>
              </a:xfrm>
              <a:custGeom>
                <a:avLst/>
                <a:gdLst/>
                <a:ahLst/>
                <a:cxnLst/>
                <a:rect l="l" t="t" r="r" b="b"/>
                <a:pathLst>
                  <a:path w="670" h="657" extrusionOk="0">
                    <a:moveTo>
                      <a:pt x="265" y="1"/>
                    </a:moveTo>
                    <a:cubicBezTo>
                      <a:pt x="251" y="1"/>
                      <a:pt x="223" y="15"/>
                      <a:pt x="195" y="15"/>
                    </a:cubicBezTo>
                    <a:cubicBezTo>
                      <a:pt x="167" y="15"/>
                      <a:pt x="153" y="43"/>
                      <a:pt x="140" y="56"/>
                    </a:cubicBezTo>
                    <a:cubicBezTo>
                      <a:pt x="126" y="70"/>
                      <a:pt x="98" y="70"/>
                      <a:pt x="84" y="84"/>
                    </a:cubicBezTo>
                    <a:cubicBezTo>
                      <a:pt x="70" y="112"/>
                      <a:pt x="56" y="126"/>
                      <a:pt x="56" y="140"/>
                    </a:cubicBezTo>
                    <a:cubicBezTo>
                      <a:pt x="28" y="154"/>
                      <a:pt x="28" y="182"/>
                      <a:pt x="14" y="196"/>
                    </a:cubicBezTo>
                    <a:cubicBezTo>
                      <a:pt x="14" y="210"/>
                      <a:pt x="0" y="224"/>
                      <a:pt x="0" y="266"/>
                    </a:cubicBezTo>
                    <a:lnTo>
                      <a:pt x="0" y="335"/>
                    </a:lnTo>
                    <a:lnTo>
                      <a:pt x="0" y="405"/>
                    </a:lnTo>
                    <a:cubicBezTo>
                      <a:pt x="0" y="419"/>
                      <a:pt x="14" y="433"/>
                      <a:pt x="14" y="475"/>
                    </a:cubicBezTo>
                    <a:cubicBezTo>
                      <a:pt x="14" y="489"/>
                      <a:pt x="28" y="503"/>
                      <a:pt x="56" y="517"/>
                    </a:cubicBezTo>
                    <a:cubicBezTo>
                      <a:pt x="70" y="545"/>
                      <a:pt x="70" y="559"/>
                      <a:pt x="84" y="573"/>
                    </a:cubicBezTo>
                    <a:cubicBezTo>
                      <a:pt x="98" y="600"/>
                      <a:pt x="126" y="614"/>
                      <a:pt x="140" y="614"/>
                    </a:cubicBezTo>
                    <a:cubicBezTo>
                      <a:pt x="153" y="628"/>
                      <a:pt x="167" y="628"/>
                      <a:pt x="195" y="642"/>
                    </a:cubicBezTo>
                    <a:cubicBezTo>
                      <a:pt x="209" y="642"/>
                      <a:pt x="223" y="656"/>
                      <a:pt x="265" y="656"/>
                    </a:cubicBezTo>
                    <a:lnTo>
                      <a:pt x="405" y="656"/>
                    </a:lnTo>
                    <a:cubicBezTo>
                      <a:pt x="432" y="656"/>
                      <a:pt x="432" y="642"/>
                      <a:pt x="474" y="642"/>
                    </a:cubicBezTo>
                    <a:cubicBezTo>
                      <a:pt x="488" y="642"/>
                      <a:pt x="502" y="628"/>
                      <a:pt x="530" y="614"/>
                    </a:cubicBezTo>
                    <a:cubicBezTo>
                      <a:pt x="544" y="587"/>
                      <a:pt x="558" y="587"/>
                      <a:pt x="572" y="573"/>
                    </a:cubicBezTo>
                    <a:cubicBezTo>
                      <a:pt x="600" y="559"/>
                      <a:pt x="614" y="545"/>
                      <a:pt x="614" y="517"/>
                    </a:cubicBezTo>
                    <a:cubicBezTo>
                      <a:pt x="628" y="503"/>
                      <a:pt x="628" y="489"/>
                      <a:pt x="642" y="475"/>
                    </a:cubicBezTo>
                    <a:cubicBezTo>
                      <a:pt x="642" y="447"/>
                      <a:pt x="670" y="433"/>
                      <a:pt x="670" y="405"/>
                    </a:cubicBezTo>
                    <a:lnTo>
                      <a:pt x="670" y="335"/>
                    </a:lnTo>
                    <a:cubicBezTo>
                      <a:pt x="670" y="294"/>
                      <a:pt x="670" y="280"/>
                      <a:pt x="642" y="266"/>
                    </a:cubicBezTo>
                    <a:cubicBezTo>
                      <a:pt x="642" y="252"/>
                      <a:pt x="628" y="224"/>
                      <a:pt x="628" y="196"/>
                    </a:cubicBezTo>
                    <a:cubicBezTo>
                      <a:pt x="628" y="182"/>
                      <a:pt x="614" y="154"/>
                      <a:pt x="600" y="140"/>
                    </a:cubicBezTo>
                    <a:cubicBezTo>
                      <a:pt x="572" y="126"/>
                      <a:pt x="572" y="112"/>
                      <a:pt x="558" y="84"/>
                    </a:cubicBezTo>
                    <a:cubicBezTo>
                      <a:pt x="544" y="70"/>
                      <a:pt x="516" y="56"/>
                      <a:pt x="502" y="56"/>
                    </a:cubicBezTo>
                    <a:cubicBezTo>
                      <a:pt x="488" y="43"/>
                      <a:pt x="474" y="43"/>
                      <a:pt x="460" y="15"/>
                    </a:cubicBezTo>
                    <a:cubicBezTo>
                      <a:pt x="432" y="15"/>
                      <a:pt x="418" y="1"/>
                      <a:pt x="3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8"/>
              <p:cNvSpPr/>
              <p:nvPr/>
            </p:nvSpPr>
            <p:spPr>
              <a:xfrm>
                <a:off x="5788075" y="1284250"/>
                <a:ext cx="252850" cy="233325"/>
              </a:xfrm>
              <a:custGeom>
                <a:avLst/>
                <a:gdLst/>
                <a:ahLst/>
                <a:cxnLst/>
                <a:rect l="l" t="t" r="r" b="b"/>
                <a:pathLst>
                  <a:path w="10114" h="9333" extrusionOk="0">
                    <a:moveTo>
                      <a:pt x="6333" y="684"/>
                    </a:moveTo>
                    <a:cubicBezTo>
                      <a:pt x="7491" y="684"/>
                      <a:pt x="8439" y="1619"/>
                      <a:pt x="8439" y="2791"/>
                    </a:cubicBezTo>
                    <a:cubicBezTo>
                      <a:pt x="8439" y="2986"/>
                      <a:pt x="8425" y="3167"/>
                      <a:pt x="8370" y="3349"/>
                    </a:cubicBezTo>
                    <a:cubicBezTo>
                      <a:pt x="8342" y="3432"/>
                      <a:pt x="8342" y="3544"/>
                      <a:pt x="8398" y="3614"/>
                    </a:cubicBezTo>
                    <a:cubicBezTo>
                      <a:pt x="8453" y="3683"/>
                      <a:pt x="8523" y="3753"/>
                      <a:pt x="8607" y="3767"/>
                    </a:cubicBezTo>
                    <a:cubicBezTo>
                      <a:pt x="9123" y="3865"/>
                      <a:pt x="9486" y="4311"/>
                      <a:pt x="9486" y="4813"/>
                    </a:cubicBezTo>
                    <a:cubicBezTo>
                      <a:pt x="9444" y="5385"/>
                      <a:pt x="8983" y="5873"/>
                      <a:pt x="8384" y="5873"/>
                    </a:cubicBezTo>
                    <a:lnTo>
                      <a:pt x="6487" y="5873"/>
                    </a:lnTo>
                    <a:lnTo>
                      <a:pt x="6208" y="3265"/>
                    </a:lnTo>
                    <a:cubicBezTo>
                      <a:pt x="6194" y="3139"/>
                      <a:pt x="6096" y="3014"/>
                      <a:pt x="5984" y="2986"/>
                    </a:cubicBezTo>
                    <a:cubicBezTo>
                      <a:pt x="5943" y="2972"/>
                      <a:pt x="5899" y="2964"/>
                      <a:pt x="5857" y="2964"/>
                    </a:cubicBezTo>
                    <a:cubicBezTo>
                      <a:pt x="5772" y="2964"/>
                      <a:pt x="5692" y="2995"/>
                      <a:pt x="5636" y="3070"/>
                    </a:cubicBezTo>
                    <a:lnTo>
                      <a:pt x="2930" y="5873"/>
                    </a:lnTo>
                    <a:lnTo>
                      <a:pt x="1758" y="5873"/>
                    </a:lnTo>
                    <a:cubicBezTo>
                      <a:pt x="1158" y="5873"/>
                      <a:pt x="698" y="5385"/>
                      <a:pt x="698" y="4813"/>
                    </a:cubicBezTo>
                    <a:cubicBezTo>
                      <a:pt x="698" y="4450"/>
                      <a:pt x="865" y="4116"/>
                      <a:pt x="1172" y="3920"/>
                    </a:cubicBezTo>
                    <a:cubicBezTo>
                      <a:pt x="1270" y="3851"/>
                      <a:pt x="1326" y="3711"/>
                      <a:pt x="1312" y="3586"/>
                    </a:cubicBezTo>
                    <a:cubicBezTo>
                      <a:pt x="1284" y="3488"/>
                      <a:pt x="1270" y="3376"/>
                      <a:pt x="1270" y="3279"/>
                    </a:cubicBezTo>
                    <a:cubicBezTo>
                      <a:pt x="1270" y="2247"/>
                      <a:pt x="2107" y="1410"/>
                      <a:pt x="3139" y="1410"/>
                    </a:cubicBezTo>
                    <a:cubicBezTo>
                      <a:pt x="3488" y="1410"/>
                      <a:pt x="3836" y="1521"/>
                      <a:pt x="4129" y="1689"/>
                    </a:cubicBezTo>
                    <a:cubicBezTo>
                      <a:pt x="4187" y="1720"/>
                      <a:pt x="4250" y="1736"/>
                      <a:pt x="4313" y="1736"/>
                    </a:cubicBezTo>
                    <a:cubicBezTo>
                      <a:pt x="4417" y="1736"/>
                      <a:pt x="4520" y="1692"/>
                      <a:pt x="4590" y="1605"/>
                    </a:cubicBezTo>
                    <a:cubicBezTo>
                      <a:pt x="4980" y="1033"/>
                      <a:pt x="5636" y="684"/>
                      <a:pt x="6333" y="684"/>
                    </a:cubicBezTo>
                    <a:close/>
                    <a:moveTo>
                      <a:pt x="5608" y="4046"/>
                    </a:moveTo>
                    <a:lnTo>
                      <a:pt x="5859" y="6250"/>
                    </a:lnTo>
                    <a:cubicBezTo>
                      <a:pt x="5873" y="6417"/>
                      <a:pt x="6012" y="6543"/>
                      <a:pt x="6194" y="6543"/>
                    </a:cubicBezTo>
                    <a:lnTo>
                      <a:pt x="6640" y="6543"/>
                    </a:lnTo>
                    <a:lnTo>
                      <a:pt x="5022" y="8244"/>
                    </a:lnTo>
                    <a:lnTo>
                      <a:pt x="4799" y="6180"/>
                    </a:lnTo>
                    <a:cubicBezTo>
                      <a:pt x="4771" y="5999"/>
                      <a:pt x="4631" y="5873"/>
                      <a:pt x="4464" y="5873"/>
                    </a:cubicBezTo>
                    <a:lnTo>
                      <a:pt x="3836" y="5873"/>
                    </a:lnTo>
                    <a:lnTo>
                      <a:pt x="5608" y="4046"/>
                    </a:lnTo>
                    <a:close/>
                    <a:moveTo>
                      <a:pt x="6291" y="1"/>
                    </a:moveTo>
                    <a:cubicBezTo>
                      <a:pt x="5468" y="1"/>
                      <a:pt x="4701" y="364"/>
                      <a:pt x="4185" y="977"/>
                    </a:cubicBezTo>
                    <a:cubicBezTo>
                      <a:pt x="3850" y="824"/>
                      <a:pt x="3488" y="740"/>
                      <a:pt x="3125" y="740"/>
                    </a:cubicBezTo>
                    <a:cubicBezTo>
                      <a:pt x="1730" y="740"/>
                      <a:pt x="586" y="1870"/>
                      <a:pt x="586" y="3265"/>
                    </a:cubicBezTo>
                    <a:cubicBezTo>
                      <a:pt x="586" y="3335"/>
                      <a:pt x="586" y="3418"/>
                      <a:pt x="614" y="3488"/>
                    </a:cubicBezTo>
                    <a:cubicBezTo>
                      <a:pt x="224" y="3823"/>
                      <a:pt x="1" y="4297"/>
                      <a:pt x="1" y="4799"/>
                    </a:cubicBezTo>
                    <a:cubicBezTo>
                      <a:pt x="1" y="5762"/>
                      <a:pt x="782" y="6515"/>
                      <a:pt x="1730" y="6515"/>
                    </a:cubicBezTo>
                    <a:lnTo>
                      <a:pt x="4143" y="6515"/>
                    </a:lnTo>
                    <a:lnTo>
                      <a:pt x="4422" y="9026"/>
                    </a:lnTo>
                    <a:cubicBezTo>
                      <a:pt x="4436" y="9151"/>
                      <a:pt x="4534" y="9277"/>
                      <a:pt x="4645" y="9305"/>
                    </a:cubicBezTo>
                    <a:cubicBezTo>
                      <a:pt x="4687" y="9332"/>
                      <a:pt x="4729" y="9332"/>
                      <a:pt x="4757" y="9332"/>
                    </a:cubicBezTo>
                    <a:cubicBezTo>
                      <a:pt x="4841" y="9332"/>
                      <a:pt x="4924" y="9291"/>
                      <a:pt x="4994" y="9221"/>
                    </a:cubicBezTo>
                    <a:lnTo>
                      <a:pt x="7519" y="6543"/>
                    </a:lnTo>
                    <a:lnTo>
                      <a:pt x="8370" y="6543"/>
                    </a:lnTo>
                    <a:cubicBezTo>
                      <a:pt x="9332" y="6543"/>
                      <a:pt x="10099" y="5762"/>
                      <a:pt x="10099" y="4813"/>
                    </a:cubicBezTo>
                    <a:cubicBezTo>
                      <a:pt x="10113" y="4074"/>
                      <a:pt x="9681" y="3460"/>
                      <a:pt x="9025" y="3195"/>
                    </a:cubicBezTo>
                    <a:cubicBezTo>
                      <a:pt x="9039" y="3056"/>
                      <a:pt x="9067" y="2916"/>
                      <a:pt x="9067" y="2777"/>
                    </a:cubicBezTo>
                    <a:cubicBezTo>
                      <a:pt x="9067" y="1256"/>
                      <a:pt x="7826" y="1"/>
                      <a:pt x="6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48"/>
            <p:cNvGrpSpPr/>
            <p:nvPr/>
          </p:nvGrpSpPr>
          <p:grpSpPr>
            <a:xfrm>
              <a:off x="2858675" y="2026375"/>
              <a:ext cx="371400" cy="422675"/>
              <a:chOff x="5165275" y="1238575"/>
              <a:chExt cx="371400" cy="422675"/>
            </a:xfrm>
          </p:grpSpPr>
          <p:sp>
            <p:nvSpPr>
              <p:cNvPr id="1001" name="Google Shape;1001;p48"/>
              <p:cNvSpPr/>
              <p:nvPr/>
            </p:nvSpPr>
            <p:spPr>
              <a:xfrm>
                <a:off x="5165275" y="1238575"/>
                <a:ext cx="371400" cy="422675"/>
              </a:xfrm>
              <a:custGeom>
                <a:avLst/>
                <a:gdLst/>
                <a:ahLst/>
                <a:cxnLst/>
                <a:rect l="l" t="t" r="r" b="b"/>
                <a:pathLst>
                  <a:path w="14856" h="16907" extrusionOk="0">
                    <a:moveTo>
                      <a:pt x="6863" y="684"/>
                    </a:moveTo>
                    <a:cubicBezTo>
                      <a:pt x="10155" y="698"/>
                      <a:pt x="12442" y="2400"/>
                      <a:pt x="12861" y="5120"/>
                    </a:cubicBezTo>
                    <a:lnTo>
                      <a:pt x="12917" y="5580"/>
                    </a:lnTo>
                    <a:cubicBezTo>
                      <a:pt x="12917" y="5678"/>
                      <a:pt x="12931" y="6082"/>
                      <a:pt x="12931" y="6403"/>
                    </a:cubicBezTo>
                    <a:lnTo>
                      <a:pt x="12219" y="6403"/>
                    </a:lnTo>
                    <a:cubicBezTo>
                      <a:pt x="12038" y="6403"/>
                      <a:pt x="11885" y="6542"/>
                      <a:pt x="11885" y="6724"/>
                    </a:cubicBezTo>
                    <a:cubicBezTo>
                      <a:pt x="11885" y="6919"/>
                      <a:pt x="12024" y="7059"/>
                      <a:pt x="12219" y="7059"/>
                    </a:cubicBezTo>
                    <a:lnTo>
                      <a:pt x="13014" y="7059"/>
                    </a:lnTo>
                    <a:lnTo>
                      <a:pt x="14158" y="9151"/>
                    </a:lnTo>
                    <a:cubicBezTo>
                      <a:pt x="14172" y="9193"/>
                      <a:pt x="14172" y="9221"/>
                      <a:pt x="14158" y="9235"/>
                    </a:cubicBezTo>
                    <a:cubicBezTo>
                      <a:pt x="14130" y="9262"/>
                      <a:pt x="14116" y="9276"/>
                      <a:pt x="14088" y="9290"/>
                    </a:cubicBezTo>
                    <a:lnTo>
                      <a:pt x="13251" y="9430"/>
                    </a:lnTo>
                    <a:cubicBezTo>
                      <a:pt x="13084" y="9472"/>
                      <a:pt x="12972" y="9583"/>
                      <a:pt x="12972" y="9765"/>
                    </a:cubicBezTo>
                    <a:lnTo>
                      <a:pt x="12972" y="13475"/>
                    </a:lnTo>
                    <a:lnTo>
                      <a:pt x="12972" y="13489"/>
                    </a:lnTo>
                    <a:cubicBezTo>
                      <a:pt x="12972" y="13559"/>
                      <a:pt x="12931" y="13614"/>
                      <a:pt x="12917" y="13656"/>
                    </a:cubicBezTo>
                    <a:cubicBezTo>
                      <a:pt x="12875" y="13698"/>
                      <a:pt x="12805" y="13726"/>
                      <a:pt x="12735" y="13726"/>
                    </a:cubicBezTo>
                    <a:cubicBezTo>
                      <a:pt x="12554" y="13698"/>
                      <a:pt x="10197" y="13517"/>
                      <a:pt x="9974" y="13475"/>
                    </a:cubicBezTo>
                    <a:lnTo>
                      <a:pt x="9848" y="13475"/>
                    </a:lnTo>
                    <a:cubicBezTo>
                      <a:pt x="9722" y="13489"/>
                      <a:pt x="9625" y="13600"/>
                      <a:pt x="9597" y="13726"/>
                    </a:cubicBezTo>
                    <a:lnTo>
                      <a:pt x="8927" y="16251"/>
                    </a:lnTo>
                    <a:lnTo>
                      <a:pt x="4366" y="15637"/>
                    </a:lnTo>
                    <a:lnTo>
                      <a:pt x="4882" y="13224"/>
                    </a:lnTo>
                    <a:lnTo>
                      <a:pt x="7156" y="13684"/>
                    </a:lnTo>
                    <a:lnTo>
                      <a:pt x="7226" y="13684"/>
                    </a:lnTo>
                    <a:cubicBezTo>
                      <a:pt x="7393" y="13684"/>
                      <a:pt x="7533" y="13573"/>
                      <a:pt x="7560" y="13419"/>
                    </a:cubicBezTo>
                    <a:cubicBezTo>
                      <a:pt x="7602" y="13252"/>
                      <a:pt x="7477" y="13070"/>
                      <a:pt x="7295" y="13043"/>
                    </a:cubicBezTo>
                    <a:lnTo>
                      <a:pt x="4715" y="12540"/>
                    </a:lnTo>
                    <a:cubicBezTo>
                      <a:pt x="2274" y="11648"/>
                      <a:pt x="656" y="9304"/>
                      <a:pt x="698" y="6710"/>
                    </a:cubicBezTo>
                    <a:cubicBezTo>
                      <a:pt x="726" y="3376"/>
                      <a:pt x="3460" y="684"/>
                      <a:pt x="6807" y="684"/>
                    </a:cubicBezTo>
                    <a:close/>
                    <a:moveTo>
                      <a:pt x="6793" y="1"/>
                    </a:moveTo>
                    <a:cubicBezTo>
                      <a:pt x="3097" y="1"/>
                      <a:pt x="70" y="2972"/>
                      <a:pt x="28" y="6668"/>
                    </a:cubicBezTo>
                    <a:cubicBezTo>
                      <a:pt x="0" y="9458"/>
                      <a:pt x="1688" y="11996"/>
                      <a:pt x="4255" y="13043"/>
                    </a:cubicBezTo>
                    <a:lnTo>
                      <a:pt x="3655" y="15832"/>
                    </a:lnTo>
                    <a:cubicBezTo>
                      <a:pt x="3641" y="15916"/>
                      <a:pt x="3655" y="16014"/>
                      <a:pt x="3711" y="16083"/>
                    </a:cubicBezTo>
                    <a:cubicBezTo>
                      <a:pt x="3766" y="16153"/>
                      <a:pt x="3850" y="16209"/>
                      <a:pt x="3934" y="16223"/>
                    </a:cubicBezTo>
                    <a:lnTo>
                      <a:pt x="9109" y="16906"/>
                    </a:lnTo>
                    <a:lnTo>
                      <a:pt x="9165" y="16906"/>
                    </a:lnTo>
                    <a:cubicBezTo>
                      <a:pt x="9304" y="16906"/>
                      <a:pt x="9443" y="16809"/>
                      <a:pt x="9485" y="16669"/>
                    </a:cubicBezTo>
                    <a:lnTo>
                      <a:pt x="10155" y="14117"/>
                    </a:lnTo>
                    <a:cubicBezTo>
                      <a:pt x="10211" y="14117"/>
                      <a:pt x="10266" y="14131"/>
                      <a:pt x="10308" y="14131"/>
                    </a:cubicBezTo>
                    <a:cubicBezTo>
                      <a:pt x="10629" y="14172"/>
                      <a:pt x="11006" y="14186"/>
                      <a:pt x="11271" y="14228"/>
                    </a:cubicBezTo>
                    <a:cubicBezTo>
                      <a:pt x="11494" y="14242"/>
                      <a:pt x="12666" y="14340"/>
                      <a:pt x="12735" y="14340"/>
                    </a:cubicBezTo>
                    <a:cubicBezTo>
                      <a:pt x="13000" y="14340"/>
                      <a:pt x="13224" y="14242"/>
                      <a:pt x="13405" y="14061"/>
                    </a:cubicBezTo>
                    <a:cubicBezTo>
                      <a:pt x="13558" y="13893"/>
                      <a:pt x="13642" y="13684"/>
                      <a:pt x="13642" y="13433"/>
                    </a:cubicBezTo>
                    <a:lnTo>
                      <a:pt x="13642" y="10030"/>
                    </a:lnTo>
                    <a:lnTo>
                      <a:pt x="14200" y="9932"/>
                    </a:lnTo>
                    <a:cubicBezTo>
                      <a:pt x="14451" y="9904"/>
                      <a:pt x="14660" y="9737"/>
                      <a:pt x="14758" y="9541"/>
                    </a:cubicBezTo>
                    <a:cubicBezTo>
                      <a:pt x="14856" y="9304"/>
                      <a:pt x="14856" y="9039"/>
                      <a:pt x="14730" y="8844"/>
                    </a:cubicBezTo>
                    <a:lnTo>
                      <a:pt x="13558" y="6710"/>
                    </a:lnTo>
                    <a:cubicBezTo>
                      <a:pt x="13558" y="6445"/>
                      <a:pt x="13558" y="5664"/>
                      <a:pt x="13544" y="5510"/>
                    </a:cubicBezTo>
                    <a:lnTo>
                      <a:pt x="13544" y="5496"/>
                    </a:lnTo>
                    <a:lnTo>
                      <a:pt x="13489" y="5036"/>
                    </a:lnTo>
                    <a:lnTo>
                      <a:pt x="13489" y="5022"/>
                    </a:lnTo>
                    <a:cubicBezTo>
                      <a:pt x="13265" y="3446"/>
                      <a:pt x="12484" y="2163"/>
                      <a:pt x="11229" y="1270"/>
                    </a:cubicBezTo>
                    <a:cubicBezTo>
                      <a:pt x="10057" y="447"/>
                      <a:pt x="8537" y="1"/>
                      <a:pt x="68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8"/>
              <p:cNvSpPr/>
              <p:nvPr/>
            </p:nvSpPr>
            <p:spPr>
              <a:xfrm>
                <a:off x="5370325" y="1570125"/>
                <a:ext cx="17100" cy="16150"/>
              </a:xfrm>
              <a:custGeom>
                <a:avLst/>
                <a:gdLst/>
                <a:ahLst/>
                <a:cxnLst/>
                <a:rect l="l" t="t" r="r" b="b"/>
                <a:pathLst>
                  <a:path w="684" h="646" extrusionOk="0">
                    <a:moveTo>
                      <a:pt x="316" y="0"/>
                    </a:moveTo>
                    <a:cubicBezTo>
                      <a:pt x="298" y="0"/>
                      <a:pt x="281" y="1"/>
                      <a:pt x="265" y="4"/>
                    </a:cubicBezTo>
                    <a:cubicBezTo>
                      <a:pt x="251" y="4"/>
                      <a:pt x="223" y="18"/>
                      <a:pt x="195" y="18"/>
                    </a:cubicBezTo>
                    <a:cubicBezTo>
                      <a:pt x="181" y="18"/>
                      <a:pt x="154" y="46"/>
                      <a:pt x="140" y="59"/>
                    </a:cubicBezTo>
                    <a:cubicBezTo>
                      <a:pt x="126" y="73"/>
                      <a:pt x="112" y="73"/>
                      <a:pt x="98" y="87"/>
                    </a:cubicBezTo>
                    <a:cubicBezTo>
                      <a:pt x="70" y="115"/>
                      <a:pt x="56" y="129"/>
                      <a:pt x="56" y="143"/>
                    </a:cubicBezTo>
                    <a:cubicBezTo>
                      <a:pt x="42" y="157"/>
                      <a:pt x="42" y="185"/>
                      <a:pt x="14" y="199"/>
                    </a:cubicBezTo>
                    <a:cubicBezTo>
                      <a:pt x="14" y="213"/>
                      <a:pt x="0" y="227"/>
                      <a:pt x="0" y="269"/>
                    </a:cubicBezTo>
                    <a:lnTo>
                      <a:pt x="0" y="338"/>
                    </a:lnTo>
                    <a:cubicBezTo>
                      <a:pt x="0" y="422"/>
                      <a:pt x="42" y="506"/>
                      <a:pt x="112" y="562"/>
                    </a:cubicBezTo>
                    <a:cubicBezTo>
                      <a:pt x="126" y="576"/>
                      <a:pt x="140" y="603"/>
                      <a:pt x="154" y="603"/>
                    </a:cubicBezTo>
                    <a:cubicBezTo>
                      <a:pt x="181" y="617"/>
                      <a:pt x="195" y="617"/>
                      <a:pt x="209" y="631"/>
                    </a:cubicBezTo>
                    <a:cubicBezTo>
                      <a:pt x="223" y="631"/>
                      <a:pt x="251" y="645"/>
                      <a:pt x="279" y="645"/>
                    </a:cubicBezTo>
                    <a:lnTo>
                      <a:pt x="349" y="645"/>
                    </a:lnTo>
                    <a:cubicBezTo>
                      <a:pt x="432" y="645"/>
                      <a:pt x="530" y="617"/>
                      <a:pt x="572" y="548"/>
                    </a:cubicBezTo>
                    <a:cubicBezTo>
                      <a:pt x="642" y="478"/>
                      <a:pt x="684" y="408"/>
                      <a:pt x="684" y="311"/>
                    </a:cubicBezTo>
                    <a:cubicBezTo>
                      <a:pt x="656" y="297"/>
                      <a:pt x="656" y="283"/>
                      <a:pt x="656" y="269"/>
                    </a:cubicBezTo>
                    <a:cubicBezTo>
                      <a:pt x="656" y="255"/>
                      <a:pt x="628" y="227"/>
                      <a:pt x="628" y="199"/>
                    </a:cubicBezTo>
                    <a:cubicBezTo>
                      <a:pt x="628" y="185"/>
                      <a:pt x="614" y="157"/>
                      <a:pt x="600" y="143"/>
                    </a:cubicBezTo>
                    <a:cubicBezTo>
                      <a:pt x="586" y="129"/>
                      <a:pt x="586" y="115"/>
                      <a:pt x="558" y="87"/>
                    </a:cubicBezTo>
                    <a:cubicBezTo>
                      <a:pt x="500" y="29"/>
                      <a:pt x="403" y="0"/>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8"/>
              <p:cNvSpPr/>
              <p:nvPr/>
            </p:nvSpPr>
            <p:spPr>
              <a:xfrm>
                <a:off x="5209550" y="1276575"/>
                <a:ext cx="229825" cy="211350"/>
              </a:xfrm>
              <a:custGeom>
                <a:avLst/>
                <a:gdLst/>
                <a:ahLst/>
                <a:cxnLst/>
                <a:rect l="l" t="t" r="r" b="b"/>
                <a:pathLst>
                  <a:path w="9193" h="8454" extrusionOk="0">
                    <a:moveTo>
                      <a:pt x="5943" y="657"/>
                    </a:moveTo>
                    <a:cubicBezTo>
                      <a:pt x="7394" y="657"/>
                      <a:pt x="8565" y="1828"/>
                      <a:pt x="8565" y="3265"/>
                    </a:cubicBezTo>
                    <a:cubicBezTo>
                      <a:pt x="8565" y="3739"/>
                      <a:pt x="8440" y="4200"/>
                      <a:pt x="8216" y="4590"/>
                    </a:cubicBezTo>
                    <a:cubicBezTo>
                      <a:pt x="8133" y="4674"/>
                      <a:pt x="8105" y="4757"/>
                      <a:pt x="8147" y="4841"/>
                    </a:cubicBezTo>
                    <a:lnTo>
                      <a:pt x="8370" y="5664"/>
                    </a:lnTo>
                    <a:lnTo>
                      <a:pt x="7589" y="5455"/>
                    </a:lnTo>
                    <a:cubicBezTo>
                      <a:pt x="7554" y="5443"/>
                      <a:pt x="7515" y="5437"/>
                      <a:pt x="7475" y="5437"/>
                    </a:cubicBezTo>
                    <a:cubicBezTo>
                      <a:pt x="7420" y="5437"/>
                      <a:pt x="7365" y="5450"/>
                      <a:pt x="7324" y="5483"/>
                    </a:cubicBezTo>
                    <a:cubicBezTo>
                      <a:pt x="7087" y="5636"/>
                      <a:pt x="6808" y="5762"/>
                      <a:pt x="6501" y="5818"/>
                    </a:cubicBezTo>
                    <a:cubicBezTo>
                      <a:pt x="6529" y="5692"/>
                      <a:pt x="6557" y="5553"/>
                      <a:pt x="6557" y="5427"/>
                    </a:cubicBezTo>
                    <a:lnTo>
                      <a:pt x="6557" y="5371"/>
                    </a:lnTo>
                    <a:lnTo>
                      <a:pt x="6557" y="5343"/>
                    </a:lnTo>
                    <a:lnTo>
                      <a:pt x="6557" y="5274"/>
                    </a:lnTo>
                    <a:lnTo>
                      <a:pt x="6557" y="5260"/>
                    </a:lnTo>
                    <a:lnTo>
                      <a:pt x="6557" y="5176"/>
                    </a:lnTo>
                    <a:lnTo>
                      <a:pt x="6557" y="5036"/>
                    </a:lnTo>
                    <a:lnTo>
                      <a:pt x="6557" y="5009"/>
                    </a:lnTo>
                    <a:cubicBezTo>
                      <a:pt x="6557" y="4967"/>
                      <a:pt x="6557" y="4925"/>
                      <a:pt x="6543" y="4869"/>
                    </a:cubicBezTo>
                    <a:lnTo>
                      <a:pt x="6543" y="4855"/>
                    </a:lnTo>
                    <a:cubicBezTo>
                      <a:pt x="6543" y="4799"/>
                      <a:pt x="6515" y="4771"/>
                      <a:pt x="6515" y="4716"/>
                    </a:cubicBezTo>
                    <a:lnTo>
                      <a:pt x="6515" y="4702"/>
                    </a:lnTo>
                    <a:cubicBezTo>
                      <a:pt x="6515" y="4646"/>
                      <a:pt x="6501" y="4618"/>
                      <a:pt x="6501" y="4576"/>
                    </a:cubicBezTo>
                    <a:lnTo>
                      <a:pt x="6501" y="4562"/>
                    </a:lnTo>
                    <a:cubicBezTo>
                      <a:pt x="6501" y="4520"/>
                      <a:pt x="6487" y="4478"/>
                      <a:pt x="6473" y="4437"/>
                    </a:cubicBezTo>
                    <a:lnTo>
                      <a:pt x="6473" y="4423"/>
                    </a:lnTo>
                    <a:cubicBezTo>
                      <a:pt x="6445" y="4367"/>
                      <a:pt x="6445" y="4339"/>
                      <a:pt x="6431" y="4297"/>
                    </a:cubicBezTo>
                    <a:lnTo>
                      <a:pt x="6431" y="4283"/>
                    </a:lnTo>
                    <a:cubicBezTo>
                      <a:pt x="6417" y="4227"/>
                      <a:pt x="6403" y="4200"/>
                      <a:pt x="6403" y="4144"/>
                    </a:cubicBezTo>
                    <a:cubicBezTo>
                      <a:pt x="6375" y="4088"/>
                      <a:pt x="6361" y="4060"/>
                      <a:pt x="6347" y="4018"/>
                    </a:cubicBezTo>
                    <a:lnTo>
                      <a:pt x="6347" y="4004"/>
                    </a:lnTo>
                    <a:cubicBezTo>
                      <a:pt x="6333" y="3962"/>
                      <a:pt x="6306" y="3921"/>
                      <a:pt x="6292" y="3879"/>
                    </a:cubicBezTo>
                    <a:lnTo>
                      <a:pt x="6292" y="3865"/>
                    </a:lnTo>
                    <a:cubicBezTo>
                      <a:pt x="6278" y="3823"/>
                      <a:pt x="6264" y="3795"/>
                      <a:pt x="6236" y="3739"/>
                    </a:cubicBezTo>
                    <a:cubicBezTo>
                      <a:pt x="6236" y="3739"/>
                      <a:pt x="6236" y="3725"/>
                      <a:pt x="6222" y="3725"/>
                    </a:cubicBezTo>
                    <a:lnTo>
                      <a:pt x="6166" y="3614"/>
                    </a:lnTo>
                    <a:cubicBezTo>
                      <a:pt x="6166" y="3614"/>
                      <a:pt x="6166" y="3600"/>
                      <a:pt x="6152" y="3600"/>
                    </a:cubicBezTo>
                    <a:cubicBezTo>
                      <a:pt x="6138" y="3572"/>
                      <a:pt x="6124" y="3530"/>
                      <a:pt x="6082" y="3502"/>
                    </a:cubicBezTo>
                    <a:cubicBezTo>
                      <a:pt x="6082" y="3502"/>
                      <a:pt x="6082" y="3474"/>
                      <a:pt x="6068" y="3474"/>
                    </a:cubicBezTo>
                    <a:cubicBezTo>
                      <a:pt x="6054" y="3446"/>
                      <a:pt x="6013" y="3404"/>
                      <a:pt x="5999" y="3377"/>
                    </a:cubicBezTo>
                    <a:lnTo>
                      <a:pt x="5999" y="3363"/>
                    </a:lnTo>
                    <a:cubicBezTo>
                      <a:pt x="5985" y="3321"/>
                      <a:pt x="5943" y="3293"/>
                      <a:pt x="5929" y="3251"/>
                    </a:cubicBezTo>
                    <a:cubicBezTo>
                      <a:pt x="5887" y="3223"/>
                      <a:pt x="5873" y="3181"/>
                      <a:pt x="5845" y="3153"/>
                    </a:cubicBezTo>
                    <a:lnTo>
                      <a:pt x="5817" y="3125"/>
                    </a:lnTo>
                    <a:cubicBezTo>
                      <a:pt x="5789" y="3098"/>
                      <a:pt x="5775" y="3056"/>
                      <a:pt x="5734" y="3028"/>
                    </a:cubicBezTo>
                    <a:lnTo>
                      <a:pt x="5720" y="3014"/>
                    </a:lnTo>
                    <a:cubicBezTo>
                      <a:pt x="5678" y="2972"/>
                      <a:pt x="5664" y="2944"/>
                      <a:pt x="5636" y="2916"/>
                    </a:cubicBezTo>
                    <a:lnTo>
                      <a:pt x="5608" y="2902"/>
                    </a:lnTo>
                    <a:lnTo>
                      <a:pt x="5524" y="2819"/>
                    </a:lnTo>
                    <a:lnTo>
                      <a:pt x="5510" y="2805"/>
                    </a:lnTo>
                    <a:cubicBezTo>
                      <a:pt x="5469" y="2763"/>
                      <a:pt x="5441" y="2749"/>
                      <a:pt x="5427" y="2707"/>
                    </a:cubicBezTo>
                    <a:cubicBezTo>
                      <a:pt x="5427" y="2707"/>
                      <a:pt x="5399" y="2707"/>
                      <a:pt x="5399" y="2693"/>
                    </a:cubicBezTo>
                    <a:cubicBezTo>
                      <a:pt x="5371" y="2665"/>
                      <a:pt x="5329" y="2637"/>
                      <a:pt x="5301" y="2609"/>
                    </a:cubicBezTo>
                    <a:lnTo>
                      <a:pt x="5287" y="2609"/>
                    </a:lnTo>
                    <a:cubicBezTo>
                      <a:pt x="5245" y="2568"/>
                      <a:pt x="5218" y="2554"/>
                      <a:pt x="5176" y="2526"/>
                    </a:cubicBezTo>
                    <a:cubicBezTo>
                      <a:pt x="5148" y="2498"/>
                      <a:pt x="5106" y="2470"/>
                      <a:pt x="5078" y="2456"/>
                    </a:cubicBezTo>
                    <a:cubicBezTo>
                      <a:pt x="5078" y="2456"/>
                      <a:pt x="5050" y="2456"/>
                      <a:pt x="5050" y="2428"/>
                    </a:cubicBezTo>
                    <a:cubicBezTo>
                      <a:pt x="5022" y="2414"/>
                      <a:pt x="4980" y="2386"/>
                      <a:pt x="4953" y="2358"/>
                    </a:cubicBezTo>
                    <a:cubicBezTo>
                      <a:pt x="4953" y="2358"/>
                      <a:pt x="4939" y="2358"/>
                      <a:pt x="4939" y="2344"/>
                    </a:cubicBezTo>
                    <a:cubicBezTo>
                      <a:pt x="4897" y="2330"/>
                      <a:pt x="4869" y="2316"/>
                      <a:pt x="4827" y="2275"/>
                    </a:cubicBezTo>
                    <a:cubicBezTo>
                      <a:pt x="4827" y="2275"/>
                      <a:pt x="4813" y="2275"/>
                      <a:pt x="4813" y="2261"/>
                    </a:cubicBezTo>
                    <a:lnTo>
                      <a:pt x="4701" y="2205"/>
                    </a:lnTo>
                    <a:cubicBezTo>
                      <a:pt x="4701" y="2205"/>
                      <a:pt x="4687" y="2205"/>
                      <a:pt x="4687" y="2191"/>
                    </a:cubicBezTo>
                    <a:cubicBezTo>
                      <a:pt x="4660" y="2177"/>
                      <a:pt x="4618" y="2149"/>
                      <a:pt x="4562" y="2135"/>
                    </a:cubicBezTo>
                    <a:lnTo>
                      <a:pt x="4548" y="2135"/>
                    </a:lnTo>
                    <a:cubicBezTo>
                      <a:pt x="4520" y="2121"/>
                      <a:pt x="4464" y="2107"/>
                      <a:pt x="4422" y="2079"/>
                    </a:cubicBezTo>
                    <a:lnTo>
                      <a:pt x="4409" y="2079"/>
                    </a:lnTo>
                    <a:cubicBezTo>
                      <a:pt x="4381" y="2065"/>
                      <a:pt x="4325" y="2051"/>
                      <a:pt x="4283" y="2037"/>
                    </a:cubicBezTo>
                    <a:cubicBezTo>
                      <a:pt x="4255" y="2010"/>
                      <a:pt x="4199" y="2010"/>
                      <a:pt x="4144" y="1996"/>
                    </a:cubicBezTo>
                    <a:lnTo>
                      <a:pt x="4130" y="1996"/>
                    </a:lnTo>
                    <a:cubicBezTo>
                      <a:pt x="4102" y="1982"/>
                      <a:pt x="4046" y="1982"/>
                      <a:pt x="4004" y="1968"/>
                    </a:cubicBezTo>
                    <a:lnTo>
                      <a:pt x="3990" y="1968"/>
                    </a:lnTo>
                    <a:cubicBezTo>
                      <a:pt x="3962" y="1940"/>
                      <a:pt x="3906" y="1940"/>
                      <a:pt x="3865" y="1940"/>
                    </a:cubicBezTo>
                    <a:lnTo>
                      <a:pt x="3851" y="1940"/>
                    </a:lnTo>
                    <a:cubicBezTo>
                      <a:pt x="3823" y="1940"/>
                      <a:pt x="3767" y="1926"/>
                      <a:pt x="3711" y="1926"/>
                    </a:cubicBezTo>
                    <a:lnTo>
                      <a:pt x="3697" y="1926"/>
                    </a:lnTo>
                    <a:cubicBezTo>
                      <a:pt x="4171" y="1159"/>
                      <a:pt x="5022" y="657"/>
                      <a:pt x="5943" y="657"/>
                    </a:cubicBezTo>
                    <a:close/>
                    <a:moveTo>
                      <a:pt x="3293" y="2595"/>
                    </a:moveTo>
                    <a:cubicBezTo>
                      <a:pt x="4632" y="2595"/>
                      <a:pt x="5748" y="3600"/>
                      <a:pt x="5887" y="4911"/>
                    </a:cubicBezTo>
                    <a:lnTo>
                      <a:pt x="2944" y="4911"/>
                    </a:lnTo>
                    <a:cubicBezTo>
                      <a:pt x="2777" y="4911"/>
                      <a:pt x="2609" y="5050"/>
                      <a:pt x="2609" y="5246"/>
                    </a:cubicBezTo>
                    <a:cubicBezTo>
                      <a:pt x="2609" y="5441"/>
                      <a:pt x="2735" y="5539"/>
                      <a:pt x="2916" y="5539"/>
                    </a:cubicBezTo>
                    <a:lnTo>
                      <a:pt x="5859" y="5539"/>
                    </a:lnTo>
                    <a:lnTo>
                      <a:pt x="5859" y="5580"/>
                    </a:lnTo>
                    <a:lnTo>
                      <a:pt x="5859" y="5608"/>
                    </a:lnTo>
                    <a:cubicBezTo>
                      <a:pt x="5859" y="5636"/>
                      <a:pt x="5845" y="5678"/>
                      <a:pt x="5845" y="5720"/>
                    </a:cubicBezTo>
                    <a:lnTo>
                      <a:pt x="5845" y="5734"/>
                    </a:lnTo>
                    <a:cubicBezTo>
                      <a:pt x="5845" y="5762"/>
                      <a:pt x="5831" y="5804"/>
                      <a:pt x="5831" y="5831"/>
                    </a:cubicBezTo>
                    <a:lnTo>
                      <a:pt x="5831" y="5859"/>
                    </a:lnTo>
                    <a:cubicBezTo>
                      <a:pt x="5803" y="5887"/>
                      <a:pt x="5803" y="5929"/>
                      <a:pt x="5789" y="5971"/>
                    </a:cubicBezTo>
                    <a:cubicBezTo>
                      <a:pt x="5455" y="7045"/>
                      <a:pt x="4464" y="7826"/>
                      <a:pt x="3279" y="7826"/>
                    </a:cubicBezTo>
                    <a:cubicBezTo>
                      <a:pt x="2790" y="7826"/>
                      <a:pt x="2302" y="7687"/>
                      <a:pt x="1884" y="7422"/>
                    </a:cubicBezTo>
                    <a:cubicBezTo>
                      <a:pt x="1828" y="7394"/>
                      <a:pt x="1758" y="7366"/>
                      <a:pt x="1716" y="7366"/>
                    </a:cubicBezTo>
                    <a:cubicBezTo>
                      <a:pt x="1675" y="7366"/>
                      <a:pt x="1661" y="7366"/>
                      <a:pt x="1619" y="7394"/>
                    </a:cubicBezTo>
                    <a:lnTo>
                      <a:pt x="838" y="7603"/>
                    </a:lnTo>
                    <a:lnTo>
                      <a:pt x="838" y="7603"/>
                    </a:lnTo>
                    <a:lnTo>
                      <a:pt x="1061" y="6780"/>
                    </a:lnTo>
                    <a:cubicBezTo>
                      <a:pt x="1089" y="6696"/>
                      <a:pt x="1089" y="6599"/>
                      <a:pt x="1033" y="6529"/>
                    </a:cubicBezTo>
                    <a:cubicBezTo>
                      <a:pt x="796" y="6138"/>
                      <a:pt x="684" y="5678"/>
                      <a:pt x="684" y="5204"/>
                    </a:cubicBezTo>
                    <a:cubicBezTo>
                      <a:pt x="684" y="3767"/>
                      <a:pt x="1842" y="2595"/>
                      <a:pt x="3293" y="2595"/>
                    </a:cubicBezTo>
                    <a:close/>
                    <a:moveTo>
                      <a:pt x="5915" y="1"/>
                    </a:moveTo>
                    <a:cubicBezTo>
                      <a:pt x="5231" y="1"/>
                      <a:pt x="4576" y="196"/>
                      <a:pt x="4032" y="587"/>
                    </a:cubicBezTo>
                    <a:cubicBezTo>
                      <a:pt x="3544" y="936"/>
                      <a:pt x="3181" y="1396"/>
                      <a:pt x="2930" y="1912"/>
                    </a:cubicBezTo>
                    <a:cubicBezTo>
                      <a:pt x="1298" y="2093"/>
                      <a:pt x="1" y="3488"/>
                      <a:pt x="1" y="5176"/>
                    </a:cubicBezTo>
                    <a:cubicBezTo>
                      <a:pt x="1" y="5720"/>
                      <a:pt x="126" y="6236"/>
                      <a:pt x="391" y="6710"/>
                    </a:cubicBezTo>
                    <a:lnTo>
                      <a:pt x="57" y="7952"/>
                    </a:lnTo>
                    <a:cubicBezTo>
                      <a:pt x="15" y="8063"/>
                      <a:pt x="57" y="8189"/>
                      <a:pt x="140" y="8259"/>
                    </a:cubicBezTo>
                    <a:cubicBezTo>
                      <a:pt x="202" y="8320"/>
                      <a:pt x="285" y="8359"/>
                      <a:pt x="369" y="8359"/>
                    </a:cubicBezTo>
                    <a:cubicBezTo>
                      <a:pt x="400" y="8359"/>
                      <a:pt x="431" y="8353"/>
                      <a:pt x="461" y="8342"/>
                    </a:cubicBezTo>
                    <a:lnTo>
                      <a:pt x="1661" y="8021"/>
                    </a:lnTo>
                    <a:cubicBezTo>
                      <a:pt x="2149" y="8300"/>
                      <a:pt x="2707" y="8454"/>
                      <a:pt x="3279" y="8454"/>
                    </a:cubicBezTo>
                    <a:cubicBezTo>
                      <a:pt x="4604" y="8454"/>
                      <a:pt x="5762" y="7673"/>
                      <a:pt x="6278" y="6515"/>
                    </a:cubicBezTo>
                    <a:cubicBezTo>
                      <a:pt x="6738" y="6459"/>
                      <a:pt x="7170" y="6320"/>
                      <a:pt x="7547" y="6097"/>
                    </a:cubicBezTo>
                    <a:lnTo>
                      <a:pt x="8760" y="6431"/>
                    </a:lnTo>
                    <a:cubicBezTo>
                      <a:pt x="8788" y="6438"/>
                      <a:pt x="8817" y="6442"/>
                      <a:pt x="8846" y="6442"/>
                    </a:cubicBezTo>
                    <a:cubicBezTo>
                      <a:pt x="8931" y="6442"/>
                      <a:pt x="9015" y="6410"/>
                      <a:pt x="9067" y="6348"/>
                    </a:cubicBezTo>
                    <a:cubicBezTo>
                      <a:pt x="9151" y="6250"/>
                      <a:pt x="9193" y="6138"/>
                      <a:pt x="9151" y="6027"/>
                    </a:cubicBezTo>
                    <a:lnTo>
                      <a:pt x="8802" y="4813"/>
                    </a:lnTo>
                    <a:cubicBezTo>
                      <a:pt x="9053" y="4339"/>
                      <a:pt x="9193" y="3809"/>
                      <a:pt x="9193" y="3279"/>
                    </a:cubicBezTo>
                    <a:cubicBezTo>
                      <a:pt x="9193" y="1466"/>
                      <a:pt x="7714" y="1"/>
                      <a:pt x="59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8"/>
              <p:cNvSpPr/>
              <p:nvPr/>
            </p:nvSpPr>
            <p:spPr>
              <a:xfrm>
                <a:off x="5241650" y="1398425"/>
                <a:ext cx="16750" cy="16625"/>
              </a:xfrm>
              <a:custGeom>
                <a:avLst/>
                <a:gdLst/>
                <a:ahLst/>
                <a:cxnLst/>
                <a:rect l="l" t="t" r="r" b="b"/>
                <a:pathLst>
                  <a:path w="670" h="665" extrusionOk="0">
                    <a:moveTo>
                      <a:pt x="338" y="0"/>
                    </a:moveTo>
                    <a:cubicBezTo>
                      <a:pt x="313" y="0"/>
                      <a:pt x="289" y="3"/>
                      <a:pt x="265" y="9"/>
                    </a:cubicBezTo>
                    <a:cubicBezTo>
                      <a:pt x="251" y="9"/>
                      <a:pt x="237" y="23"/>
                      <a:pt x="195" y="23"/>
                    </a:cubicBezTo>
                    <a:cubicBezTo>
                      <a:pt x="181" y="23"/>
                      <a:pt x="167" y="37"/>
                      <a:pt x="153" y="51"/>
                    </a:cubicBezTo>
                    <a:cubicBezTo>
                      <a:pt x="126" y="79"/>
                      <a:pt x="112" y="79"/>
                      <a:pt x="98" y="93"/>
                    </a:cubicBezTo>
                    <a:cubicBezTo>
                      <a:pt x="84" y="107"/>
                      <a:pt x="56" y="121"/>
                      <a:pt x="56" y="148"/>
                    </a:cubicBezTo>
                    <a:cubicBezTo>
                      <a:pt x="42" y="162"/>
                      <a:pt x="42" y="176"/>
                      <a:pt x="28" y="190"/>
                    </a:cubicBezTo>
                    <a:cubicBezTo>
                      <a:pt x="28" y="218"/>
                      <a:pt x="0" y="232"/>
                      <a:pt x="0" y="260"/>
                    </a:cubicBezTo>
                    <a:lnTo>
                      <a:pt x="0" y="330"/>
                    </a:lnTo>
                    <a:lnTo>
                      <a:pt x="0" y="400"/>
                    </a:lnTo>
                    <a:cubicBezTo>
                      <a:pt x="0" y="413"/>
                      <a:pt x="28" y="441"/>
                      <a:pt x="28" y="469"/>
                    </a:cubicBezTo>
                    <a:cubicBezTo>
                      <a:pt x="28" y="483"/>
                      <a:pt x="42" y="511"/>
                      <a:pt x="56" y="525"/>
                    </a:cubicBezTo>
                    <a:cubicBezTo>
                      <a:pt x="84" y="539"/>
                      <a:pt x="84" y="553"/>
                      <a:pt x="98" y="581"/>
                    </a:cubicBezTo>
                    <a:cubicBezTo>
                      <a:pt x="112" y="595"/>
                      <a:pt x="126" y="609"/>
                      <a:pt x="153" y="609"/>
                    </a:cubicBezTo>
                    <a:cubicBezTo>
                      <a:pt x="167" y="623"/>
                      <a:pt x="181" y="623"/>
                      <a:pt x="195" y="651"/>
                    </a:cubicBezTo>
                    <a:cubicBezTo>
                      <a:pt x="209" y="651"/>
                      <a:pt x="237" y="665"/>
                      <a:pt x="265" y="665"/>
                    </a:cubicBezTo>
                    <a:lnTo>
                      <a:pt x="335" y="665"/>
                    </a:lnTo>
                    <a:cubicBezTo>
                      <a:pt x="418" y="665"/>
                      <a:pt x="516" y="623"/>
                      <a:pt x="558" y="553"/>
                    </a:cubicBezTo>
                    <a:cubicBezTo>
                      <a:pt x="628" y="483"/>
                      <a:pt x="670" y="413"/>
                      <a:pt x="670" y="330"/>
                    </a:cubicBezTo>
                    <a:cubicBezTo>
                      <a:pt x="656" y="316"/>
                      <a:pt x="656" y="288"/>
                      <a:pt x="656" y="260"/>
                    </a:cubicBezTo>
                    <a:cubicBezTo>
                      <a:pt x="656" y="246"/>
                      <a:pt x="642" y="232"/>
                      <a:pt x="642" y="190"/>
                    </a:cubicBezTo>
                    <a:cubicBezTo>
                      <a:pt x="642" y="176"/>
                      <a:pt x="614" y="162"/>
                      <a:pt x="600" y="148"/>
                    </a:cubicBezTo>
                    <a:cubicBezTo>
                      <a:pt x="586" y="121"/>
                      <a:pt x="586" y="107"/>
                      <a:pt x="558" y="93"/>
                    </a:cubicBezTo>
                    <a:cubicBezTo>
                      <a:pt x="514" y="38"/>
                      <a:pt x="427" y="0"/>
                      <a:pt x="3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8"/>
            <p:cNvGrpSpPr/>
            <p:nvPr/>
          </p:nvGrpSpPr>
          <p:grpSpPr>
            <a:xfrm>
              <a:off x="7153088" y="1303825"/>
              <a:ext cx="371425" cy="422675"/>
              <a:chOff x="2066925" y="1238575"/>
              <a:chExt cx="371425" cy="422675"/>
            </a:xfrm>
          </p:grpSpPr>
          <p:sp>
            <p:nvSpPr>
              <p:cNvPr id="1006" name="Google Shape;1006;p48"/>
              <p:cNvSpPr/>
              <p:nvPr/>
            </p:nvSpPr>
            <p:spPr>
              <a:xfrm>
                <a:off x="2066925" y="1238575"/>
                <a:ext cx="371425" cy="422675"/>
              </a:xfrm>
              <a:custGeom>
                <a:avLst/>
                <a:gdLst/>
                <a:ahLst/>
                <a:cxnLst/>
                <a:rect l="l" t="t" r="r" b="b"/>
                <a:pathLst>
                  <a:path w="14857" h="16907" extrusionOk="0">
                    <a:moveTo>
                      <a:pt x="6798" y="684"/>
                    </a:moveTo>
                    <a:cubicBezTo>
                      <a:pt x="6815" y="684"/>
                      <a:pt x="6833" y="684"/>
                      <a:pt x="6850" y="684"/>
                    </a:cubicBezTo>
                    <a:cubicBezTo>
                      <a:pt x="10142" y="698"/>
                      <a:pt x="12429" y="2400"/>
                      <a:pt x="12848" y="5120"/>
                    </a:cubicBezTo>
                    <a:lnTo>
                      <a:pt x="12903" y="5580"/>
                    </a:lnTo>
                    <a:cubicBezTo>
                      <a:pt x="12903" y="5678"/>
                      <a:pt x="12917" y="6082"/>
                      <a:pt x="12917" y="6403"/>
                    </a:cubicBezTo>
                    <a:lnTo>
                      <a:pt x="12206" y="6403"/>
                    </a:lnTo>
                    <a:cubicBezTo>
                      <a:pt x="12025" y="6403"/>
                      <a:pt x="11871" y="6542"/>
                      <a:pt x="11871" y="6724"/>
                    </a:cubicBezTo>
                    <a:cubicBezTo>
                      <a:pt x="11871" y="6919"/>
                      <a:pt x="12011" y="7059"/>
                      <a:pt x="12206" y="7059"/>
                    </a:cubicBezTo>
                    <a:lnTo>
                      <a:pt x="13001" y="7059"/>
                    </a:lnTo>
                    <a:lnTo>
                      <a:pt x="14173" y="9165"/>
                    </a:lnTo>
                    <a:cubicBezTo>
                      <a:pt x="14173" y="9193"/>
                      <a:pt x="14159" y="9221"/>
                      <a:pt x="14159" y="9235"/>
                    </a:cubicBezTo>
                    <a:cubicBezTo>
                      <a:pt x="14131" y="9262"/>
                      <a:pt x="14117" y="9276"/>
                      <a:pt x="14089" y="9290"/>
                    </a:cubicBezTo>
                    <a:lnTo>
                      <a:pt x="13252" y="9430"/>
                    </a:lnTo>
                    <a:cubicBezTo>
                      <a:pt x="13085" y="9472"/>
                      <a:pt x="12959" y="9583"/>
                      <a:pt x="12959" y="9765"/>
                    </a:cubicBezTo>
                    <a:lnTo>
                      <a:pt x="12959" y="13475"/>
                    </a:lnTo>
                    <a:lnTo>
                      <a:pt x="12959" y="13489"/>
                    </a:lnTo>
                    <a:cubicBezTo>
                      <a:pt x="12959" y="13559"/>
                      <a:pt x="12931" y="13614"/>
                      <a:pt x="12917" y="13656"/>
                    </a:cubicBezTo>
                    <a:cubicBezTo>
                      <a:pt x="12875" y="13698"/>
                      <a:pt x="12806" y="13726"/>
                      <a:pt x="12736" y="13726"/>
                    </a:cubicBezTo>
                    <a:cubicBezTo>
                      <a:pt x="12541" y="13698"/>
                      <a:pt x="10197" y="13517"/>
                      <a:pt x="9974" y="13475"/>
                    </a:cubicBezTo>
                    <a:lnTo>
                      <a:pt x="9849" y="13475"/>
                    </a:lnTo>
                    <a:cubicBezTo>
                      <a:pt x="9723" y="13489"/>
                      <a:pt x="9625" y="13600"/>
                      <a:pt x="9598" y="13726"/>
                    </a:cubicBezTo>
                    <a:lnTo>
                      <a:pt x="8928" y="16251"/>
                    </a:lnTo>
                    <a:lnTo>
                      <a:pt x="4367" y="15637"/>
                    </a:lnTo>
                    <a:lnTo>
                      <a:pt x="4883" y="13224"/>
                    </a:lnTo>
                    <a:lnTo>
                      <a:pt x="7157" y="13684"/>
                    </a:lnTo>
                    <a:lnTo>
                      <a:pt x="7226" y="13684"/>
                    </a:lnTo>
                    <a:cubicBezTo>
                      <a:pt x="7394" y="13684"/>
                      <a:pt x="7533" y="13573"/>
                      <a:pt x="7561" y="13419"/>
                    </a:cubicBezTo>
                    <a:cubicBezTo>
                      <a:pt x="7603" y="13252"/>
                      <a:pt x="7477" y="13070"/>
                      <a:pt x="7296" y="13043"/>
                    </a:cubicBezTo>
                    <a:lnTo>
                      <a:pt x="4715" y="12540"/>
                    </a:lnTo>
                    <a:cubicBezTo>
                      <a:pt x="2274" y="11648"/>
                      <a:pt x="656" y="9304"/>
                      <a:pt x="698" y="6710"/>
                    </a:cubicBezTo>
                    <a:cubicBezTo>
                      <a:pt x="726" y="3379"/>
                      <a:pt x="3474" y="684"/>
                      <a:pt x="6798" y="684"/>
                    </a:cubicBezTo>
                    <a:close/>
                    <a:moveTo>
                      <a:pt x="6794" y="1"/>
                    </a:moveTo>
                    <a:cubicBezTo>
                      <a:pt x="3097" y="1"/>
                      <a:pt x="57" y="2972"/>
                      <a:pt x="29" y="6668"/>
                    </a:cubicBezTo>
                    <a:cubicBezTo>
                      <a:pt x="1" y="9458"/>
                      <a:pt x="1689" y="11996"/>
                      <a:pt x="4241" y="13043"/>
                    </a:cubicBezTo>
                    <a:lnTo>
                      <a:pt x="3655" y="15832"/>
                    </a:lnTo>
                    <a:cubicBezTo>
                      <a:pt x="3641" y="15916"/>
                      <a:pt x="3655" y="16014"/>
                      <a:pt x="3711" y="16083"/>
                    </a:cubicBezTo>
                    <a:cubicBezTo>
                      <a:pt x="3767" y="16153"/>
                      <a:pt x="3851" y="16209"/>
                      <a:pt x="3934" y="16223"/>
                    </a:cubicBezTo>
                    <a:lnTo>
                      <a:pt x="9109" y="16906"/>
                    </a:lnTo>
                    <a:lnTo>
                      <a:pt x="9165" y="16906"/>
                    </a:lnTo>
                    <a:cubicBezTo>
                      <a:pt x="9305" y="16906"/>
                      <a:pt x="9444" y="16809"/>
                      <a:pt x="9486" y="16669"/>
                    </a:cubicBezTo>
                    <a:lnTo>
                      <a:pt x="10155" y="14117"/>
                    </a:lnTo>
                    <a:cubicBezTo>
                      <a:pt x="10211" y="14117"/>
                      <a:pt x="10267" y="14131"/>
                      <a:pt x="10323" y="14131"/>
                    </a:cubicBezTo>
                    <a:cubicBezTo>
                      <a:pt x="10630" y="14172"/>
                      <a:pt x="11020" y="14186"/>
                      <a:pt x="11271" y="14228"/>
                    </a:cubicBezTo>
                    <a:cubicBezTo>
                      <a:pt x="11508" y="14242"/>
                      <a:pt x="12666" y="14340"/>
                      <a:pt x="12736" y="14340"/>
                    </a:cubicBezTo>
                    <a:cubicBezTo>
                      <a:pt x="13001" y="14340"/>
                      <a:pt x="13224" y="14242"/>
                      <a:pt x="13405" y="14061"/>
                    </a:cubicBezTo>
                    <a:cubicBezTo>
                      <a:pt x="13559" y="13893"/>
                      <a:pt x="13643" y="13684"/>
                      <a:pt x="13643" y="13433"/>
                    </a:cubicBezTo>
                    <a:lnTo>
                      <a:pt x="13643" y="10030"/>
                    </a:lnTo>
                    <a:lnTo>
                      <a:pt x="14201" y="9932"/>
                    </a:lnTo>
                    <a:cubicBezTo>
                      <a:pt x="14452" y="9904"/>
                      <a:pt x="14661" y="9737"/>
                      <a:pt x="14758" y="9541"/>
                    </a:cubicBezTo>
                    <a:cubicBezTo>
                      <a:pt x="14856" y="9304"/>
                      <a:pt x="14828" y="9039"/>
                      <a:pt x="14731" y="8844"/>
                    </a:cubicBezTo>
                    <a:lnTo>
                      <a:pt x="13559" y="6710"/>
                    </a:lnTo>
                    <a:cubicBezTo>
                      <a:pt x="13559" y="6445"/>
                      <a:pt x="13559" y="5664"/>
                      <a:pt x="13545" y="5510"/>
                    </a:cubicBezTo>
                    <a:lnTo>
                      <a:pt x="13545" y="5496"/>
                    </a:lnTo>
                    <a:lnTo>
                      <a:pt x="13489" y="5036"/>
                    </a:lnTo>
                    <a:lnTo>
                      <a:pt x="13489" y="5022"/>
                    </a:lnTo>
                    <a:cubicBezTo>
                      <a:pt x="13266" y="3446"/>
                      <a:pt x="12471" y="2163"/>
                      <a:pt x="11216" y="1270"/>
                    </a:cubicBezTo>
                    <a:cubicBezTo>
                      <a:pt x="10058" y="447"/>
                      <a:pt x="8537" y="1"/>
                      <a:pt x="68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8"/>
              <p:cNvSpPr/>
              <p:nvPr/>
            </p:nvSpPr>
            <p:spPr>
              <a:xfrm>
                <a:off x="2271625" y="1570200"/>
                <a:ext cx="16775" cy="16425"/>
              </a:xfrm>
              <a:custGeom>
                <a:avLst/>
                <a:gdLst/>
                <a:ahLst/>
                <a:cxnLst/>
                <a:rect l="l" t="t" r="r" b="b"/>
                <a:pathLst>
                  <a:path w="671" h="657" extrusionOk="0">
                    <a:moveTo>
                      <a:pt x="266" y="1"/>
                    </a:moveTo>
                    <a:cubicBezTo>
                      <a:pt x="252" y="1"/>
                      <a:pt x="224" y="15"/>
                      <a:pt x="196" y="15"/>
                    </a:cubicBezTo>
                    <a:cubicBezTo>
                      <a:pt x="182" y="15"/>
                      <a:pt x="154" y="43"/>
                      <a:pt x="140" y="56"/>
                    </a:cubicBezTo>
                    <a:cubicBezTo>
                      <a:pt x="126" y="70"/>
                      <a:pt x="112" y="70"/>
                      <a:pt x="84" y="84"/>
                    </a:cubicBezTo>
                    <a:cubicBezTo>
                      <a:pt x="70" y="112"/>
                      <a:pt x="56" y="126"/>
                      <a:pt x="56" y="140"/>
                    </a:cubicBezTo>
                    <a:cubicBezTo>
                      <a:pt x="43" y="154"/>
                      <a:pt x="43" y="182"/>
                      <a:pt x="15" y="196"/>
                    </a:cubicBezTo>
                    <a:cubicBezTo>
                      <a:pt x="15" y="210"/>
                      <a:pt x="1" y="224"/>
                      <a:pt x="1" y="266"/>
                    </a:cubicBezTo>
                    <a:lnTo>
                      <a:pt x="1" y="335"/>
                    </a:lnTo>
                    <a:lnTo>
                      <a:pt x="1" y="405"/>
                    </a:lnTo>
                    <a:cubicBezTo>
                      <a:pt x="1" y="419"/>
                      <a:pt x="15" y="433"/>
                      <a:pt x="15" y="475"/>
                    </a:cubicBezTo>
                    <a:cubicBezTo>
                      <a:pt x="15" y="489"/>
                      <a:pt x="43" y="503"/>
                      <a:pt x="56" y="517"/>
                    </a:cubicBezTo>
                    <a:cubicBezTo>
                      <a:pt x="70" y="545"/>
                      <a:pt x="70" y="559"/>
                      <a:pt x="84" y="573"/>
                    </a:cubicBezTo>
                    <a:cubicBezTo>
                      <a:pt x="98" y="600"/>
                      <a:pt x="126" y="614"/>
                      <a:pt x="140" y="614"/>
                    </a:cubicBezTo>
                    <a:cubicBezTo>
                      <a:pt x="154" y="628"/>
                      <a:pt x="168" y="628"/>
                      <a:pt x="196" y="642"/>
                    </a:cubicBezTo>
                    <a:cubicBezTo>
                      <a:pt x="210" y="642"/>
                      <a:pt x="224" y="656"/>
                      <a:pt x="266" y="656"/>
                    </a:cubicBezTo>
                    <a:lnTo>
                      <a:pt x="405" y="656"/>
                    </a:lnTo>
                    <a:cubicBezTo>
                      <a:pt x="419" y="656"/>
                      <a:pt x="433" y="642"/>
                      <a:pt x="475" y="642"/>
                    </a:cubicBezTo>
                    <a:cubicBezTo>
                      <a:pt x="489" y="642"/>
                      <a:pt x="503" y="628"/>
                      <a:pt x="531" y="614"/>
                    </a:cubicBezTo>
                    <a:cubicBezTo>
                      <a:pt x="545" y="587"/>
                      <a:pt x="559" y="587"/>
                      <a:pt x="573" y="573"/>
                    </a:cubicBezTo>
                    <a:cubicBezTo>
                      <a:pt x="600" y="559"/>
                      <a:pt x="614" y="545"/>
                      <a:pt x="614" y="517"/>
                    </a:cubicBezTo>
                    <a:cubicBezTo>
                      <a:pt x="628" y="503"/>
                      <a:pt x="628" y="489"/>
                      <a:pt x="642" y="475"/>
                    </a:cubicBezTo>
                    <a:cubicBezTo>
                      <a:pt x="642" y="447"/>
                      <a:pt x="670" y="433"/>
                      <a:pt x="670" y="405"/>
                    </a:cubicBezTo>
                    <a:lnTo>
                      <a:pt x="670" y="335"/>
                    </a:lnTo>
                    <a:cubicBezTo>
                      <a:pt x="670" y="294"/>
                      <a:pt x="642" y="280"/>
                      <a:pt x="642" y="266"/>
                    </a:cubicBezTo>
                    <a:cubicBezTo>
                      <a:pt x="642" y="252"/>
                      <a:pt x="628" y="224"/>
                      <a:pt x="628" y="196"/>
                    </a:cubicBezTo>
                    <a:cubicBezTo>
                      <a:pt x="628" y="182"/>
                      <a:pt x="614" y="154"/>
                      <a:pt x="600" y="140"/>
                    </a:cubicBezTo>
                    <a:cubicBezTo>
                      <a:pt x="573" y="126"/>
                      <a:pt x="573" y="112"/>
                      <a:pt x="559" y="84"/>
                    </a:cubicBezTo>
                    <a:cubicBezTo>
                      <a:pt x="545" y="70"/>
                      <a:pt x="531" y="56"/>
                      <a:pt x="503" y="56"/>
                    </a:cubicBezTo>
                    <a:cubicBezTo>
                      <a:pt x="489" y="43"/>
                      <a:pt x="475" y="43"/>
                      <a:pt x="461" y="15"/>
                    </a:cubicBezTo>
                    <a:cubicBezTo>
                      <a:pt x="433" y="15"/>
                      <a:pt x="419" y="1"/>
                      <a:pt x="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8"/>
              <p:cNvSpPr/>
              <p:nvPr/>
            </p:nvSpPr>
            <p:spPr>
              <a:xfrm>
                <a:off x="2173650" y="1423050"/>
                <a:ext cx="41525" cy="41175"/>
              </a:xfrm>
              <a:custGeom>
                <a:avLst/>
                <a:gdLst/>
                <a:ahLst/>
                <a:cxnLst/>
                <a:rect l="l" t="t" r="r" b="b"/>
                <a:pathLst>
                  <a:path w="1661" h="1647" extrusionOk="0">
                    <a:moveTo>
                      <a:pt x="1325" y="0"/>
                    </a:moveTo>
                    <a:cubicBezTo>
                      <a:pt x="1144" y="0"/>
                      <a:pt x="990" y="140"/>
                      <a:pt x="990" y="321"/>
                    </a:cubicBezTo>
                    <a:cubicBezTo>
                      <a:pt x="990" y="698"/>
                      <a:pt x="698" y="991"/>
                      <a:pt x="321" y="991"/>
                    </a:cubicBezTo>
                    <a:cubicBezTo>
                      <a:pt x="154" y="991"/>
                      <a:pt x="0" y="1130"/>
                      <a:pt x="0" y="1312"/>
                    </a:cubicBezTo>
                    <a:cubicBezTo>
                      <a:pt x="0" y="1507"/>
                      <a:pt x="140" y="1646"/>
                      <a:pt x="321" y="1646"/>
                    </a:cubicBezTo>
                    <a:cubicBezTo>
                      <a:pt x="1060" y="1646"/>
                      <a:pt x="1646" y="1060"/>
                      <a:pt x="1646" y="321"/>
                    </a:cubicBezTo>
                    <a:cubicBezTo>
                      <a:pt x="1660" y="140"/>
                      <a:pt x="1521" y="0"/>
                      <a:pt x="13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8"/>
              <p:cNvSpPr/>
              <p:nvPr/>
            </p:nvSpPr>
            <p:spPr>
              <a:xfrm>
                <a:off x="2169450" y="1353300"/>
                <a:ext cx="41525" cy="41175"/>
              </a:xfrm>
              <a:custGeom>
                <a:avLst/>
                <a:gdLst/>
                <a:ahLst/>
                <a:cxnLst/>
                <a:rect l="l" t="t" r="r" b="b"/>
                <a:pathLst>
                  <a:path w="1661" h="1647" extrusionOk="0">
                    <a:moveTo>
                      <a:pt x="1340" y="1"/>
                    </a:moveTo>
                    <a:cubicBezTo>
                      <a:pt x="1158" y="1"/>
                      <a:pt x="1005" y="140"/>
                      <a:pt x="1005" y="321"/>
                    </a:cubicBezTo>
                    <a:cubicBezTo>
                      <a:pt x="1005" y="698"/>
                      <a:pt x="712" y="991"/>
                      <a:pt x="336" y="991"/>
                    </a:cubicBezTo>
                    <a:cubicBezTo>
                      <a:pt x="168" y="991"/>
                      <a:pt x="1" y="1131"/>
                      <a:pt x="1" y="1312"/>
                    </a:cubicBezTo>
                    <a:cubicBezTo>
                      <a:pt x="1" y="1507"/>
                      <a:pt x="140" y="1647"/>
                      <a:pt x="336" y="1647"/>
                    </a:cubicBezTo>
                    <a:cubicBezTo>
                      <a:pt x="1075" y="1647"/>
                      <a:pt x="1661" y="1061"/>
                      <a:pt x="1661" y="321"/>
                    </a:cubicBezTo>
                    <a:cubicBezTo>
                      <a:pt x="1661" y="140"/>
                      <a:pt x="1507" y="1"/>
                      <a:pt x="13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8"/>
              <p:cNvSpPr/>
              <p:nvPr/>
            </p:nvSpPr>
            <p:spPr>
              <a:xfrm>
                <a:off x="2112975" y="1283575"/>
                <a:ext cx="227025" cy="228425"/>
              </a:xfrm>
              <a:custGeom>
                <a:avLst/>
                <a:gdLst/>
                <a:ahLst/>
                <a:cxnLst/>
                <a:rect l="l" t="t" r="r" b="b"/>
                <a:pathLst>
                  <a:path w="9081" h="9137" extrusionOk="0">
                    <a:moveTo>
                      <a:pt x="5301" y="669"/>
                    </a:moveTo>
                    <a:cubicBezTo>
                      <a:pt x="5775" y="697"/>
                      <a:pt x="6096" y="934"/>
                      <a:pt x="6263" y="1353"/>
                    </a:cubicBezTo>
                    <a:cubicBezTo>
                      <a:pt x="6315" y="1482"/>
                      <a:pt x="6426" y="1564"/>
                      <a:pt x="6576" y="1564"/>
                    </a:cubicBezTo>
                    <a:cubicBezTo>
                      <a:pt x="6588" y="1564"/>
                      <a:pt x="6600" y="1563"/>
                      <a:pt x="6612" y="1562"/>
                    </a:cubicBezTo>
                    <a:cubicBezTo>
                      <a:pt x="6663" y="1556"/>
                      <a:pt x="6714" y="1553"/>
                      <a:pt x="6763" y="1553"/>
                    </a:cubicBezTo>
                    <a:cubicBezTo>
                      <a:pt x="7181" y="1553"/>
                      <a:pt x="7514" y="1763"/>
                      <a:pt x="7714" y="2162"/>
                    </a:cubicBezTo>
                    <a:cubicBezTo>
                      <a:pt x="7797" y="2371"/>
                      <a:pt x="7797" y="2594"/>
                      <a:pt x="7742" y="2804"/>
                    </a:cubicBezTo>
                    <a:cubicBezTo>
                      <a:pt x="7634" y="2763"/>
                      <a:pt x="7522" y="2743"/>
                      <a:pt x="7411" y="2743"/>
                    </a:cubicBezTo>
                    <a:cubicBezTo>
                      <a:pt x="7176" y="2743"/>
                      <a:pt x="6945" y="2833"/>
                      <a:pt x="6765" y="3013"/>
                    </a:cubicBezTo>
                    <a:cubicBezTo>
                      <a:pt x="6640" y="3138"/>
                      <a:pt x="6640" y="3348"/>
                      <a:pt x="6765" y="3487"/>
                    </a:cubicBezTo>
                    <a:cubicBezTo>
                      <a:pt x="6828" y="3543"/>
                      <a:pt x="6912" y="3571"/>
                      <a:pt x="6997" y="3571"/>
                    </a:cubicBezTo>
                    <a:cubicBezTo>
                      <a:pt x="7082" y="3571"/>
                      <a:pt x="7170" y="3543"/>
                      <a:pt x="7239" y="3487"/>
                    </a:cubicBezTo>
                    <a:cubicBezTo>
                      <a:pt x="7287" y="3433"/>
                      <a:pt x="7357" y="3405"/>
                      <a:pt x="7428" y="3405"/>
                    </a:cubicBezTo>
                    <a:cubicBezTo>
                      <a:pt x="7504" y="3405"/>
                      <a:pt x="7580" y="3436"/>
                      <a:pt x="7630" y="3501"/>
                    </a:cubicBezTo>
                    <a:lnTo>
                      <a:pt x="7658" y="3501"/>
                    </a:lnTo>
                    <a:lnTo>
                      <a:pt x="7672" y="3515"/>
                    </a:lnTo>
                    <a:lnTo>
                      <a:pt x="7686" y="3529"/>
                    </a:lnTo>
                    <a:lnTo>
                      <a:pt x="7700" y="3529"/>
                    </a:lnTo>
                    <a:lnTo>
                      <a:pt x="7728" y="3557"/>
                    </a:lnTo>
                    <a:cubicBezTo>
                      <a:pt x="7742" y="3557"/>
                      <a:pt x="7742" y="3571"/>
                      <a:pt x="7756" y="3571"/>
                    </a:cubicBezTo>
                    <a:cubicBezTo>
                      <a:pt x="8174" y="3738"/>
                      <a:pt x="8439" y="4129"/>
                      <a:pt x="8439" y="4547"/>
                    </a:cubicBezTo>
                    <a:cubicBezTo>
                      <a:pt x="8425" y="4854"/>
                      <a:pt x="8313" y="5119"/>
                      <a:pt x="8132" y="5314"/>
                    </a:cubicBezTo>
                    <a:cubicBezTo>
                      <a:pt x="7951" y="5063"/>
                      <a:pt x="7672" y="4910"/>
                      <a:pt x="7365" y="4910"/>
                    </a:cubicBezTo>
                    <a:cubicBezTo>
                      <a:pt x="7184" y="4910"/>
                      <a:pt x="7030" y="5049"/>
                      <a:pt x="7030" y="5245"/>
                    </a:cubicBezTo>
                    <a:cubicBezTo>
                      <a:pt x="7030" y="5426"/>
                      <a:pt x="7170" y="5565"/>
                      <a:pt x="7365" y="5565"/>
                    </a:cubicBezTo>
                    <a:cubicBezTo>
                      <a:pt x="7518" y="5565"/>
                      <a:pt x="7616" y="5691"/>
                      <a:pt x="7630" y="5844"/>
                    </a:cubicBezTo>
                    <a:lnTo>
                      <a:pt x="7630" y="5872"/>
                    </a:lnTo>
                    <a:lnTo>
                      <a:pt x="7630" y="5886"/>
                    </a:lnTo>
                    <a:lnTo>
                      <a:pt x="7630" y="5900"/>
                    </a:lnTo>
                    <a:lnTo>
                      <a:pt x="7630" y="5928"/>
                    </a:lnTo>
                    <a:lnTo>
                      <a:pt x="7630" y="5942"/>
                    </a:lnTo>
                    <a:lnTo>
                      <a:pt x="7630" y="5956"/>
                    </a:lnTo>
                    <a:lnTo>
                      <a:pt x="7630" y="5970"/>
                    </a:lnTo>
                    <a:cubicBezTo>
                      <a:pt x="7630" y="5970"/>
                      <a:pt x="7630" y="5998"/>
                      <a:pt x="7658" y="5998"/>
                    </a:cubicBezTo>
                    <a:cubicBezTo>
                      <a:pt x="7658" y="6012"/>
                      <a:pt x="7672" y="6012"/>
                      <a:pt x="7672" y="6012"/>
                    </a:cubicBezTo>
                    <a:cubicBezTo>
                      <a:pt x="7909" y="6374"/>
                      <a:pt x="7909" y="6849"/>
                      <a:pt x="7672" y="7197"/>
                    </a:cubicBezTo>
                    <a:cubicBezTo>
                      <a:pt x="7477" y="7476"/>
                      <a:pt x="7170" y="7644"/>
                      <a:pt x="6821" y="7672"/>
                    </a:cubicBezTo>
                    <a:cubicBezTo>
                      <a:pt x="6681" y="7295"/>
                      <a:pt x="6333" y="7044"/>
                      <a:pt x="5928" y="7044"/>
                    </a:cubicBezTo>
                    <a:cubicBezTo>
                      <a:pt x="5747" y="7044"/>
                      <a:pt x="5593" y="7183"/>
                      <a:pt x="5593" y="7365"/>
                    </a:cubicBezTo>
                    <a:cubicBezTo>
                      <a:pt x="5593" y="7546"/>
                      <a:pt x="5733" y="7700"/>
                      <a:pt x="5928" y="7700"/>
                    </a:cubicBezTo>
                    <a:cubicBezTo>
                      <a:pt x="6068" y="7700"/>
                      <a:pt x="6193" y="7783"/>
                      <a:pt x="6207" y="7923"/>
                    </a:cubicBezTo>
                    <a:cubicBezTo>
                      <a:pt x="6096" y="8160"/>
                      <a:pt x="5914" y="8313"/>
                      <a:pt x="5663" y="8397"/>
                    </a:cubicBezTo>
                    <a:cubicBezTo>
                      <a:pt x="5602" y="8417"/>
                      <a:pt x="5529" y="8426"/>
                      <a:pt x="5450" y="8426"/>
                    </a:cubicBezTo>
                    <a:cubicBezTo>
                      <a:pt x="5259" y="8426"/>
                      <a:pt x="5036" y="8377"/>
                      <a:pt x="4868" y="8327"/>
                    </a:cubicBezTo>
                    <a:lnTo>
                      <a:pt x="4868" y="781"/>
                    </a:lnTo>
                    <a:cubicBezTo>
                      <a:pt x="5008" y="711"/>
                      <a:pt x="5147" y="697"/>
                      <a:pt x="5301" y="669"/>
                    </a:cubicBezTo>
                    <a:close/>
                    <a:moveTo>
                      <a:pt x="3807" y="711"/>
                    </a:moveTo>
                    <a:cubicBezTo>
                      <a:pt x="3950" y="711"/>
                      <a:pt x="4080" y="742"/>
                      <a:pt x="4199" y="809"/>
                    </a:cubicBezTo>
                    <a:lnTo>
                      <a:pt x="4199" y="8383"/>
                    </a:lnTo>
                    <a:cubicBezTo>
                      <a:pt x="4059" y="8453"/>
                      <a:pt x="3920" y="8467"/>
                      <a:pt x="3766" y="8481"/>
                    </a:cubicBezTo>
                    <a:cubicBezTo>
                      <a:pt x="3292" y="8467"/>
                      <a:pt x="2971" y="8230"/>
                      <a:pt x="2804" y="7811"/>
                    </a:cubicBezTo>
                    <a:cubicBezTo>
                      <a:pt x="2748" y="7686"/>
                      <a:pt x="2636" y="7602"/>
                      <a:pt x="2497" y="7602"/>
                    </a:cubicBezTo>
                    <a:lnTo>
                      <a:pt x="2455" y="7602"/>
                    </a:lnTo>
                    <a:cubicBezTo>
                      <a:pt x="2414" y="7605"/>
                      <a:pt x="2374" y="7607"/>
                      <a:pt x="2335" y="7607"/>
                    </a:cubicBezTo>
                    <a:cubicBezTo>
                      <a:pt x="1903" y="7607"/>
                      <a:pt x="1558" y="7398"/>
                      <a:pt x="1353" y="7002"/>
                    </a:cubicBezTo>
                    <a:cubicBezTo>
                      <a:pt x="1269" y="6793"/>
                      <a:pt x="1269" y="6570"/>
                      <a:pt x="1325" y="6361"/>
                    </a:cubicBezTo>
                    <a:lnTo>
                      <a:pt x="1325" y="6361"/>
                    </a:lnTo>
                    <a:cubicBezTo>
                      <a:pt x="1437" y="6388"/>
                      <a:pt x="1534" y="6416"/>
                      <a:pt x="1646" y="6416"/>
                    </a:cubicBezTo>
                    <a:cubicBezTo>
                      <a:pt x="1883" y="6416"/>
                      <a:pt x="2106" y="6319"/>
                      <a:pt x="2302" y="6151"/>
                    </a:cubicBezTo>
                    <a:cubicBezTo>
                      <a:pt x="2427" y="6026"/>
                      <a:pt x="2427" y="5817"/>
                      <a:pt x="2302" y="5677"/>
                    </a:cubicBezTo>
                    <a:cubicBezTo>
                      <a:pt x="2239" y="5614"/>
                      <a:pt x="2155" y="5583"/>
                      <a:pt x="2070" y="5583"/>
                    </a:cubicBezTo>
                    <a:cubicBezTo>
                      <a:pt x="1984" y="5583"/>
                      <a:pt x="1897" y="5614"/>
                      <a:pt x="1827" y="5677"/>
                    </a:cubicBezTo>
                    <a:cubicBezTo>
                      <a:pt x="1780" y="5731"/>
                      <a:pt x="1710" y="5759"/>
                      <a:pt x="1639" y="5759"/>
                    </a:cubicBezTo>
                    <a:cubicBezTo>
                      <a:pt x="1563" y="5759"/>
                      <a:pt x="1487" y="5728"/>
                      <a:pt x="1437" y="5663"/>
                    </a:cubicBezTo>
                    <a:lnTo>
                      <a:pt x="1409" y="5663"/>
                    </a:lnTo>
                    <a:lnTo>
                      <a:pt x="1395" y="5649"/>
                    </a:lnTo>
                    <a:lnTo>
                      <a:pt x="1381" y="5621"/>
                    </a:lnTo>
                    <a:lnTo>
                      <a:pt x="1367" y="5621"/>
                    </a:lnTo>
                    <a:lnTo>
                      <a:pt x="1339" y="5607"/>
                    </a:lnTo>
                    <a:cubicBezTo>
                      <a:pt x="1325" y="5607"/>
                      <a:pt x="1325" y="5593"/>
                      <a:pt x="1311" y="5593"/>
                    </a:cubicBezTo>
                    <a:cubicBezTo>
                      <a:pt x="893" y="5412"/>
                      <a:pt x="628" y="5035"/>
                      <a:pt x="628" y="4617"/>
                    </a:cubicBezTo>
                    <a:cubicBezTo>
                      <a:pt x="628" y="4338"/>
                      <a:pt x="753" y="4073"/>
                      <a:pt x="949" y="3878"/>
                    </a:cubicBezTo>
                    <a:cubicBezTo>
                      <a:pt x="1116" y="4129"/>
                      <a:pt x="1395" y="4282"/>
                      <a:pt x="1716" y="4282"/>
                    </a:cubicBezTo>
                    <a:cubicBezTo>
                      <a:pt x="1883" y="4282"/>
                      <a:pt x="2037" y="4143"/>
                      <a:pt x="2037" y="3947"/>
                    </a:cubicBezTo>
                    <a:cubicBezTo>
                      <a:pt x="2037" y="3766"/>
                      <a:pt x="1897" y="3627"/>
                      <a:pt x="1716" y="3627"/>
                    </a:cubicBezTo>
                    <a:cubicBezTo>
                      <a:pt x="1548" y="3627"/>
                      <a:pt x="1451" y="3501"/>
                      <a:pt x="1437" y="3348"/>
                    </a:cubicBezTo>
                    <a:lnTo>
                      <a:pt x="1437" y="3320"/>
                    </a:lnTo>
                    <a:lnTo>
                      <a:pt x="1437" y="3306"/>
                    </a:lnTo>
                    <a:lnTo>
                      <a:pt x="1437" y="3292"/>
                    </a:lnTo>
                    <a:lnTo>
                      <a:pt x="1437" y="3264"/>
                    </a:lnTo>
                    <a:lnTo>
                      <a:pt x="1437" y="3250"/>
                    </a:lnTo>
                    <a:lnTo>
                      <a:pt x="1437" y="3236"/>
                    </a:lnTo>
                    <a:lnTo>
                      <a:pt x="1437" y="3222"/>
                    </a:lnTo>
                    <a:cubicBezTo>
                      <a:pt x="1437" y="3222"/>
                      <a:pt x="1437" y="3194"/>
                      <a:pt x="1409" y="3194"/>
                    </a:cubicBezTo>
                    <a:lnTo>
                      <a:pt x="1409" y="3180"/>
                    </a:lnTo>
                    <a:cubicBezTo>
                      <a:pt x="1409" y="3180"/>
                      <a:pt x="1409" y="3166"/>
                      <a:pt x="1395" y="3166"/>
                    </a:cubicBezTo>
                    <a:cubicBezTo>
                      <a:pt x="1158" y="2804"/>
                      <a:pt x="1158" y="2329"/>
                      <a:pt x="1395" y="1981"/>
                    </a:cubicBezTo>
                    <a:cubicBezTo>
                      <a:pt x="1590" y="1702"/>
                      <a:pt x="1897" y="1520"/>
                      <a:pt x="2246" y="1506"/>
                    </a:cubicBezTo>
                    <a:cubicBezTo>
                      <a:pt x="2385" y="1869"/>
                      <a:pt x="2734" y="2134"/>
                      <a:pt x="3139" y="2134"/>
                    </a:cubicBezTo>
                    <a:cubicBezTo>
                      <a:pt x="3320" y="2134"/>
                      <a:pt x="3473" y="1995"/>
                      <a:pt x="3473" y="1799"/>
                    </a:cubicBezTo>
                    <a:cubicBezTo>
                      <a:pt x="3473" y="1618"/>
                      <a:pt x="3334" y="1478"/>
                      <a:pt x="3139" y="1478"/>
                    </a:cubicBezTo>
                    <a:cubicBezTo>
                      <a:pt x="2999" y="1478"/>
                      <a:pt x="2873" y="1381"/>
                      <a:pt x="2860" y="1241"/>
                    </a:cubicBezTo>
                    <a:cubicBezTo>
                      <a:pt x="2971" y="1018"/>
                      <a:pt x="3152" y="865"/>
                      <a:pt x="3404" y="781"/>
                    </a:cubicBezTo>
                    <a:cubicBezTo>
                      <a:pt x="3547" y="735"/>
                      <a:pt x="3682" y="711"/>
                      <a:pt x="3807" y="711"/>
                    </a:cubicBezTo>
                    <a:close/>
                    <a:moveTo>
                      <a:pt x="3810" y="0"/>
                    </a:moveTo>
                    <a:cubicBezTo>
                      <a:pt x="3616" y="0"/>
                      <a:pt x="3415" y="33"/>
                      <a:pt x="3208" y="98"/>
                    </a:cubicBezTo>
                    <a:lnTo>
                      <a:pt x="3194" y="98"/>
                    </a:lnTo>
                    <a:cubicBezTo>
                      <a:pt x="2832" y="223"/>
                      <a:pt x="2525" y="488"/>
                      <a:pt x="2343" y="795"/>
                    </a:cubicBezTo>
                    <a:lnTo>
                      <a:pt x="2316" y="795"/>
                    </a:lnTo>
                    <a:cubicBezTo>
                      <a:pt x="1744" y="795"/>
                      <a:pt x="1186" y="1074"/>
                      <a:pt x="879" y="1548"/>
                    </a:cubicBezTo>
                    <a:cubicBezTo>
                      <a:pt x="530" y="2036"/>
                      <a:pt x="474" y="2664"/>
                      <a:pt x="698" y="3180"/>
                    </a:cubicBezTo>
                    <a:cubicBezTo>
                      <a:pt x="265" y="3501"/>
                      <a:pt x="0" y="4003"/>
                      <a:pt x="0" y="4561"/>
                    </a:cubicBezTo>
                    <a:cubicBezTo>
                      <a:pt x="0" y="5133"/>
                      <a:pt x="293" y="5663"/>
                      <a:pt x="767" y="5970"/>
                    </a:cubicBezTo>
                    <a:cubicBezTo>
                      <a:pt x="614" y="6374"/>
                      <a:pt x="600" y="6835"/>
                      <a:pt x="767" y="7225"/>
                    </a:cubicBezTo>
                    <a:lnTo>
                      <a:pt x="767" y="7253"/>
                    </a:lnTo>
                    <a:cubicBezTo>
                      <a:pt x="1060" y="7881"/>
                      <a:pt x="1618" y="8244"/>
                      <a:pt x="2288" y="8244"/>
                    </a:cubicBezTo>
                    <a:cubicBezTo>
                      <a:pt x="2581" y="8788"/>
                      <a:pt x="3111" y="9094"/>
                      <a:pt x="3752" y="9136"/>
                    </a:cubicBezTo>
                    <a:lnTo>
                      <a:pt x="3766" y="9136"/>
                    </a:lnTo>
                    <a:cubicBezTo>
                      <a:pt x="4045" y="9136"/>
                      <a:pt x="4324" y="9067"/>
                      <a:pt x="4575" y="8927"/>
                    </a:cubicBezTo>
                    <a:cubicBezTo>
                      <a:pt x="4757" y="8997"/>
                      <a:pt x="5105" y="9080"/>
                      <a:pt x="5454" y="9080"/>
                    </a:cubicBezTo>
                    <a:cubicBezTo>
                      <a:pt x="5593" y="9080"/>
                      <a:pt x="5733" y="9067"/>
                      <a:pt x="5872" y="9025"/>
                    </a:cubicBezTo>
                    <a:lnTo>
                      <a:pt x="5900" y="9025"/>
                    </a:lnTo>
                    <a:cubicBezTo>
                      <a:pt x="6263" y="8899"/>
                      <a:pt x="6556" y="8648"/>
                      <a:pt x="6751" y="8327"/>
                    </a:cubicBezTo>
                    <a:lnTo>
                      <a:pt x="6765" y="8327"/>
                    </a:lnTo>
                    <a:cubicBezTo>
                      <a:pt x="7337" y="8327"/>
                      <a:pt x="7895" y="8048"/>
                      <a:pt x="8216" y="7574"/>
                    </a:cubicBezTo>
                    <a:cubicBezTo>
                      <a:pt x="8565" y="7086"/>
                      <a:pt x="8620" y="6458"/>
                      <a:pt x="8383" y="5942"/>
                    </a:cubicBezTo>
                    <a:cubicBezTo>
                      <a:pt x="8830" y="5621"/>
                      <a:pt x="9081" y="5119"/>
                      <a:pt x="9081" y="4575"/>
                    </a:cubicBezTo>
                    <a:cubicBezTo>
                      <a:pt x="9081" y="4003"/>
                      <a:pt x="8788" y="3487"/>
                      <a:pt x="8313" y="3166"/>
                    </a:cubicBezTo>
                    <a:cubicBezTo>
                      <a:pt x="8481" y="2762"/>
                      <a:pt x="8495" y="2315"/>
                      <a:pt x="8313" y="1911"/>
                    </a:cubicBezTo>
                    <a:lnTo>
                      <a:pt x="8313" y="1897"/>
                    </a:lnTo>
                    <a:cubicBezTo>
                      <a:pt x="8021" y="1269"/>
                      <a:pt x="7463" y="907"/>
                      <a:pt x="6807" y="907"/>
                    </a:cubicBezTo>
                    <a:cubicBezTo>
                      <a:pt x="6500" y="363"/>
                      <a:pt x="5984" y="42"/>
                      <a:pt x="5342" y="14"/>
                    </a:cubicBezTo>
                    <a:lnTo>
                      <a:pt x="5315" y="14"/>
                    </a:lnTo>
                    <a:cubicBezTo>
                      <a:pt x="5036" y="14"/>
                      <a:pt x="4784" y="84"/>
                      <a:pt x="4547" y="181"/>
                    </a:cubicBezTo>
                    <a:cubicBezTo>
                      <a:pt x="4322" y="61"/>
                      <a:pt x="4073" y="0"/>
                      <a:pt x="38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8"/>
              <p:cNvSpPr/>
              <p:nvPr/>
            </p:nvSpPr>
            <p:spPr>
              <a:xfrm>
                <a:off x="2237800" y="1331675"/>
                <a:ext cx="41175" cy="41525"/>
              </a:xfrm>
              <a:custGeom>
                <a:avLst/>
                <a:gdLst/>
                <a:ahLst/>
                <a:cxnLst/>
                <a:rect l="l" t="t" r="r" b="b"/>
                <a:pathLst>
                  <a:path w="1647" h="1661" extrusionOk="0">
                    <a:moveTo>
                      <a:pt x="1326" y="1"/>
                    </a:moveTo>
                    <a:cubicBezTo>
                      <a:pt x="587" y="1"/>
                      <a:pt x="1" y="601"/>
                      <a:pt x="1" y="1326"/>
                    </a:cubicBezTo>
                    <a:cubicBezTo>
                      <a:pt x="1" y="1507"/>
                      <a:pt x="140" y="1661"/>
                      <a:pt x="322" y="1661"/>
                    </a:cubicBezTo>
                    <a:cubicBezTo>
                      <a:pt x="503" y="1661"/>
                      <a:pt x="656" y="1521"/>
                      <a:pt x="656" y="1326"/>
                    </a:cubicBezTo>
                    <a:cubicBezTo>
                      <a:pt x="656" y="963"/>
                      <a:pt x="949" y="670"/>
                      <a:pt x="1326" y="670"/>
                    </a:cubicBezTo>
                    <a:cubicBezTo>
                      <a:pt x="1493" y="670"/>
                      <a:pt x="1647" y="531"/>
                      <a:pt x="1647" y="336"/>
                    </a:cubicBezTo>
                    <a:cubicBezTo>
                      <a:pt x="1647" y="140"/>
                      <a:pt x="1493" y="1"/>
                      <a:pt x="13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8"/>
              <p:cNvSpPr/>
              <p:nvPr/>
            </p:nvSpPr>
            <p:spPr>
              <a:xfrm>
                <a:off x="2242000" y="1401425"/>
                <a:ext cx="41500" cy="41525"/>
              </a:xfrm>
              <a:custGeom>
                <a:avLst/>
                <a:gdLst/>
                <a:ahLst/>
                <a:cxnLst/>
                <a:rect l="l" t="t" r="r" b="b"/>
                <a:pathLst>
                  <a:path w="1660" h="1661" extrusionOk="0">
                    <a:moveTo>
                      <a:pt x="1325" y="1"/>
                    </a:moveTo>
                    <a:cubicBezTo>
                      <a:pt x="600" y="1"/>
                      <a:pt x="0" y="600"/>
                      <a:pt x="0" y="1326"/>
                    </a:cubicBezTo>
                    <a:cubicBezTo>
                      <a:pt x="0" y="1507"/>
                      <a:pt x="140" y="1660"/>
                      <a:pt x="335" y="1660"/>
                    </a:cubicBezTo>
                    <a:cubicBezTo>
                      <a:pt x="502" y="1660"/>
                      <a:pt x="670" y="1521"/>
                      <a:pt x="670" y="1326"/>
                    </a:cubicBezTo>
                    <a:cubicBezTo>
                      <a:pt x="670" y="963"/>
                      <a:pt x="963" y="670"/>
                      <a:pt x="1325" y="670"/>
                    </a:cubicBezTo>
                    <a:cubicBezTo>
                      <a:pt x="1507" y="670"/>
                      <a:pt x="1660" y="531"/>
                      <a:pt x="1660" y="335"/>
                    </a:cubicBezTo>
                    <a:cubicBezTo>
                      <a:pt x="1660" y="140"/>
                      <a:pt x="1507" y="1"/>
                      <a:pt x="13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48"/>
            <p:cNvGrpSpPr/>
            <p:nvPr/>
          </p:nvGrpSpPr>
          <p:grpSpPr>
            <a:xfrm>
              <a:off x="6476925" y="1303825"/>
              <a:ext cx="352575" cy="424425"/>
              <a:chOff x="1493650" y="1238575"/>
              <a:chExt cx="352575" cy="424425"/>
            </a:xfrm>
          </p:grpSpPr>
          <p:sp>
            <p:nvSpPr>
              <p:cNvPr id="1014" name="Google Shape;1014;p48"/>
              <p:cNvSpPr/>
              <p:nvPr/>
            </p:nvSpPr>
            <p:spPr>
              <a:xfrm>
                <a:off x="1493650" y="1238575"/>
                <a:ext cx="352575" cy="424425"/>
              </a:xfrm>
              <a:custGeom>
                <a:avLst/>
                <a:gdLst/>
                <a:ahLst/>
                <a:cxnLst/>
                <a:rect l="l" t="t" r="r" b="b"/>
                <a:pathLst>
                  <a:path w="14103" h="16977" extrusionOk="0">
                    <a:moveTo>
                      <a:pt x="7393" y="1409"/>
                    </a:moveTo>
                    <a:cubicBezTo>
                      <a:pt x="7407" y="1423"/>
                      <a:pt x="7421" y="1423"/>
                      <a:pt x="7449" y="1451"/>
                    </a:cubicBezTo>
                    <a:cubicBezTo>
                      <a:pt x="7477" y="1465"/>
                      <a:pt x="7491" y="1479"/>
                      <a:pt x="7519" y="1493"/>
                    </a:cubicBezTo>
                    <a:cubicBezTo>
                      <a:pt x="7547" y="1521"/>
                      <a:pt x="7588" y="1549"/>
                      <a:pt x="7616" y="1563"/>
                    </a:cubicBezTo>
                    <a:cubicBezTo>
                      <a:pt x="7630" y="1591"/>
                      <a:pt x="7672" y="1605"/>
                      <a:pt x="7686" y="1619"/>
                    </a:cubicBezTo>
                    <a:cubicBezTo>
                      <a:pt x="7728" y="1633"/>
                      <a:pt x="7756" y="1674"/>
                      <a:pt x="7770" y="1688"/>
                    </a:cubicBezTo>
                    <a:cubicBezTo>
                      <a:pt x="7798" y="1702"/>
                      <a:pt x="7826" y="1730"/>
                      <a:pt x="7839" y="1744"/>
                    </a:cubicBezTo>
                    <a:cubicBezTo>
                      <a:pt x="7881" y="1758"/>
                      <a:pt x="7909" y="1800"/>
                      <a:pt x="7937" y="1814"/>
                    </a:cubicBezTo>
                    <a:cubicBezTo>
                      <a:pt x="7951" y="1828"/>
                      <a:pt x="7979" y="1842"/>
                      <a:pt x="8007" y="1870"/>
                    </a:cubicBezTo>
                    <a:cubicBezTo>
                      <a:pt x="8035" y="1884"/>
                      <a:pt x="8077" y="1912"/>
                      <a:pt x="8091" y="1939"/>
                    </a:cubicBezTo>
                    <a:cubicBezTo>
                      <a:pt x="8104" y="1953"/>
                      <a:pt x="8118" y="1967"/>
                      <a:pt x="8160" y="1981"/>
                    </a:cubicBezTo>
                    <a:cubicBezTo>
                      <a:pt x="8188" y="2023"/>
                      <a:pt x="8230" y="2037"/>
                      <a:pt x="8258" y="2079"/>
                    </a:cubicBezTo>
                    <a:lnTo>
                      <a:pt x="8314" y="2121"/>
                    </a:lnTo>
                    <a:cubicBezTo>
                      <a:pt x="8370" y="2177"/>
                      <a:pt x="8425" y="2218"/>
                      <a:pt x="8453" y="2260"/>
                    </a:cubicBezTo>
                    <a:lnTo>
                      <a:pt x="8495" y="2302"/>
                    </a:lnTo>
                    <a:lnTo>
                      <a:pt x="8593" y="2400"/>
                    </a:lnTo>
                    <a:lnTo>
                      <a:pt x="8648" y="2456"/>
                    </a:lnTo>
                    <a:lnTo>
                      <a:pt x="8732" y="2539"/>
                    </a:lnTo>
                    <a:cubicBezTo>
                      <a:pt x="8746" y="2567"/>
                      <a:pt x="8774" y="2581"/>
                      <a:pt x="8788" y="2609"/>
                    </a:cubicBezTo>
                    <a:cubicBezTo>
                      <a:pt x="8802" y="2651"/>
                      <a:pt x="8844" y="2665"/>
                      <a:pt x="8858" y="2707"/>
                    </a:cubicBezTo>
                    <a:cubicBezTo>
                      <a:pt x="8872" y="2721"/>
                      <a:pt x="8886" y="2748"/>
                      <a:pt x="8914" y="2776"/>
                    </a:cubicBezTo>
                    <a:cubicBezTo>
                      <a:pt x="8927" y="2804"/>
                      <a:pt x="8955" y="2818"/>
                      <a:pt x="8983" y="2860"/>
                    </a:cubicBezTo>
                    <a:cubicBezTo>
                      <a:pt x="8997" y="2874"/>
                      <a:pt x="9011" y="2916"/>
                      <a:pt x="9025" y="2930"/>
                    </a:cubicBezTo>
                    <a:cubicBezTo>
                      <a:pt x="9053" y="2958"/>
                      <a:pt x="9067" y="2986"/>
                      <a:pt x="9095" y="3013"/>
                    </a:cubicBezTo>
                    <a:cubicBezTo>
                      <a:pt x="9123" y="3027"/>
                      <a:pt x="9137" y="3069"/>
                      <a:pt x="9151" y="3083"/>
                    </a:cubicBezTo>
                    <a:cubicBezTo>
                      <a:pt x="9165" y="3125"/>
                      <a:pt x="9192" y="3139"/>
                      <a:pt x="9206" y="3167"/>
                    </a:cubicBezTo>
                    <a:cubicBezTo>
                      <a:pt x="9220" y="3195"/>
                      <a:pt x="9234" y="3223"/>
                      <a:pt x="9262" y="3237"/>
                    </a:cubicBezTo>
                    <a:cubicBezTo>
                      <a:pt x="9276" y="3278"/>
                      <a:pt x="9290" y="3292"/>
                      <a:pt x="9304" y="3334"/>
                    </a:cubicBezTo>
                    <a:cubicBezTo>
                      <a:pt x="9332" y="3348"/>
                      <a:pt x="9346" y="3376"/>
                      <a:pt x="9360" y="3404"/>
                    </a:cubicBezTo>
                    <a:cubicBezTo>
                      <a:pt x="9374" y="3432"/>
                      <a:pt x="9402" y="3446"/>
                      <a:pt x="9416" y="3488"/>
                    </a:cubicBezTo>
                    <a:cubicBezTo>
                      <a:pt x="9430" y="3502"/>
                      <a:pt x="9444" y="3544"/>
                      <a:pt x="9471" y="3557"/>
                    </a:cubicBezTo>
                    <a:cubicBezTo>
                      <a:pt x="9485" y="3585"/>
                      <a:pt x="9499" y="3627"/>
                      <a:pt x="9513" y="3641"/>
                    </a:cubicBezTo>
                    <a:cubicBezTo>
                      <a:pt x="9527" y="3655"/>
                      <a:pt x="9555" y="3697"/>
                      <a:pt x="9555" y="3711"/>
                    </a:cubicBezTo>
                    <a:lnTo>
                      <a:pt x="9611" y="3822"/>
                    </a:lnTo>
                    <a:cubicBezTo>
                      <a:pt x="9625" y="3836"/>
                      <a:pt x="9625" y="3864"/>
                      <a:pt x="9639" y="3892"/>
                    </a:cubicBezTo>
                    <a:cubicBezTo>
                      <a:pt x="9653" y="3920"/>
                      <a:pt x="9681" y="3976"/>
                      <a:pt x="9695" y="4004"/>
                    </a:cubicBezTo>
                    <a:cubicBezTo>
                      <a:pt x="9695" y="4032"/>
                      <a:pt x="9709" y="4046"/>
                      <a:pt x="9709" y="4060"/>
                    </a:cubicBezTo>
                    <a:cubicBezTo>
                      <a:pt x="9723" y="4115"/>
                      <a:pt x="9764" y="4185"/>
                      <a:pt x="9778" y="4241"/>
                    </a:cubicBezTo>
                    <a:cubicBezTo>
                      <a:pt x="9778" y="4255"/>
                      <a:pt x="9792" y="4269"/>
                      <a:pt x="9792" y="4283"/>
                    </a:cubicBezTo>
                    <a:cubicBezTo>
                      <a:pt x="9806" y="4325"/>
                      <a:pt x="9834" y="4353"/>
                      <a:pt x="9848" y="4408"/>
                    </a:cubicBezTo>
                    <a:cubicBezTo>
                      <a:pt x="9862" y="4422"/>
                      <a:pt x="9862" y="4464"/>
                      <a:pt x="9862" y="4478"/>
                    </a:cubicBezTo>
                    <a:cubicBezTo>
                      <a:pt x="9876" y="4520"/>
                      <a:pt x="9876" y="4548"/>
                      <a:pt x="9904" y="4590"/>
                    </a:cubicBezTo>
                    <a:cubicBezTo>
                      <a:pt x="9904" y="4604"/>
                      <a:pt x="9918" y="4632"/>
                      <a:pt x="9918" y="4659"/>
                    </a:cubicBezTo>
                    <a:cubicBezTo>
                      <a:pt x="9932" y="4687"/>
                      <a:pt x="9932" y="4729"/>
                      <a:pt x="9946" y="4757"/>
                    </a:cubicBezTo>
                    <a:cubicBezTo>
                      <a:pt x="9946" y="4799"/>
                      <a:pt x="9974" y="4813"/>
                      <a:pt x="9974" y="4841"/>
                    </a:cubicBezTo>
                    <a:cubicBezTo>
                      <a:pt x="9988" y="4883"/>
                      <a:pt x="9988" y="4910"/>
                      <a:pt x="10002" y="4952"/>
                    </a:cubicBezTo>
                    <a:cubicBezTo>
                      <a:pt x="10002" y="4980"/>
                      <a:pt x="10015" y="5008"/>
                      <a:pt x="10015" y="5036"/>
                    </a:cubicBezTo>
                    <a:lnTo>
                      <a:pt x="7351" y="5036"/>
                    </a:lnTo>
                    <a:lnTo>
                      <a:pt x="7393" y="1409"/>
                    </a:lnTo>
                    <a:close/>
                    <a:moveTo>
                      <a:pt x="6710" y="1423"/>
                    </a:moveTo>
                    <a:lnTo>
                      <a:pt x="6710" y="5050"/>
                    </a:lnTo>
                    <a:lnTo>
                      <a:pt x="4059" y="5050"/>
                    </a:lnTo>
                    <a:cubicBezTo>
                      <a:pt x="4059" y="5022"/>
                      <a:pt x="4073" y="4994"/>
                      <a:pt x="4073" y="4966"/>
                    </a:cubicBezTo>
                    <a:cubicBezTo>
                      <a:pt x="4073" y="4924"/>
                      <a:pt x="4087" y="4897"/>
                      <a:pt x="4115" y="4855"/>
                    </a:cubicBezTo>
                    <a:cubicBezTo>
                      <a:pt x="4115" y="4827"/>
                      <a:pt x="4129" y="4813"/>
                      <a:pt x="4129" y="4771"/>
                    </a:cubicBezTo>
                    <a:cubicBezTo>
                      <a:pt x="4143" y="4743"/>
                      <a:pt x="4143" y="4701"/>
                      <a:pt x="4171" y="4673"/>
                    </a:cubicBezTo>
                    <a:cubicBezTo>
                      <a:pt x="4171" y="4645"/>
                      <a:pt x="4185" y="4618"/>
                      <a:pt x="4185" y="4604"/>
                    </a:cubicBezTo>
                    <a:cubicBezTo>
                      <a:pt x="4199" y="4562"/>
                      <a:pt x="4199" y="4534"/>
                      <a:pt x="4213" y="4492"/>
                    </a:cubicBezTo>
                    <a:cubicBezTo>
                      <a:pt x="4213" y="4478"/>
                      <a:pt x="4227" y="4436"/>
                      <a:pt x="4227" y="4422"/>
                    </a:cubicBezTo>
                    <a:cubicBezTo>
                      <a:pt x="4255" y="4394"/>
                      <a:pt x="4269" y="4339"/>
                      <a:pt x="4283" y="4297"/>
                    </a:cubicBezTo>
                    <a:cubicBezTo>
                      <a:pt x="4283" y="4283"/>
                      <a:pt x="4297" y="4269"/>
                      <a:pt x="4297" y="4255"/>
                    </a:cubicBezTo>
                    <a:cubicBezTo>
                      <a:pt x="4324" y="4199"/>
                      <a:pt x="4352" y="4129"/>
                      <a:pt x="4366" y="4074"/>
                    </a:cubicBezTo>
                    <a:cubicBezTo>
                      <a:pt x="4366" y="4060"/>
                      <a:pt x="4394" y="4046"/>
                      <a:pt x="4394" y="4018"/>
                    </a:cubicBezTo>
                    <a:cubicBezTo>
                      <a:pt x="4408" y="3990"/>
                      <a:pt x="4422" y="3934"/>
                      <a:pt x="4436" y="3906"/>
                    </a:cubicBezTo>
                    <a:cubicBezTo>
                      <a:pt x="4464" y="3878"/>
                      <a:pt x="4464" y="3850"/>
                      <a:pt x="4478" y="3836"/>
                    </a:cubicBezTo>
                    <a:lnTo>
                      <a:pt x="4534" y="3725"/>
                    </a:lnTo>
                    <a:cubicBezTo>
                      <a:pt x="4548" y="3711"/>
                      <a:pt x="4562" y="3669"/>
                      <a:pt x="4562" y="3655"/>
                    </a:cubicBezTo>
                    <a:cubicBezTo>
                      <a:pt x="4575" y="3627"/>
                      <a:pt x="4603" y="3585"/>
                      <a:pt x="4617" y="3571"/>
                    </a:cubicBezTo>
                    <a:cubicBezTo>
                      <a:pt x="4631" y="3557"/>
                      <a:pt x="4645" y="3516"/>
                      <a:pt x="4673" y="3502"/>
                    </a:cubicBezTo>
                    <a:cubicBezTo>
                      <a:pt x="4687" y="3460"/>
                      <a:pt x="4701" y="3446"/>
                      <a:pt x="4715" y="3418"/>
                    </a:cubicBezTo>
                    <a:cubicBezTo>
                      <a:pt x="4743" y="3390"/>
                      <a:pt x="4757" y="3362"/>
                      <a:pt x="4771" y="3348"/>
                    </a:cubicBezTo>
                    <a:cubicBezTo>
                      <a:pt x="4785" y="3306"/>
                      <a:pt x="4813" y="3292"/>
                      <a:pt x="4827" y="3251"/>
                    </a:cubicBezTo>
                    <a:cubicBezTo>
                      <a:pt x="4841" y="3237"/>
                      <a:pt x="4854" y="3209"/>
                      <a:pt x="4882" y="3181"/>
                    </a:cubicBezTo>
                    <a:cubicBezTo>
                      <a:pt x="4896" y="3153"/>
                      <a:pt x="4910" y="3139"/>
                      <a:pt x="4924" y="3097"/>
                    </a:cubicBezTo>
                    <a:cubicBezTo>
                      <a:pt x="4952" y="3083"/>
                      <a:pt x="4966" y="3041"/>
                      <a:pt x="4980" y="3027"/>
                    </a:cubicBezTo>
                    <a:cubicBezTo>
                      <a:pt x="4994" y="3000"/>
                      <a:pt x="5022" y="2972"/>
                      <a:pt x="5050" y="2944"/>
                    </a:cubicBezTo>
                    <a:cubicBezTo>
                      <a:pt x="5064" y="2930"/>
                      <a:pt x="5092" y="2888"/>
                      <a:pt x="5106" y="2874"/>
                    </a:cubicBezTo>
                    <a:cubicBezTo>
                      <a:pt x="5119" y="2832"/>
                      <a:pt x="5161" y="2818"/>
                      <a:pt x="5175" y="2790"/>
                    </a:cubicBezTo>
                    <a:cubicBezTo>
                      <a:pt x="5189" y="2762"/>
                      <a:pt x="5203" y="2734"/>
                      <a:pt x="5231" y="2721"/>
                    </a:cubicBezTo>
                    <a:cubicBezTo>
                      <a:pt x="5245" y="2679"/>
                      <a:pt x="5273" y="2665"/>
                      <a:pt x="5301" y="2623"/>
                    </a:cubicBezTo>
                    <a:cubicBezTo>
                      <a:pt x="5315" y="2609"/>
                      <a:pt x="5329" y="2595"/>
                      <a:pt x="5343" y="2553"/>
                    </a:cubicBezTo>
                    <a:lnTo>
                      <a:pt x="5440" y="2469"/>
                    </a:lnTo>
                    <a:lnTo>
                      <a:pt x="5482" y="2414"/>
                    </a:lnTo>
                    <a:lnTo>
                      <a:pt x="5594" y="2316"/>
                    </a:lnTo>
                    <a:lnTo>
                      <a:pt x="5622" y="2274"/>
                    </a:lnTo>
                    <a:lnTo>
                      <a:pt x="5761" y="2135"/>
                    </a:lnTo>
                    <a:lnTo>
                      <a:pt x="5817" y="2093"/>
                    </a:lnTo>
                    <a:cubicBezTo>
                      <a:pt x="5859" y="2051"/>
                      <a:pt x="5887" y="2037"/>
                      <a:pt x="5929" y="1995"/>
                    </a:cubicBezTo>
                    <a:cubicBezTo>
                      <a:pt x="5984" y="1981"/>
                      <a:pt x="5998" y="1967"/>
                      <a:pt x="6012" y="1953"/>
                    </a:cubicBezTo>
                    <a:cubicBezTo>
                      <a:pt x="6054" y="1939"/>
                      <a:pt x="6082" y="1898"/>
                      <a:pt x="6096" y="1884"/>
                    </a:cubicBezTo>
                    <a:cubicBezTo>
                      <a:pt x="6124" y="1870"/>
                      <a:pt x="6152" y="1842"/>
                      <a:pt x="6166" y="1828"/>
                    </a:cubicBezTo>
                    <a:cubicBezTo>
                      <a:pt x="6207" y="1814"/>
                      <a:pt x="6235" y="1772"/>
                      <a:pt x="6263" y="1758"/>
                    </a:cubicBezTo>
                    <a:cubicBezTo>
                      <a:pt x="6277" y="1744"/>
                      <a:pt x="6305" y="1716"/>
                      <a:pt x="6333" y="1702"/>
                    </a:cubicBezTo>
                    <a:cubicBezTo>
                      <a:pt x="6361" y="1688"/>
                      <a:pt x="6403" y="1647"/>
                      <a:pt x="6417" y="1633"/>
                    </a:cubicBezTo>
                    <a:cubicBezTo>
                      <a:pt x="6431" y="1619"/>
                      <a:pt x="6473" y="1605"/>
                      <a:pt x="6486" y="1577"/>
                    </a:cubicBezTo>
                    <a:cubicBezTo>
                      <a:pt x="6514" y="1563"/>
                      <a:pt x="6556" y="1535"/>
                      <a:pt x="6584" y="1507"/>
                    </a:cubicBezTo>
                    <a:cubicBezTo>
                      <a:pt x="6612" y="1493"/>
                      <a:pt x="6640" y="1479"/>
                      <a:pt x="6654" y="1465"/>
                    </a:cubicBezTo>
                    <a:cubicBezTo>
                      <a:pt x="6682" y="1437"/>
                      <a:pt x="6696" y="1437"/>
                      <a:pt x="6710" y="1423"/>
                    </a:cubicBezTo>
                    <a:close/>
                    <a:moveTo>
                      <a:pt x="8328" y="1256"/>
                    </a:moveTo>
                    <a:lnTo>
                      <a:pt x="8328" y="1256"/>
                    </a:lnTo>
                    <a:cubicBezTo>
                      <a:pt x="10601" y="1633"/>
                      <a:pt x="12373" y="3083"/>
                      <a:pt x="13126" y="5078"/>
                    </a:cubicBezTo>
                    <a:lnTo>
                      <a:pt x="10755" y="5078"/>
                    </a:lnTo>
                    <a:lnTo>
                      <a:pt x="10755" y="5036"/>
                    </a:lnTo>
                    <a:cubicBezTo>
                      <a:pt x="10741" y="4980"/>
                      <a:pt x="10741" y="4952"/>
                      <a:pt x="10727" y="4897"/>
                    </a:cubicBezTo>
                    <a:lnTo>
                      <a:pt x="10727" y="4855"/>
                    </a:lnTo>
                    <a:cubicBezTo>
                      <a:pt x="10699" y="4813"/>
                      <a:pt x="10699" y="4757"/>
                      <a:pt x="10685" y="4701"/>
                    </a:cubicBezTo>
                    <a:lnTo>
                      <a:pt x="10685" y="4687"/>
                    </a:lnTo>
                    <a:cubicBezTo>
                      <a:pt x="10671" y="4632"/>
                      <a:pt x="10657" y="4590"/>
                      <a:pt x="10657" y="4534"/>
                    </a:cubicBezTo>
                    <a:lnTo>
                      <a:pt x="10657" y="4506"/>
                    </a:lnTo>
                    <a:lnTo>
                      <a:pt x="10601" y="4353"/>
                    </a:lnTo>
                    <a:cubicBezTo>
                      <a:pt x="10601" y="4339"/>
                      <a:pt x="10601" y="4339"/>
                      <a:pt x="10587" y="4325"/>
                    </a:cubicBezTo>
                    <a:lnTo>
                      <a:pt x="10532" y="4157"/>
                    </a:lnTo>
                    <a:lnTo>
                      <a:pt x="10532" y="4143"/>
                    </a:lnTo>
                    <a:cubicBezTo>
                      <a:pt x="10518" y="4088"/>
                      <a:pt x="10490" y="4060"/>
                      <a:pt x="10476" y="4004"/>
                    </a:cubicBezTo>
                    <a:lnTo>
                      <a:pt x="10476" y="3990"/>
                    </a:lnTo>
                    <a:cubicBezTo>
                      <a:pt x="10462" y="3934"/>
                      <a:pt x="10448" y="3892"/>
                      <a:pt x="10406" y="3850"/>
                    </a:cubicBezTo>
                    <a:cubicBezTo>
                      <a:pt x="10406" y="3836"/>
                      <a:pt x="10406" y="3836"/>
                      <a:pt x="10392" y="3809"/>
                    </a:cubicBezTo>
                    <a:cubicBezTo>
                      <a:pt x="10378" y="3767"/>
                      <a:pt x="10350" y="3711"/>
                      <a:pt x="10322" y="3669"/>
                    </a:cubicBezTo>
                    <a:cubicBezTo>
                      <a:pt x="10322" y="3669"/>
                      <a:pt x="10322" y="3655"/>
                      <a:pt x="10308" y="3655"/>
                    </a:cubicBezTo>
                    <a:cubicBezTo>
                      <a:pt x="10280" y="3599"/>
                      <a:pt x="10253" y="3571"/>
                      <a:pt x="10225" y="3516"/>
                    </a:cubicBezTo>
                    <a:lnTo>
                      <a:pt x="10225" y="3502"/>
                    </a:lnTo>
                    <a:cubicBezTo>
                      <a:pt x="10211" y="3446"/>
                      <a:pt x="10183" y="3418"/>
                      <a:pt x="10155" y="3362"/>
                    </a:cubicBezTo>
                    <a:cubicBezTo>
                      <a:pt x="10155" y="3348"/>
                      <a:pt x="10141" y="3348"/>
                      <a:pt x="10141" y="3320"/>
                    </a:cubicBezTo>
                    <a:cubicBezTo>
                      <a:pt x="10127" y="3278"/>
                      <a:pt x="10099" y="3237"/>
                      <a:pt x="10071" y="3181"/>
                    </a:cubicBezTo>
                    <a:lnTo>
                      <a:pt x="10057" y="3167"/>
                    </a:lnTo>
                    <a:cubicBezTo>
                      <a:pt x="10015" y="3111"/>
                      <a:pt x="10002" y="3083"/>
                      <a:pt x="9974" y="3027"/>
                    </a:cubicBezTo>
                    <a:lnTo>
                      <a:pt x="9974" y="3013"/>
                    </a:lnTo>
                    <a:cubicBezTo>
                      <a:pt x="9932" y="2958"/>
                      <a:pt x="9918" y="2930"/>
                      <a:pt x="9876" y="2874"/>
                    </a:cubicBezTo>
                    <a:cubicBezTo>
                      <a:pt x="9876" y="2860"/>
                      <a:pt x="9862" y="2860"/>
                      <a:pt x="9862" y="2832"/>
                    </a:cubicBezTo>
                    <a:cubicBezTo>
                      <a:pt x="9834" y="2790"/>
                      <a:pt x="9820" y="2748"/>
                      <a:pt x="9778" y="2693"/>
                    </a:cubicBezTo>
                    <a:lnTo>
                      <a:pt x="9764" y="2679"/>
                    </a:lnTo>
                    <a:cubicBezTo>
                      <a:pt x="9723" y="2623"/>
                      <a:pt x="9695" y="2595"/>
                      <a:pt x="9681" y="2553"/>
                    </a:cubicBezTo>
                    <a:cubicBezTo>
                      <a:pt x="9639" y="2511"/>
                      <a:pt x="9611" y="2469"/>
                      <a:pt x="9569" y="2414"/>
                    </a:cubicBezTo>
                    <a:lnTo>
                      <a:pt x="9555" y="2400"/>
                    </a:lnTo>
                    <a:cubicBezTo>
                      <a:pt x="9513" y="2372"/>
                      <a:pt x="9485" y="2316"/>
                      <a:pt x="9444" y="2274"/>
                    </a:cubicBezTo>
                    <a:lnTo>
                      <a:pt x="9430" y="2260"/>
                    </a:lnTo>
                    <a:cubicBezTo>
                      <a:pt x="9402" y="2232"/>
                      <a:pt x="9360" y="2177"/>
                      <a:pt x="9332" y="2149"/>
                    </a:cubicBezTo>
                    <a:cubicBezTo>
                      <a:pt x="9290" y="2107"/>
                      <a:pt x="9262" y="2051"/>
                      <a:pt x="9206" y="2023"/>
                    </a:cubicBezTo>
                    <a:lnTo>
                      <a:pt x="9192" y="2009"/>
                    </a:lnTo>
                    <a:cubicBezTo>
                      <a:pt x="9151" y="1967"/>
                      <a:pt x="9123" y="1912"/>
                      <a:pt x="9067" y="1884"/>
                    </a:cubicBezTo>
                    <a:lnTo>
                      <a:pt x="9053" y="1870"/>
                    </a:lnTo>
                    <a:lnTo>
                      <a:pt x="8927" y="1744"/>
                    </a:lnTo>
                    <a:cubicBezTo>
                      <a:pt x="8886" y="1702"/>
                      <a:pt x="8844" y="1674"/>
                      <a:pt x="8802" y="1619"/>
                    </a:cubicBezTo>
                    <a:lnTo>
                      <a:pt x="8788" y="1605"/>
                    </a:lnTo>
                    <a:cubicBezTo>
                      <a:pt x="8746" y="1563"/>
                      <a:pt x="8704" y="1535"/>
                      <a:pt x="8662" y="1493"/>
                    </a:cubicBezTo>
                    <a:lnTo>
                      <a:pt x="8648" y="1479"/>
                    </a:lnTo>
                    <a:cubicBezTo>
                      <a:pt x="8593" y="1451"/>
                      <a:pt x="8565" y="1409"/>
                      <a:pt x="8509" y="1381"/>
                    </a:cubicBezTo>
                    <a:lnTo>
                      <a:pt x="8495" y="1381"/>
                    </a:lnTo>
                    <a:cubicBezTo>
                      <a:pt x="8439" y="1340"/>
                      <a:pt x="8397" y="1312"/>
                      <a:pt x="8356" y="1270"/>
                    </a:cubicBezTo>
                    <a:cubicBezTo>
                      <a:pt x="8356" y="1270"/>
                      <a:pt x="8328" y="1270"/>
                      <a:pt x="8328" y="1256"/>
                    </a:cubicBezTo>
                    <a:close/>
                    <a:moveTo>
                      <a:pt x="10197" y="5678"/>
                    </a:moveTo>
                    <a:lnTo>
                      <a:pt x="10197" y="5706"/>
                    </a:lnTo>
                    <a:cubicBezTo>
                      <a:pt x="10197" y="5733"/>
                      <a:pt x="10197" y="5747"/>
                      <a:pt x="10211" y="5789"/>
                    </a:cubicBezTo>
                    <a:cubicBezTo>
                      <a:pt x="10211" y="5817"/>
                      <a:pt x="10211" y="5873"/>
                      <a:pt x="10225" y="5915"/>
                    </a:cubicBezTo>
                    <a:lnTo>
                      <a:pt x="10225" y="5985"/>
                    </a:lnTo>
                    <a:lnTo>
                      <a:pt x="10225" y="6124"/>
                    </a:lnTo>
                    <a:lnTo>
                      <a:pt x="10225" y="6194"/>
                    </a:lnTo>
                    <a:lnTo>
                      <a:pt x="10225" y="6375"/>
                    </a:lnTo>
                    <a:lnTo>
                      <a:pt x="10225" y="7073"/>
                    </a:lnTo>
                    <a:lnTo>
                      <a:pt x="10211" y="7073"/>
                    </a:lnTo>
                    <a:cubicBezTo>
                      <a:pt x="9862" y="6780"/>
                      <a:pt x="9430" y="6584"/>
                      <a:pt x="8941" y="6584"/>
                    </a:cubicBezTo>
                    <a:lnTo>
                      <a:pt x="8676" y="6584"/>
                    </a:lnTo>
                    <a:cubicBezTo>
                      <a:pt x="8188" y="6584"/>
                      <a:pt x="7742" y="6766"/>
                      <a:pt x="7407" y="7073"/>
                    </a:cubicBezTo>
                    <a:lnTo>
                      <a:pt x="7407" y="5678"/>
                    </a:lnTo>
                    <a:close/>
                    <a:moveTo>
                      <a:pt x="5885" y="1228"/>
                    </a:moveTo>
                    <a:cubicBezTo>
                      <a:pt x="5881" y="1229"/>
                      <a:pt x="5873" y="1234"/>
                      <a:pt x="5873" y="1256"/>
                    </a:cubicBezTo>
                    <a:cubicBezTo>
                      <a:pt x="5817" y="1284"/>
                      <a:pt x="5789" y="1326"/>
                      <a:pt x="5733" y="1354"/>
                    </a:cubicBezTo>
                    <a:lnTo>
                      <a:pt x="5719" y="1354"/>
                    </a:lnTo>
                    <a:cubicBezTo>
                      <a:pt x="5663" y="1395"/>
                      <a:pt x="5636" y="1423"/>
                      <a:pt x="5580" y="1465"/>
                    </a:cubicBezTo>
                    <a:lnTo>
                      <a:pt x="5566" y="1479"/>
                    </a:lnTo>
                    <a:cubicBezTo>
                      <a:pt x="5524" y="1507"/>
                      <a:pt x="5468" y="1549"/>
                      <a:pt x="5440" y="1577"/>
                    </a:cubicBezTo>
                    <a:lnTo>
                      <a:pt x="5426" y="1605"/>
                    </a:lnTo>
                    <a:cubicBezTo>
                      <a:pt x="5385" y="1633"/>
                      <a:pt x="5329" y="1674"/>
                      <a:pt x="5301" y="1716"/>
                    </a:cubicBezTo>
                    <a:lnTo>
                      <a:pt x="5175" y="1842"/>
                    </a:lnTo>
                    <a:lnTo>
                      <a:pt x="5161" y="1856"/>
                    </a:lnTo>
                    <a:cubicBezTo>
                      <a:pt x="5119" y="1898"/>
                      <a:pt x="5092" y="1953"/>
                      <a:pt x="5036" y="1981"/>
                    </a:cubicBezTo>
                    <a:lnTo>
                      <a:pt x="5022" y="1995"/>
                    </a:lnTo>
                    <a:cubicBezTo>
                      <a:pt x="4980" y="2037"/>
                      <a:pt x="4952" y="2093"/>
                      <a:pt x="4896" y="2121"/>
                    </a:cubicBezTo>
                    <a:cubicBezTo>
                      <a:pt x="4868" y="2163"/>
                      <a:pt x="4827" y="2204"/>
                      <a:pt x="4799" y="2246"/>
                    </a:cubicBezTo>
                    <a:lnTo>
                      <a:pt x="4771" y="2260"/>
                    </a:lnTo>
                    <a:cubicBezTo>
                      <a:pt x="4743" y="2302"/>
                      <a:pt x="4701" y="2344"/>
                      <a:pt x="4673" y="2386"/>
                    </a:cubicBezTo>
                    <a:lnTo>
                      <a:pt x="4659" y="2400"/>
                    </a:lnTo>
                    <a:cubicBezTo>
                      <a:pt x="4617" y="2442"/>
                      <a:pt x="4589" y="2483"/>
                      <a:pt x="4548" y="2539"/>
                    </a:cubicBezTo>
                    <a:cubicBezTo>
                      <a:pt x="4520" y="2581"/>
                      <a:pt x="4478" y="2623"/>
                      <a:pt x="4464" y="2665"/>
                    </a:cubicBezTo>
                    <a:lnTo>
                      <a:pt x="4450" y="2679"/>
                    </a:lnTo>
                    <a:cubicBezTo>
                      <a:pt x="4408" y="2734"/>
                      <a:pt x="4394" y="2762"/>
                      <a:pt x="4352" y="2818"/>
                    </a:cubicBezTo>
                    <a:cubicBezTo>
                      <a:pt x="4352" y="2832"/>
                      <a:pt x="4338" y="2832"/>
                      <a:pt x="4338" y="2860"/>
                    </a:cubicBezTo>
                    <a:cubicBezTo>
                      <a:pt x="4310" y="2902"/>
                      <a:pt x="4283" y="2944"/>
                      <a:pt x="4255" y="3000"/>
                    </a:cubicBezTo>
                    <a:lnTo>
                      <a:pt x="4255" y="3013"/>
                    </a:lnTo>
                    <a:cubicBezTo>
                      <a:pt x="4213" y="3069"/>
                      <a:pt x="4199" y="3097"/>
                      <a:pt x="4171" y="3153"/>
                    </a:cubicBezTo>
                    <a:lnTo>
                      <a:pt x="4143" y="3167"/>
                    </a:lnTo>
                    <a:cubicBezTo>
                      <a:pt x="4115" y="3223"/>
                      <a:pt x="4101" y="3251"/>
                      <a:pt x="4073" y="3306"/>
                    </a:cubicBezTo>
                    <a:cubicBezTo>
                      <a:pt x="4073" y="3320"/>
                      <a:pt x="4059" y="3320"/>
                      <a:pt x="4059" y="3348"/>
                    </a:cubicBezTo>
                    <a:cubicBezTo>
                      <a:pt x="4045" y="3390"/>
                      <a:pt x="4004" y="3432"/>
                      <a:pt x="3990" y="3488"/>
                    </a:cubicBezTo>
                    <a:lnTo>
                      <a:pt x="3990" y="3502"/>
                    </a:lnTo>
                    <a:cubicBezTo>
                      <a:pt x="3892" y="3571"/>
                      <a:pt x="3864" y="3613"/>
                      <a:pt x="3850" y="3655"/>
                    </a:cubicBezTo>
                    <a:cubicBezTo>
                      <a:pt x="3850" y="3655"/>
                      <a:pt x="3850" y="3683"/>
                      <a:pt x="3836" y="3683"/>
                    </a:cubicBezTo>
                    <a:cubicBezTo>
                      <a:pt x="3822" y="3725"/>
                      <a:pt x="3780" y="3781"/>
                      <a:pt x="3766" y="3822"/>
                    </a:cubicBezTo>
                    <a:cubicBezTo>
                      <a:pt x="3766" y="3836"/>
                      <a:pt x="3766" y="3836"/>
                      <a:pt x="3753" y="3850"/>
                    </a:cubicBezTo>
                    <a:cubicBezTo>
                      <a:pt x="3725" y="3906"/>
                      <a:pt x="3711" y="3962"/>
                      <a:pt x="3683" y="3990"/>
                    </a:cubicBezTo>
                    <a:lnTo>
                      <a:pt x="3683" y="4004"/>
                    </a:lnTo>
                    <a:cubicBezTo>
                      <a:pt x="3655" y="4060"/>
                      <a:pt x="3641" y="4101"/>
                      <a:pt x="3627" y="4143"/>
                    </a:cubicBezTo>
                    <a:lnTo>
                      <a:pt x="3627" y="4171"/>
                    </a:lnTo>
                    <a:lnTo>
                      <a:pt x="3571" y="4325"/>
                    </a:lnTo>
                    <a:cubicBezTo>
                      <a:pt x="3571" y="4339"/>
                      <a:pt x="3571" y="4339"/>
                      <a:pt x="3557" y="4353"/>
                    </a:cubicBezTo>
                    <a:lnTo>
                      <a:pt x="3501" y="4520"/>
                    </a:lnTo>
                    <a:lnTo>
                      <a:pt x="3501" y="4534"/>
                    </a:lnTo>
                    <a:cubicBezTo>
                      <a:pt x="3487" y="4590"/>
                      <a:pt x="3474" y="4632"/>
                      <a:pt x="3474" y="4687"/>
                    </a:cubicBezTo>
                    <a:lnTo>
                      <a:pt x="3474" y="4701"/>
                    </a:lnTo>
                    <a:cubicBezTo>
                      <a:pt x="3446" y="4757"/>
                      <a:pt x="3432" y="4813"/>
                      <a:pt x="3432" y="4855"/>
                    </a:cubicBezTo>
                    <a:lnTo>
                      <a:pt x="3432" y="4897"/>
                    </a:lnTo>
                    <a:cubicBezTo>
                      <a:pt x="3418" y="4952"/>
                      <a:pt x="3418" y="4980"/>
                      <a:pt x="3404" y="5036"/>
                    </a:cubicBezTo>
                    <a:lnTo>
                      <a:pt x="2846" y="5036"/>
                    </a:lnTo>
                    <a:cubicBezTo>
                      <a:pt x="2665" y="5036"/>
                      <a:pt x="2511" y="5176"/>
                      <a:pt x="2511" y="5371"/>
                    </a:cubicBezTo>
                    <a:cubicBezTo>
                      <a:pt x="2511" y="5552"/>
                      <a:pt x="2651" y="5692"/>
                      <a:pt x="2846" y="5692"/>
                    </a:cubicBezTo>
                    <a:lnTo>
                      <a:pt x="3292" y="5692"/>
                    </a:lnTo>
                    <a:cubicBezTo>
                      <a:pt x="3292" y="5733"/>
                      <a:pt x="3292" y="5761"/>
                      <a:pt x="3278" y="5803"/>
                    </a:cubicBezTo>
                    <a:cubicBezTo>
                      <a:pt x="3278" y="5859"/>
                      <a:pt x="3278" y="5901"/>
                      <a:pt x="3264" y="5971"/>
                    </a:cubicBezTo>
                    <a:lnTo>
                      <a:pt x="3264" y="6012"/>
                    </a:lnTo>
                    <a:lnTo>
                      <a:pt x="3264" y="6180"/>
                    </a:lnTo>
                    <a:lnTo>
                      <a:pt x="3264" y="6222"/>
                    </a:lnTo>
                    <a:lnTo>
                      <a:pt x="3264" y="6389"/>
                    </a:lnTo>
                    <a:lnTo>
                      <a:pt x="3264" y="7086"/>
                    </a:lnTo>
                    <a:cubicBezTo>
                      <a:pt x="2916" y="6794"/>
                      <a:pt x="2469" y="6598"/>
                      <a:pt x="1981" y="6598"/>
                    </a:cubicBezTo>
                    <a:cubicBezTo>
                      <a:pt x="1493" y="6598"/>
                      <a:pt x="1046" y="6780"/>
                      <a:pt x="712" y="7086"/>
                    </a:cubicBezTo>
                    <a:cubicBezTo>
                      <a:pt x="754" y="4088"/>
                      <a:pt x="2887" y="1745"/>
                      <a:pt x="5885" y="1228"/>
                    </a:cubicBezTo>
                    <a:close/>
                    <a:moveTo>
                      <a:pt x="6738" y="5706"/>
                    </a:moveTo>
                    <a:lnTo>
                      <a:pt x="6738" y="7100"/>
                    </a:lnTo>
                    <a:cubicBezTo>
                      <a:pt x="6403" y="6780"/>
                      <a:pt x="5942" y="6598"/>
                      <a:pt x="5454" y="6598"/>
                    </a:cubicBezTo>
                    <a:lnTo>
                      <a:pt x="5189" y="6598"/>
                    </a:lnTo>
                    <a:cubicBezTo>
                      <a:pt x="4701" y="6598"/>
                      <a:pt x="4255" y="6780"/>
                      <a:pt x="3920" y="7100"/>
                    </a:cubicBezTo>
                    <a:lnTo>
                      <a:pt x="3920" y="6403"/>
                    </a:lnTo>
                    <a:lnTo>
                      <a:pt x="3920" y="6208"/>
                    </a:lnTo>
                    <a:lnTo>
                      <a:pt x="3920" y="6138"/>
                    </a:lnTo>
                    <a:lnTo>
                      <a:pt x="3920" y="5998"/>
                    </a:lnTo>
                    <a:lnTo>
                      <a:pt x="3920" y="5929"/>
                    </a:lnTo>
                    <a:cubicBezTo>
                      <a:pt x="3920" y="5887"/>
                      <a:pt x="3920" y="5845"/>
                      <a:pt x="3934" y="5803"/>
                    </a:cubicBezTo>
                    <a:cubicBezTo>
                      <a:pt x="3934" y="5775"/>
                      <a:pt x="3934" y="5747"/>
                      <a:pt x="3948" y="5720"/>
                    </a:cubicBezTo>
                    <a:lnTo>
                      <a:pt x="3948" y="5706"/>
                    </a:lnTo>
                    <a:close/>
                    <a:moveTo>
                      <a:pt x="13279" y="5706"/>
                    </a:moveTo>
                    <a:cubicBezTo>
                      <a:pt x="13391" y="6138"/>
                      <a:pt x="13461" y="6598"/>
                      <a:pt x="13461" y="7100"/>
                    </a:cubicBezTo>
                    <a:cubicBezTo>
                      <a:pt x="13112" y="6780"/>
                      <a:pt x="12652" y="6598"/>
                      <a:pt x="12164" y="6598"/>
                    </a:cubicBezTo>
                    <a:cubicBezTo>
                      <a:pt x="11675" y="6598"/>
                      <a:pt x="11229" y="6780"/>
                      <a:pt x="10894" y="7100"/>
                    </a:cubicBezTo>
                    <a:lnTo>
                      <a:pt x="10894" y="6403"/>
                    </a:lnTo>
                    <a:lnTo>
                      <a:pt x="10894" y="6222"/>
                    </a:lnTo>
                    <a:lnTo>
                      <a:pt x="10894" y="6194"/>
                    </a:lnTo>
                    <a:lnTo>
                      <a:pt x="10894" y="6012"/>
                    </a:lnTo>
                    <a:lnTo>
                      <a:pt x="10894" y="5985"/>
                    </a:lnTo>
                    <a:cubicBezTo>
                      <a:pt x="10894" y="5929"/>
                      <a:pt x="10894" y="5859"/>
                      <a:pt x="10880" y="5803"/>
                    </a:cubicBezTo>
                    <a:cubicBezTo>
                      <a:pt x="10880" y="5775"/>
                      <a:pt x="10880" y="5733"/>
                      <a:pt x="10866" y="5706"/>
                    </a:cubicBezTo>
                    <a:close/>
                    <a:moveTo>
                      <a:pt x="7056" y="9094"/>
                    </a:moveTo>
                    <a:cubicBezTo>
                      <a:pt x="7349" y="9094"/>
                      <a:pt x="7557" y="9201"/>
                      <a:pt x="7728" y="9346"/>
                    </a:cubicBezTo>
                    <a:cubicBezTo>
                      <a:pt x="7491" y="9500"/>
                      <a:pt x="7351" y="9765"/>
                      <a:pt x="7351" y="10058"/>
                    </a:cubicBezTo>
                    <a:cubicBezTo>
                      <a:pt x="7351" y="10239"/>
                      <a:pt x="7491" y="10392"/>
                      <a:pt x="7686" y="10392"/>
                    </a:cubicBezTo>
                    <a:cubicBezTo>
                      <a:pt x="7881" y="10392"/>
                      <a:pt x="8021" y="10253"/>
                      <a:pt x="8021" y="10058"/>
                    </a:cubicBezTo>
                    <a:cubicBezTo>
                      <a:pt x="8021" y="9932"/>
                      <a:pt x="8118" y="9834"/>
                      <a:pt x="8244" y="9834"/>
                    </a:cubicBezTo>
                    <a:lnTo>
                      <a:pt x="8370" y="9834"/>
                    </a:lnTo>
                    <a:cubicBezTo>
                      <a:pt x="8370" y="9834"/>
                      <a:pt x="8383" y="9834"/>
                      <a:pt x="8383" y="9820"/>
                    </a:cubicBezTo>
                    <a:lnTo>
                      <a:pt x="8397" y="9820"/>
                    </a:lnTo>
                    <a:cubicBezTo>
                      <a:pt x="8397" y="9820"/>
                      <a:pt x="8411" y="9820"/>
                      <a:pt x="8411" y="9792"/>
                    </a:cubicBezTo>
                    <a:cubicBezTo>
                      <a:pt x="8579" y="9681"/>
                      <a:pt x="8767" y="9625"/>
                      <a:pt x="8955" y="9625"/>
                    </a:cubicBezTo>
                    <a:cubicBezTo>
                      <a:pt x="9144" y="9625"/>
                      <a:pt x="9332" y="9681"/>
                      <a:pt x="9499" y="9792"/>
                    </a:cubicBezTo>
                    <a:cubicBezTo>
                      <a:pt x="9736" y="9974"/>
                      <a:pt x="9904" y="10253"/>
                      <a:pt x="9918" y="10560"/>
                    </a:cubicBezTo>
                    <a:cubicBezTo>
                      <a:pt x="9583" y="10685"/>
                      <a:pt x="9346" y="11020"/>
                      <a:pt x="9346" y="11397"/>
                    </a:cubicBezTo>
                    <a:cubicBezTo>
                      <a:pt x="9346" y="11578"/>
                      <a:pt x="9485" y="11731"/>
                      <a:pt x="9667" y="11731"/>
                    </a:cubicBezTo>
                    <a:cubicBezTo>
                      <a:pt x="9862" y="11731"/>
                      <a:pt x="10002" y="11592"/>
                      <a:pt x="10002" y="11397"/>
                    </a:cubicBezTo>
                    <a:cubicBezTo>
                      <a:pt x="10002" y="11285"/>
                      <a:pt x="10071" y="11187"/>
                      <a:pt x="10183" y="11159"/>
                    </a:cubicBezTo>
                    <a:cubicBezTo>
                      <a:pt x="10364" y="11257"/>
                      <a:pt x="10532" y="11424"/>
                      <a:pt x="10601" y="11648"/>
                    </a:cubicBezTo>
                    <a:cubicBezTo>
                      <a:pt x="10685" y="11927"/>
                      <a:pt x="10671" y="12150"/>
                      <a:pt x="10573" y="12359"/>
                    </a:cubicBezTo>
                    <a:lnTo>
                      <a:pt x="3557" y="12359"/>
                    </a:lnTo>
                    <a:cubicBezTo>
                      <a:pt x="3501" y="12234"/>
                      <a:pt x="3474" y="12122"/>
                      <a:pt x="3474" y="11982"/>
                    </a:cubicBezTo>
                    <a:cubicBezTo>
                      <a:pt x="3487" y="11564"/>
                      <a:pt x="3697" y="11243"/>
                      <a:pt x="4073" y="11104"/>
                    </a:cubicBezTo>
                    <a:cubicBezTo>
                      <a:pt x="4213" y="11048"/>
                      <a:pt x="4310" y="10908"/>
                      <a:pt x="4283" y="10755"/>
                    </a:cubicBezTo>
                    <a:cubicBezTo>
                      <a:pt x="4241" y="10323"/>
                      <a:pt x="4422" y="9960"/>
                      <a:pt x="4827" y="9765"/>
                    </a:cubicBezTo>
                    <a:cubicBezTo>
                      <a:pt x="4940" y="9721"/>
                      <a:pt x="5064" y="9699"/>
                      <a:pt x="5182" y="9699"/>
                    </a:cubicBezTo>
                    <a:cubicBezTo>
                      <a:pt x="5253" y="9699"/>
                      <a:pt x="5322" y="9707"/>
                      <a:pt x="5385" y="9723"/>
                    </a:cubicBezTo>
                    <a:cubicBezTo>
                      <a:pt x="5287" y="10044"/>
                      <a:pt x="5357" y="10392"/>
                      <a:pt x="5594" y="10629"/>
                    </a:cubicBezTo>
                    <a:cubicBezTo>
                      <a:pt x="5663" y="10699"/>
                      <a:pt x="5747" y="10741"/>
                      <a:pt x="5817" y="10741"/>
                    </a:cubicBezTo>
                    <a:cubicBezTo>
                      <a:pt x="5887" y="10741"/>
                      <a:pt x="5998" y="10699"/>
                      <a:pt x="6054" y="10629"/>
                    </a:cubicBezTo>
                    <a:cubicBezTo>
                      <a:pt x="6166" y="10518"/>
                      <a:pt x="6166" y="10309"/>
                      <a:pt x="6054" y="10169"/>
                    </a:cubicBezTo>
                    <a:cubicBezTo>
                      <a:pt x="5998" y="10113"/>
                      <a:pt x="5984" y="10044"/>
                      <a:pt x="5984" y="10002"/>
                    </a:cubicBezTo>
                    <a:cubicBezTo>
                      <a:pt x="5984" y="9932"/>
                      <a:pt x="6012" y="9890"/>
                      <a:pt x="6054" y="9834"/>
                    </a:cubicBezTo>
                    <a:lnTo>
                      <a:pt x="6054" y="9820"/>
                    </a:lnTo>
                    <a:lnTo>
                      <a:pt x="6068" y="9792"/>
                    </a:lnTo>
                    <a:lnTo>
                      <a:pt x="6082" y="9779"/>
                    </a:lnTo>
                    <a:lnTo>
                      <a:pt x="6082" y="9765"/>
                    </a:lnTo>
                    <a:lnTo>
                      <a:pt x="6096" y="9737"/>
                    </a:lnTo>
                    <a:cubicBezTo>
                      <a:pt x="6096" y="9723"/>
                      <a:pt x="6110" y="9723"/>
                      <a:pt x="6110" y="9709"/>
                    </a:cubicBezTo>
                    <a:cubicBezTo>
                      <a:pt x="6277" y="9346"/>
                      <a:pt x="6626" y="9095"/>
                      <a:pt x="7003" y="9095"/>
                    </a:cubicBezTo>
                    <a:cubicBezTo>
                      <a:pt x="7021" y="9094"/>
                      <a:pt x="7039" y="9094"/>
                      <a:pt x="7056" y="9094"/>
                    </a:cubicBezTo>
                    <a:close/>
                    <a:moveTo>
                      <a:pt x="10587" y="12973"/>
                    </a:moveTo>
                    <a:cubicBezTo>
                      <a:pt x="10629" y="13098"/>
                      <a:pt x="10671" y="13210"/>
                      <a:pt x="10671" y="13349"/>
                    </a:cubicBezTo>
                    <a:cubicBezTo>
                      <a:pt x="10629" y="13810"/>
                      <a:pt x="10420" y="14117"/>
                      <a:pt x="10043" y="14256"/>
                    </a:cubicBezTo>
                    <a:cubicBezTo>
                      <a:pt x="9904" y="14312"/>
                      <a:pt x="9820" y="14451"/>
                      <a:pt x="9834" y="14605"/>
                    </a:cubicBezTo>
                    <a:cubicBezTo>
                      <a:pt x="9876" y="15051"/>
                      <a:pt x="9695" y="15414"/>
                      <a:pt x="9290" y="15609"/>
                    </a:cubicBezTo>
                    <a:cubicBezTo>
                      <a:pt x="9187" y="15644"/>
                      <a:pt x="9067" y="15667"/>
                      <a:pt x="8948" y="15667"/>
                    </a:cubicBezTo>
                    <a:cubicBezTo>
                      <a:pt x="8875" y="15667"/>
                      <a:pt x="8801" y="15658"/>
                      <a:pt x="8732" y="15637"/>
                    </a:cubicBezTo>
                    <a:cubicBezTo>
                      <a:pt x="8830" y="15316"/>
                      <a:pt x="8774" y="14967"/>
                      <a:pt x="8523" y="14730"/>
                    </a:cubicBezTo>
                    <a:cubicBezTo>
                      <a:pt x="8460" y="14668"/>
                      <a:pt x="8376" y="14636"/>
                      <a:pt x="8291" y="14636"/>
                    </a:cubicBezTo>
                    <a:cubicBezTo>
                      <a:pt x="8206" y="14636"/>
                      <a:pt x="8118" y="14668"/>
                      <a:pt x="8049" y="14730"/>
                    </a:cubicBezTo>
                    <a:cubicBezTo>
                      <a:pt x="7923" y="14856"/>
                      <a:pt x="7923" y="15065"/>
                      <a:pt x="8049" y="15205"/>
                    </a:cubicBezTo>
                    <a:cubicBezTo>
                      <a:pt x="8132" y="15288"/>
                      <a:pt x="8132" y="15442"/>
                      <a:pt x="8035" y="15525"/>
                    </a:cubicBezTo>
                    <a:lnTo>
                      <a:pt x="8021" y="15553"/>
                    </a:lnTo>
                    <a:lnTo>
                      <a:pt x="8007" y="15567"/>
                    </a:lnTo>
                    <a:lnTo>
                      <a:pt x="8007" y="15581"/>
                    </a:lnTo>
                    <a:lnTo>
                      <a:pt x="7979" y="15609"/>
                    </a:lnTo>
                    <a:cubicBezTo>
                      <a:pt x="7979" y="15623"/>
                      <a:pt x="7965" y="15623"/>
                      <a:pt x="7965" y="15637"/>
                    </a:cubicBezTo>
                    <a:cubicBezTo>
                      <a:pt x="7812" y="16000"/>
                      <a:pt x="7463" y="16251"/>
                      <a:pt x="7072" y="16251"/>
                    </a:cubicBezTo>
                    <a:cubicBezTo>
                      <a:pt x="6835" y="16251"/>
                      <a:pt x="6612" y="16167"/>
                      <a:pt x="6431" y="15986"/>
                    </a:cubicBezTo>
                    <a:cubicBezTo>
                      <a:pt x="6654" y="15832"/>
                      <a:pt x="6793" y="15567"/>
                      <a:pt x="6793" y="15274"/>
                    </a:cubicBezTo>
                    <a:cubicBezTo>
                      <a:pt x="6793" y="15093"/>
                      <a:pt x="6654" y="14940"/>
                      <a:pt x="6473" y="14940"/>
                    </a:cubicBezTo>
                    <a:cubicBezTo>
                      <a:pt x="6291" y="14940"/>
                      <a:pt x="6138" y="15079"/>
                      <a:pt x="6138" y="15274"/>
                    </a:cubicBezTo>
                    <a:cubicBezTo>
                      <a:pt x="6138" y="15400"/>
                      <a:pt x="6026" y="15497"/>
                      <a:pt x="5915" y="15497"/>
                    </a:cubicBezTo>
                    <a:lnTo>
                      <a:pt x="5775" y="15497"/>
                    </a:lnTo>
                    <a:cubicBezTo>
                      <a:pt x="5775" y="15497"/>
                      <a:pt x="5747" y="15497"/>
                      <a:pt x="5747" y="15511"/>
                    </a:cubicBezTo>
                    <a:cubicBezTo>
                      <a:pt x="5747" y="15511"/>
                      <a:pt x="5733" y="15511"/>
                      <a:pt x="5733" y="15539"/>
                    </a:cubicBezTo>
                    <a:cubicBezTo>
                      <a:pt x="5566" y="15651"/>
                      <a:pt x="5378" y="15707"/>
                      <a:pt x="5191" y="15707"/>
                    </a:cubicBezTo>
                    <a:cubicBezTo>
                      <a:pt x="5004" y="15707"/>
                      <a:pt x="4820" y="15651"/>
                      <a:pt x="4659" y="15539"/>
                    </a:cubicBezTo>
                    <a:cubicBezTo>
                      <a:pt x="4408" y="15358"/>
                      <a:pt x="4255" y="15079"/>
                      <a:pt x="4241" y="14772"/>
                    </a:cubicBezTo>
                    <a:cubicBezTo>
                      <a:pt x="4562" y="14647"/>
                      <a:pt x="4813" y="14312"/>
                      <a:pt x="4813" y="13935"/>
                    </a:cubicBezTo>
                    <a:cubicBezTo>
                      <a:pt x="4813" y="13754"/>
                      <a:pt x="4673" y="13600"/>
                      <a:pt x="4478" y="13600"/>
                    </a:cubicBezTo>
                    <a:cubicBezTo>
                      <a:pt x="4310" y="13600"/>
                      <a:pt x="4143" y="13740"/>
                      <a:pt x="4143" y="13935"/>
                    </a:cubicBezTo>
                    <a:cubicBezTo>
                      <a:pt x="4143" y="14047"/>
                      <a:pt x="4073" y="14144"/>
                      <a:pt x="3976" y="14172"/>
                    </a:cubicBezTo>
                    <a:cubicBezTo>
                      <a:pt x="3780" y="14075"/>
                      <a:pt x="3627" y="13907"/>
                      <a:pt x="3557" y="13684"/>
                    </a:cubicBezTo>
                    <a:cubicBezTo>
                      <a:pt x="3474" y="13405"/>
                      <a:pt x="3487" y="13182"/>
                      <a:pt x="3571" y="12973"/>
                    </a:cubicBezTo>
                    <a:close/>
                    <a:moveTo>
                      <a:pt x="7044" y="1"/>
                    </a:moveTo>
                    <a:cubicBezTo>
                      <a:pt x="6863" y="1"/>
                      <a:pt x="6710" y="140"/>
                      <a:pt x="6710" y="335"/>
                    </a:cubicBezTo>
                    <a:lnTo>
                      <a:pt x="6710" y="475"/>
                    </a:lnTo>
                    <a:cubicBezTo>
                      <a:pt x="4924" y="545"/>
                      <a:pt x="3278" y="1214"/>
                      <a:pt x="2037" y="2372"/>
                    </a:cubicBezTo>
                    <a:cubicBezTo>
                      <a:pt x="712" y="3613"/>
                      <a:pt x="0" y="5315"/>
                      <a:pt x="0" y="7170"/>
                    </a:cubicBezTo>
                    <a:lnTo>
                      <a:pt x="0" y="8537"/>
                    </a:lnTo>
                    <a:cubicBezTo>
                      <a:pt x="0" y="8718"/>
                      <a:pt x="140" y="8872"/>
                      <a:pt x="321" y="8872"/>
                    </a:cubicBezTo>
                    <a:cubicBezTo>
                      <a:pt x="502" y="8872"/>
                      <a:pt x="656" y="8732"/>
                      <a:pt x="656" y="8537"/>
                    </a:cubicBezTo>
                    <a:cubicBezTo>
                      <a:pt x="656" y="7826"/>
                      <a:pt x="1228" y="7268"/>
                      <a:pt x="1925" y="7268"/>
                    </a:cubicBezTo>
                    <a:cubicBezTo>
                      <a:pt x="2637" y="7268"/>
                      <a:pt x="3209" y="7840"/>
                      <a:pt x="3209" y="8537"/>
                    </a:cubicBezTo>
                    <a:cubicBezTo>
                      <a:pt x="3209" y="8718"/>
                      <a:pt x="3348" y="8872"/>
                      <a:pt x="3543" y="8872"/>
                    </a:cubicBezTo>
                    <a:cubicBezTo>
                      <a:pt x="3711" y="8872"/>
                      <a:pt x="3864" y="8732"/>
                      <a:pt x="3864" y="8537"/>
                    </a:cubicBezTo>
                    <a:cubicBezTo>
                      <a:pt x="3864" y="7826"/>
                      <a:pt x="4450" y="7268"/>
                      <a:pt x="5147" y="7268"/>
                    </a:cubicBezTo>
                    <a:lnTo>
                      <a:pt x="5398" y="7268"/>
                    </a:lnTo>
                    <a:cubicBezTo>
                      <a:pt x="6082" y="7268"/>
                      <a:pt x="6640" y="7812"/>
                      <a:pt x="6682" y="8467"/>
                    </a:cubicBezTo>
                    <a:cubicBezTo>
                      <a:pt x="6277" y="8551"/>
                      <a:pt x="5929" y="8802"/>
                      <a:pt x="5677" y="9137"/>
                    </a:cubicBezTo>
                    <a:cubicBezTo>
                      <a:pt x="5500" y="9069"/>
                      <a:pt x="5310" y="9034"/>
                      <a:pt x="5119" y="9034"/>
                    </a:cubicBezTo>
                    <a:cubicBezTo>
                      <a:pt x="4920" y="9034"/>
                      <a:pt x="4719" y="9072"/>
                      <a:pt x="4534" y="9151"/>
                    </a:cubicBezTo>
                    <a:lnTo>
                      <a:pt x="4520" y="9151"/>
                    </a:lnTo>
                    <a:cubicBezTo>
                      <a:pt x="3934" y="9430"/>
                      <a:pt x="3585" y="9960"/>
                      <a:pt x="3571" y="10588"/>
                    </a:cubicBezTo>
                    <a:cubicBezTo>
                      <a:pt x="3069" y="10867"/>
                      <a:pt x="2776" y="11341"/>
                      <a:pt x="2748" y="11955"/>
                    </a:cubicBezTo>
                    <a:lnTo>
                      <a:pt x="2748" y="11982"/>
                    </a:lnTo>
                    <a:cubicBezTo>
                      <a:pt x="2748" y="12220"/>
                      <a:pt x="2804" y="12471"/>
                      <a:pt x="2930" y="12694"/>
                    </a:cubicBezTo>
                    <a:cubicBezTo>
                      <a:pt x="2734" y="13056"/>
                      <a:pt x="2706" y="13475"/>
                      <a:pt x="2860" y="13949"/>
                    </a:cubicBezTo>
                    <a:lnTo>
                      <a:pt x="2860" y="13963"/>
                    </a:lnTo>
                    <a:cubicBezTo>
                      <a:pt x="2985" y="14298"/>
                      <a:pt x="3209" y="14577"/>
                      <a:pt x="3501" y="14772"/>
                    </a:cubicBezTo>
                    <a:lnTo>
                      <a:pt x="3501" y="14786"/>
                    </a:lnTo>
                    <a:cubicBezTo>
                      <a:pt x="3501" y="15330"/>
                      <a:pt x="3766" y="15846"/>
                      <a:pt x="4199" y="16167"/>
                    </a:cubicBezTo>
                    <a:cubicBezTo>
                      <a:pt x="4473" y="16355"/>
                      <a:pt x="4799" y="16454"/>
                      <a:pt x="5127" y="16454"/>
                    </a:cubicBezTo>
                    <a:cubicBezTo>
                      <a:pt x="5333" y="16454"/>
                      <a:pt x="5539" y="16415"/>
                      <a:pt x="5733" y="16334"/>
                    </a:cubicBezTo>
                    <a:cubicBezTo>
                      <a:pt x="6026" y="16739"/>
                      <a:pt x="6500" y="16976"/>
                      <a:pt x="7003" y="16976"/>
                    </a:cubicBezTo>
                    <a:cubicBezTo>
                      <a:pt x="7547" y="16976"/>
                      <a:pt x="8035" y="16725"/>
                      <a:pt x="8328" y="16265"/>
                    </a:cubicBezTo>
                    <a:cubicBezTo>
                      <a:pt x="8505" y="16333"/>
                      <a:pt x="8695" y="16368"/>
                      <a:pt x="8887" y="16368"/>
                    </a:cubicBezTo>
                    <a:cubicBezTo>
                      <a:pt x="9089" y="16368"/>
                      <a:pt x="9293" y="16329"/>
                      <a:pt x="9485" y="16251"/>
                    </a:cubicBezTo>
                    <a:lnTo>
                      <a:pt x="9499" y="16251"/>
                    </a:lnTo>
                    <a:cubicBezTo>
                      <a:pt x="10071" y="15972"/>
                      <a:pt x="10420" y="15442"/>
                      <a:pt x="10434" y="14814"/>
                    </a:cubicBezTo>
                    <a:cubicBezTo>
                      <a:pt x="10950" y="14535"/>
                      <a:pt x="11243" y="14047"/>
                      <a:pt x="11257" y="13447"/>
                    </a:cubicBezTo>
                    <a:lnTo>
                      <a:pt x="11257" y="13419"/>
                    </a:lnTo>
                    <a:cubicBezTo>
                      <a:pt x="11257" y="13182"/>
                      <a:pt x="11201" y="12931"/>
                      <a:pt x="11089" y="12708"/>
                    </a:cubicBezTo>
                    <a:cubicBezTo>
                      <a:pt x="11271" y="12345"/>
                      <a:pt x="11313" y="11927"/>
                      <a:pt x="11159" y="11452"/>
                    </a:cubicBezTo>
                    <a:lnTo>
                      <a:pt x="11159" y="11438"/>
                    </a:lnTo>
                    <a:cubicBezTo>
                      <a:pt x="11034" y="11104"/>
                      <a:pt x="10811" y="10825"/>
                      <a:pt x="10504" y="10629"/>
                    </a:cubicBezTo>
                    <a:lnTo>
                      <a:pt x="10504" y="10615"/>
                    </a:lnTo>
                    <a:cubicBezTo>
                      <a:pt x="10504" y="10071"/>
                      <a:pt x="10253" y="9555"/>
                      <a:pt x="9806" y="9235"/>
                    </a:cubicBezTo>
                    <a:cubicBezTo>
                      <a:pt x="9532" y="9046"/>
                      <a:pt x="9211" y="8947"/>
                      <a:pt x="8884" y="8947"/>
                    </a:cubicBezTo>
                    <a:cubicBezTo>
                      <a:pt x="8679" y="8947"/>
                      <a:pt x="8471" y="8986"/>
                      <a:pt x="8272" y="9067"/>
                    </a:cubicBezTo>
                    <a:cubicBezTo>
                      <a:pt x="8049" y="8746"/>
                      <a:pt x="7700" y="8537"/>
                      <a:pt x="7337" y="8453"/>
                    </a:cubicBezTo>
                    <a:cubicBezTo>
                      <a:pt x="7365" y="7784"/>
                      <a:pt x="7923" y="7254"/>
                      <a:pt x="8607" y="7254"/>
                    </a:cubicBezTo>
                    <a:lnTo>
                      <a:pt x="8872" y="7254"/>
                    </a:lnTo>
                    <a:cubicBezTo>
                      <a:pt x="9583" y="7254"/>
                      <a:pt x="10141" y="7826"/>
                      <a:pt x="10141" y="8523"/>
                    </a:cubicBezTo>
                    <a:cubicBezTo>
                      <a:pt x="10141" y="8691"/>
                      <a:pt x="10280" y="8858"/>
                      <a:pt x="10476" y="8858"/>
                    </a:cubicBezTo>
                    <a:cubicBezTo>
                      <a:pt x="10643" y="8858"/>
                      <a:pt x="10811" y="8718"/>
                      <a:pt x="10811" y="8523"/>
                    </a:cubicBezTo>
                    <a:cubicBezTo>
                      <a:pt x="10811" y="7812"/>
                      <a:pt x="11382" y="7254"/>
                      <a:pt x="12080" y="7254"/>
                    </a:cubicBezTo>
                    <a:cubicBezTo>
                      <a:pt x="12791" y="7254"/>
                      <a:pt x="13349" y="7826"/>
                      <a:pt x="13349" y="8523"/>
                    </a:cubicBezTo>
                    <a:cubicBezTo>
                      <a:pt x="13349" y="8691"/>
                      <a:pt x="13489" y="8858"/>
                      <a:pt x="13684" y="8858"/>
                    </a:cubicBezTo>
                    <a:cubicBezTo>
                      <a:pt x="13865" y="8858"/>
                      <a:pt x="14019" y="8718"/>
                      <a:pt x="14019" y="8523"/>
                    </a:cubicBezTo>
                    <a:lnTo>
                      <a:pt x="14019" y="7142"/>
                    </a:lnTo>
                    <a:cubicBezTo>
                      <a:pt x="14102" y="6542"/>
                      <a:pt x="14033" y="5943"/>
                      <a:pt x="13865" y="5357"/>
                    </a:cubicBezTo>
                    <a:cubicBezTo>
                      <a:pt x="13865" y="5301"/>
                      <a:pt x="13837" y="5231"/>
                      <a:pt x="13809" y="5189"/>
                    </a:cubicBezTo>
                    <a:cubicBezTo>
                      <a:pt x="13475" y="4129"/>
                      <a:pt x="12875" y="3153"/>
                      <a:pt x="12052" y="2372"/>
                    </a:cubicBezTo>
                    <a:cubicBezTo>
                      <a:pt x="10811" y="1200"/>
                      <a:pt x="9165" y="545"/>
                      <a:pt x="7379" y="475"/>
                    </a:cubicBezTo>
                    <a:lnTo>
                      <a:pt x="7379" y="335"/>
                    </a:lnTo>
                    <a:cubicBezTo>
                      <a:pt x="7379" y="154"/>
                      <a:pt x="7240" y="1"/>
                      <a:pt x="70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8"/>
              <p:cNvSpPr/>
              <p:nvPr/>
            </p:nvSpPr>
            <p:spPr>
              <a:xfrm>
                <a:off x="1524325" y="1364475"/>
                <a:ext cx="16775" cy="16400"/>
              </a:xfrm>
              <a:custGeom>
                <a:avLst/>
                <a:gdLst/>
                <a:ahLst/>
                <a:cxnLst/>
                <a:rect l="l" t="t" r="r" b="b"/>
                <a:pathLst>
                  <a:path w="671" h="656" extrusionOk="0">
                    <a:moveTo>
                      <a:pt x="266" y="0"/>
                    </a:moveTo>
                    <a:cubicBezTo>
                      <a:pt x="252" y="0"/>
                      <a:pt x="238" y="14"/>
                      <a:pt x="196" y="14"/>
                    </a:cubicBezTo>
                    <a:cubicBezTo>
                      <a:pt x="182" y="14"/>
                      <a:pt x="168" y="42"/>
                      <a:pt x="140" y="56"/>
                    </a:cubicBezTo>
                    <a:cubicBezTo>
                      <a:pt x="126" y="70"/>
                      <a:pt x="112" y="70"/>
                      <a:pt x="98" y="84"/>
                    </a:cubicBezTo>
                    <a:cubicBezTo>
                      <a:pt x="85" y="112"/>
                      <a:pt x="57" y="126"/>
                      <a:pt x="57" y="140"/>
                    </a:cubicBezTo>
                    <a:cubicBezTo>
                      <a:pt x="43" y="153"/>
                      <a:pt x="43" y="167"/>
                      <a:pt x="29" y="195"/>
                    </a:cubicBezTo>
                    <a:cubicBezTo>
                      <a:pt x="29" y="209"/>
                      <a:pt x="1" y="223"/>
                      <a:pt x="1" y="265"/>
                    </a:cubicBezTo>
                    <a:lnTo>
                      <a:pt x="1" y="335"/>
                    </a:lnTo>
                    <a:lnTo>
                      <a:pt x="1" y="405"/>
                    </a:lnTo>
                    <a:cubicBezTo>
                      <a:pt x="1" y="418"/>
                      <a:pt x="29" y="432"/>
                      <a:pt x="29" y="474"/>
                    </a:cubicBezTo>
                    <a:cubicBezTo>
                      <a:pt x="29" y="488"/>
                      <a:pt x="43" y="502"/>
                      <a:pt x="57" y="516"/>
                    </a:cubicBezTo>
                    <a:cubicBezTo>
                      <a:pt x="71" y="544"/>
                      <a:pt x="71" y="558"/>
                      <a:pt x="98" y="572"/>
                    </a:cubicBezTo>
                    <a:cubicBezTo>
                      <a:pt x="112" y="586"/>
                      <a:pt x="126" y="614"/>
                      <a:pt x="140" y="614"/>
                    </a:cubicBezTo>
                    <a:cubicBezTo>
                      <a:pt x="168" y="628"/>
                      <a:pt x="182" y="628"/>
                      <a:pt x="196" y="642"/>
                    </a:cubicBezTo>
                    <a:cubicBezTo>
                      <a:pt x="210" y="642"/>
                      <a:pt x="238" y="656"/>
                      <a:pt x="266" y="656"/>
                    </a:cubicBezTo>
                    <a:lnTo>
                      <a:pt x="405" y="656"/>
                    </a:lnTo>
                    <a:cubicBezTo>
                      <a:pt x="433" y="656"/>
                      <a:pt x="447" y="642"/>
                      <a:pt x="475" y="642"/>
                    </a:cubicBezTo>
                    <a:cubicBezTo>
                      <a:pt x="503" y="642"/>
                      <a:pt x="517" y="628"/>
                      <a:pt x="531" y="614"/>
                    </a:cubicBezTo>
                    <a:cubicBezTo>
                      <a:pt x="545" y="586"/>
                      <a:pt x="573" y="586"/>
                      <a:pt x="587" y="572"/>
                    </a:cubicBezTo>
                    <a:cubicBezTo>
                      <a:pt x="601" y="558"/>
                      <a:pt x="615" y="544"/>
                      <a:pt x="615" y="516"/>
                    </a:cubicBezTo>
                    <a:cubicBezTo>
                      <a:pt x="642" y="502"/>
                      <a:pt x="642" y="488"/>
                      <a:pt x="656" y="474"/>
                    </a:cubicBezTo>
                    <a:cubicBezTo>
                      <a:pt x="656" y="446"/>
                      <a:pt x="670" y="432"/>
                      <a:pt x="670" y="405"/>
                    </a:cubicBezTo>
                    <a:lnTo>
                      <a:pt x="670" y="335"/>
                    </a:lnTo>
                    <a:cubicBezTo>
                      <a:pt x="670" y="293"/>
                      <a:pt x="656" y="279"/>
                      <a:pt x="656" y="265"/>
                    </a:cubicBezTo>
                    <a:cubicBezTo>
                      <a:pt x="656" y="237"/>
                      <a:pt x="642" y="223"/>
                      <a:pt x="642" y="195"/>
                    </a:cubicBezTo>
                    <a:cubicBezTo>
                      <a:pt x="642" y="167"/>
                      <a:pt x="615" y="153"/>
                      <a:pt x="601" y="140"/>
                    </a:cubicBezTo>
                    <a:cubicBezTo>
                      <a:pt x="587" y="126"/>
                      <a:pt x="587" y="112"/>
                      <a:pt x="573" y="84"/>
                    </a:cubicBezTo>
                    <a:cubicBezTo>
                      <a:pt x="545" y="70"/>
                      <a:pt x="531" y="56"/>
                      <a:pt x="517" y="56"/>
                    </a:cubicBezTo>
                    <a:cubicBezTo>
                      <a:pt x="503" y="28"/>
                      <a:pt x="475" y="28"/>
                      <a:pt x="461" y="14"/>
                    </a:cubicBezTo>
                    <a:cubicBezTo>
                      <a:pt x="447" y="14"/>
                      <a:pt x="433"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8"/>
              <p:cNvSpPr/>
              <p:nvPr/>
            </p:nvSpPr>
            <p:spPr>
              <a:xfrm>
                <a:off x="1608025" y="1505700"/>
                <a:ext cx="39775" cy="39775"/>
              </a:xfrm>
              <a:custGeom>
                <a:avLst/>
                <a:gdLst/>
                <a:ahLst/>
                <a:cxnLst/>
                <a:rect l="l" t="t" r="r" b="b"/>
                <a:pathLst>
                  <a:path w="1591" h="1591" extrusionOk="0">
                    <a:moveTo>
                      <a:pt x="335" y="0"/>
                    </a:moveTo>
                    <a:cubicBezTo>
                      <a:pt x="168" y="0"/>
                      <a:pt x="0" y="140"/>
                      <a:pt x="0" y="335"/>
                    </a:cubicBezTo>
                    <a:cubicBezTo>
                      <a:pt x="0" y="1032"/>
                      <a:pt x="558" y="1590"/>
                      <a:pt x="1256" y="1590"/>
                    </a:cubicBezTo>
                    <a:cubicBezTo>
                      <a:pt x="1437" y="1590"/>
                      <a:pt x="1591" y="1451"/>
                      <a:pt x="1591" y="1256"/>
                    </a:cubicBezTo>
                    <a:cubicBezTo>
                      <a:pt x="1591" y="1060"/>
                      <a:pt x="1437" y="921"/>
                      <a:pt x="1270" y="921"/>
                    </a:cubicBezTo>
                    <a:cubicBezTo>
                      <a:pt x="935" y="921"/>
                      <a:pt x="670" y="670"/>
                      <a:pt x="670" y="335"/>
                    </a:cubicBezTo>
                    <a:cubicBezTo>
                      <a:pt x="670" y="154"/>
                      <a:pt x="531" y="0"/>
                      <a:pt x="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8"/>
              <p:cNvSpPr/>
              <p:nvPr/>
            </p:nvSpPr>
            <p:spPr>
              <a:xfrm>
                <a:off x="1672525" y="1501850"/>
                <a:ext cx="39800" cy="39775"/>
              </a:xfrm>
              <a:custGeom>
                <a:avLst/>
                <a:gdLst/>
                <a:ahLst/>
                <a:cxnLst/>
                <a:rect l="l" t="t" r="r" b="b"/>
                <a:pathLst>
                  <a:path w="1592" h="1591" extrusionOk="0">
                    <a:moveTo>
                      <a:pt x="336" y="1"/>
                    </a:moveTo>
                    <a:cubicBezTo>
                      <a:pt x="168" y="1"/>
                      <a:pt x="1" y="140"/>
                      <a:pt x="1" y="336"/>
                    </a:cubicBezTo>
                    <a:cubicBezTo>
                      <a:pt x="1" y="1033"/>
                      <a:pt x="559" y="1591"/>
                      <a:pt x="1256" y="1591"/>
                    </a:cubicBezTo>
                    <a:cubicBezTo>
                      <a:pt x="1438" y="1591"/>
                      <a:pt x="1591" y="1451"/>
                      <a:pt x="1591" y="1256"/>
                    </a:cubicBezTo>
                    <a:cubicBezTo>
                      <a:pt x="1591" y="1061"/>
                      <a:pt x="1452" y="921"/>
                      <a:pt x="1270" y="921"/>
                    </a:cubicBezTo>
                    <a:cubicBezTo>
                      <a:pt x="936" y="921"/>
                      <a:pt x="671" y="656"/>
                      <a:pt x="671" y="336"/>
                    </a:cubicBezTo>
                    <a:cubicBezTo>
                      <a:pt x="671" y="154"/>
                      <a:pt x="531" y="1"/>
                      <a:pt x="3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8"/>
              <p:cNvSpPr/>
              <p:nvPr/>
            </p:nvSpPr>
            <p:spPr>
              <a:xfrm>
                <a:off x="1692775" y="1565325"/>
                <a:ext cx="39775" cy="39775"/>
              </a:xfrm>
              <a:custGeom>
                <a:avLst/>
                <a:gdLst/>
                <a:ahLst/>
                <a:cxnLst/>
                <a:rect l="l" t="t" r="r" b="b"/>
                <a:pathLst>
                  <a:path w="1591" h="1591" extrusionOk="0">
                    <a:moveTo>
                      <a:pt x="335" y="0"/>
                    </a:moveTo>
                    <a:cubicBezTo>
                      <a:pt x="153" y="0"/>
                      <a:pt x="0" y="140"/>
                      <a:pt x="0" y="335"/>
                    </a:cubicBezTo>
                    <a:cubicBezTo>
                      <a:pt x="0" y="530"/>
                      <a:pt x="139" y="670"/>
                      <a:pt x="335" y="670"/>
                    </a:cubicBezTo>
                    <a:cubicBezTo>
                      <a:pt x="670" y="670"/>
                      <a:pt x="921" y="921"/>
                      <a:pt x="921" y="1256"/>
                    </a:cubicBezTo>
                    <a:cubicBezTo>
                      <a:pt x="921" y="1437"/>
                      <a:pt x="1060" y="1591"/>
                      <a:pt x="1255" y="1591"/>
                    </a:cubicBezTo>
                    <a:cubicBezTo>
                      <a:pt x="1451" y="1591"/>
                      <a:pt x="1590" y="1451"/>
                      <a:pt x="1590" y="1256"/>
                    </a:cubicBezTo>
                    <a:cubicBezTo>
                      <a:pt x="1590" y="558"/>
                      <a:pt x="1018" y="0"/>
                      <a:pt x="3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8"/>
              <p:cNvSpPr/>
              <p:nvPr/>
            </p:nvSpPr>
            <p:spPr>
              <a:xfrm>
                <a:off x="1628250" y="1569150"/>
                <a:ext cx="39775" cy="39775"/>
              </a:xfrm>
              <a:custGeom>
                <a:avLst/>
                <a:gdLst/>
                <a:ahLst/>
                <a:cxnLst/>
                <a:rect l="l" t="t" r="r" b="b"/>
                <a:pathLst>
                  <a:path w="1591" h="1591" extrusionOk="0">
                    <a:moveTo>
                      <a:pt x="335" y="1"/>
                    </a:moveTo>
                    <a:cubicBezTo>
                      <a:pt x="154" y="1"/>
                      <a:pt x="1" y="154"/>
                      <a:pt x="1" y="336"/>
                    </a:cubicBezTo>
                    <a:cubicBezTo>
                      <a:pt x="1" y="531"/>
                      <a:pt x="140" y="670"/>
                      <a:pt x="335" y="670"/>
                    </a:cubicBezTo>
                    <a:cubicBezTo>
                      <a:pt x="670" y="670"/>
                      <a:pt x="921" y="935"/>
                      <a:pt x="921" y="1256"/>
                    </a:cubicBezTo>
                    <a:cubicBezTo>
                      <a:pt x="921" y="1438"/>
                      <a:pt x="1061" y="1591"/>
                      <a:pt x="1256" y="1591"/>
                    </a:cubicBezTo>
                    <a:cubicBezTo>
                      <a:pt x="1437" y="1591"/>
                      <a:pt x="1591" y="1452"/>
                      <a:pt x="1591" y="1256"/>
                    </a:cubicBezTo>
                    <a:cubicBezTo>
                      <a:pt x="1577" y="573"/>
                      <a:pt x="1019" y="1"/>
                      <a:pt x="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48"/>
            <p:cNvGrpSpPr/>
            <p:nvPr/>
          </p:nvGrpSpPr>
          <p:grpSpPr>
            <a:xfrm>
              <a:off x="7848100" y="1333125"/>
              <a:ext cx="426175" cy="363725"/>
              <a:chOff x="2656600" y="1267875"/>
              <a:chExt cx="426175" cy="363725"/>
            </a:xfrm>
          </p:grpSpPr>
          <p:sp>
            <p:nvSpPr>
              <p:cNvPr id="1021" name="Google Shape;1021;p48"/>
              <p:cNvSpPr/>
              <p:nvPr/>
            </p:nvSpPr>
            <p:spPr>
              <a:xfrm>
                <a:off x="2656600" y="1267875"/>
                <a:ext cx="426175" cy="363725"/>
              </a:xfrm>
              <a:custGeom>
                <a:avLst/>
                <a:gdLst/>
                <a:ahLst/>
                <a:cxnLst/>
                <a:rect l="l" t="t" r="r" b="b"/>
                <a:pathLst>
                  <a:path w="17047" h="14549" extrusionOk="0">
                    <a:moveTo>
                      <a:pt x="4548" y="600"/>
                    </a:moveTo>
                    <a:cubicBezTo>
                      <a:pt x="5469" y="600"/>
                      <a:pt x="6292" y="935"/>
                      <a:pt x="6919" y="1297"/>
                    </a:cubicBezTo>
                    <a:lnTo>
                      <a:pt x="5385" y="3334"/>
                    </a:lnTo>
                    <a:cubicBezTo>
                      <a:pt x="5287" y="3473"/>
                      <a:pt x="5301" y="3683"/>
                      <a:pt x="5455" y="3808"/>
                    </a:cubicBezTo>
                    <a:cubicBezTo>
                      <a:pt x="5511" y="3864"/>
                      <a:pt x="5580" y="3878"/>
                      <a:pt x="5650" y="3878"/>
                    </a:cubicBezTo>
                    <a:cubicBezTo>
                      <a:pt x="5748" y="3878"/>
                      <a:pt x="5845" y="3822"/>
                      <a:pt x="5915" y="3738"/>
                    </a:cubicBezTo>
                    <a:lnTo>
                      <a:pt x="7477" y="1660"/>
                    </a:lnTo>
                    <a:cubicBezTo>
                      <a:pt x="7812" y="1911"/>
                      <a:pt x="8049" y="2134"/>
                      <a:pt x="8175" y="2260"/>
                    </a:cubicBezTo>
                    <a:lnTo>
                      <a:pt x="7352" y="3334"/>
                    </a:lnTo>
                    <a:cubicBezTo>
                      <a:pt x="7268" y="3460"/>
                      <a:pt x="7268" y="3613"/>
                      <a:pt x="7352" y="3738"/>
                    </a:cubicBezTo>
                    <a:lnTo>
                      <a:pt x="8956" y="5873"/>
                    </a:lnTo>
                    <a:lnTo>
                      <a:pt x="7352" y="7993"/>
                    </a:lnTo>
                    <a:cubicBezTo>
                      <a:pt x="7268" y="8118"/>
                      <a:pt x="7268" y="8272"/>
                      <a:pt x="7352" y="8397"/>
                    </a:cubicBezTo>
                    <a:lnTo>
                      <a:pt x="8956" y="10518"/>
                    </a:lnTo>
                    <a:lnTo>
                      <a:pt x="7352" y="12652"/>
                    </a:lnTo>
                    <a:cubicBezTo>
                      <a:pt x="7380" y="12721"/>
                      <a:pt x="7352" y="12735"/>
                      <a:pt x="7352" y="12735"/>
                    </a:cubicBezTo>
                    <a:cubicBezTo>
                      <a:pt x="7338" y="12763"/>
                      <a:pt x="7338" y="12777"/>
                      <a:pt x="7338" y="12777"/>
                    </a:cubicBezTo>
                    <a:cubicBezTo>
                      <a:pt x="7338" y="12791"/>
                      <a:pt x="7338" y="12791"/>
                      <a:pt x="7324" y="12805"/>
                    </a:cubicBezTo>
                    <a:lnTo>
                      <a:pt x="7324" y="12847"/>
                    </a:lnTo>
                    <a:lnTo>
                      <a:pt x="7324" y="12875"/>
                    </a:lnTo>
                    <a:lnTo>
                      <a:pt x="7324" y="12917"/>
                    </a:lnTo>
                    <a:lnTo>
                      <a:pt x="7324" y="12945"/>
                    </a:lnTo>
                    <a:cubicBezTo>
                      <a:pt x="7324" y="12959"/>
                      <a:pt x="7324" y="12959"/>
                      <a:pt x="7338" y="12986"/>
                    </a:cubicBezTo>
                    <a:cubicBezTo>
                      <a:pt x="7059" y="12791"/>
                      <a:pt x="6766" y="12582"/>
                      <a:pt x="6445" y="12359"/>
                    </a:cubicBezTo>
                    <a:lnTo>
                      <a:pt x="7687" y="10713"/>
                    </a:lnTo>
                    <a:cubicBezTo>
                      <a:pt x="7770" y="10587"/>
                      <a:pt x="7770" y="10434"/>
                      <a:pt x="7687" y="10308"/>
                    </a:cubicBezTo>
                    <a:lnTo>
                      <a:pt x="6083" y="8188"/>
                    </a:lnTo>
                    <a:lnTo>
                      <a:pt x="7687" y="6054"/>
                    </a:lnTo>
                    <a:cubicBezTo>
                      <a:pt x="7798" y="5914"/>
                      <a:pt x="7770" y="5705"/>
                      <a:pt x="7617" y="5594"/>
                    </a:cubicBezTo>
                    <a:cubicBezTo>
                      <a:pt x="7558" y="5546"/>
                      <a:pt x="7486" y="5522"/>
                      <a:pt x="7413" y="5522"/>
                    </a:cubicBezTo>
                    <a:cubicBezTo>
                      <a:pt x="7315" y="5522"/>
                      <a:pt x="7215" y="5567"/>
                      <a:pt x="7143" y="5663"/>
                    </a:cubicBezTo>
                    <a:lnTo>
                      <a:pt x="5385" y="7993"/>
                    </a:lnTo>
                    <a:cubicBezTo>
                      <a:pt x="5301" y="8118"/>
                      <a:pt x="5301" y="8272"/>
                      <a:pt x="5385" y="8397"/>
                    </a:cubicBezTo>
                    <a:lnTo>
                      <a:pt x="6989" y="10518"/>
                    </a:lnTo>
                    <a:lnTo>
                      <a:pt x="5887" y="11982"/>
                    </a:lnTo>
                    <a:cubicBezTo>
                      <a:pt x="4172" y="10727"/>
                      <a:pt x="2163" y="9151"/>
                      <a:pt x="1563" y="8132"/>
                    </a:cubicBezTo>
                    <a:cubicBezTo>
                      <a:pt x="908" y="7016"/>
                      <a:pt x="643" y="6012"/>
                      <a:pt x="698" y="4854"/>
                    </a:cubicBezTo>
                    <a:cubicBezTo>
                      <a:pt x="796" y="2525"/>
                      <a:pt x="2540" y="600"/>
                      <a:pt x="4548" y="600"/>
                    </a:cubicBezTo>
                    <a:close/>
                    <a:moveTo>
                      <a:pt x="12471" y="670"/>
                    </a:moveTo>
                    <a:cubicBezTo>
                      <a:pt x="14494" y="670"/>
                      <a:pt x="16209" y="2567"/>
                      <a:pt x="16321" y="4924"/>
                    </a:cubicBezTo>
                    <a:cubicBezTo>
                      <a:pt x="16391" y="6389"/>
                      <a:pt x="15888" y="7435"/>
                      <a:pt x="15442" y="8188"/>
                    </a:cubicBezTo>
                    <a:cubicBezTo>
                      <a:pt x="14703" y="9457"/>
                      <a:pt x="11704" y="11675"/>
                      <a:pt x="9849" y="12945"/>
                    </a:cubicBezTo>
                    <a:lnTo>
                      <a:pt x="11509" y="10657"/>
                    </a:lnTo>
                    <a:cubicBezTo>
                      <a:pt x="11606" y="10518"/>
                      <a:pt x="11578" y="10308"/>
                      <a:pt x="11439" y="10211"/>
                    </a:cubicBezTo>
                    <a:cubicBezTo>
                      <a:pt x="11384" y="10167"/>
                      <a:pt x="11319" y="10147"/>
                      <a:pt x="11253" y="10147"/>
                    </a:cubicBezTo>
                    <a:cubicBezTo>
                      <a:pt x="11150" y="10147"/>
                      <a:pt x="11046" y="10196"/>
                      <a:pt x="10979" y="10280"/>
                    </a:cubicBezTo>
                    <a:lnTo>
                      <a:pt x="8593" y="13586"/>
                    </a:lnTo>
                    <a:lnTo>
                      <a:pt x="8091" y="12917"/>
                    </a:lnTo>
                    <a:lnTo>
                      <a:pt x="9695" y="10783"/>
                    </a:lnTo>
                    <a:cubicBezTo>
                      <a:pt x="9779" y="10657"/>
                      <a:pt x="9779" y="10504"/>
                      <a:pt x="9695" y="10378"/>
                    </a:cubicBezTo>
                    <a:lnTo>
                      <a:pt x="8091" y="8258"/>
                    </a:lnTo>
                    <a:lnTo>
                      <a:pt x="9695" y="6124"/>
                    </a:lnTo>
                    <a:cubicBezTo>
                      <a:pt x="9779" y="6012"/>
                      <a:pt x="9779" y="5845"/>
                      <a:pt x="9695" y="5733"/>
                    </a:cubicBezTo>
                    <a:lnTo>
                      <a:pt x="8091" y="3599"/>
                    </a:lnTo>
                    <a:lnTo>
                      <a:pt x="9374" y="1897"/>
                    </a:lnTo>
                    <a:cubicBezTo>
                      <a:pt x="9751" y="1618"/>
                      <a:pt x="10323" y="1228"/>
                      <a:pt x="11006" y="963"/>
                    </a:cubicBezTo>
                    <a:lnTo>
                      <a:pt x="11006" y="963"/>
                    </a:lnTo>
                    <a:lnTo>
                      <a:pt x="9235" y="3306"/>
                    </a:lnTo>
                    <a:cubicBezTo>
                      <a:pt x="9151" y="3432"/>
                      <a:pt x="9151" y="3585"/>
                      <a:pt x="9235" y="3711"/>
                    </a:cubicBezTo>
                    <a:lnTo>
                      <a:pt x="10839" y="5831"/>
                    </a:lnTo>
                    <a:lnTo>
                      <a:pt x="9235" y="7965"/>
                    </a:lnTo>
                    <a:cubicBezTo>
                      <a:pt x="9137" y="8104"/>
                      <a:pt x="9151" y="8314"/>
                      <a:pt x="9305" y="8425"/>
                    </a:cubicBezTo>
                    <a:cubicBezTo>
                      <a:pt x="9360" y="8481"/>
                      <a:pt x="9430" y="8495"/>
                      <a:pt x="9500" y="8495"/>
                    </a:cubicBezTo>
                    <a:cubicBezTo>
                      <a:pt x="9612" y="8495"/>
                      <a:pt x="9695" y="8453"/>
                      <a:pt x="9765" y="8355"/>
                    </a:cubicBezTo>
                    <a:lnTo>
                      <a:pt x="11523" y="6026"/>
                    </a:lnTo>
                    <a:cubicBezTo>
                      <a:pt x="11606" y="5901"/>
                      <a:pt x="11606" y="5747"/>
                      <a:pt x="11523" y="5622"/>
                    </a:cubicBezTo>
                    <a:lnTo>
                      <a:pt x="9918" y="3501"/>
                    </a:lnTo>
                    <a:lnTo>
                      <a:pt x="12011" y="712"/>
                    </a:lnTo>
                    <a:cubicBezTo>
                      <a:pt x="12164" y="684"/>
                      <a:pt x="12304" y="670"/>
                      <a:pt x="12471" y="670"/>
                    </a:cubicBezTo>
                    <a:close/>
                    <a:moveTo>
                      <a:pt x="4590" y="0"/>
                    </a:moveTo>
                    <a:cubicBezTo>
                      <a:pt x="3418" y="0"/>
                      <a:pt x="2302" y="516"/>
                      <a:pt x="1452" y="1437"/>
                    </a:cubicBezTo>
                    <a:cubicBezTo>
                      <a:pt x="615" y="2344"/>
                      <a:pt x="127" y="3571"/>
                      <a:pt x="71" y="4854"/>
                    </a:cubicBezTo>
                    <a:cubicBezTo>
                      <a:pt x="1" y="6152"/>
                      <a:pt x="294" y="7267"/>
                      <a:pt x="1033" y="8509"/>
                    </a:cubicBezTo>
                    <a:cubicBezTo>
                      <a:pt x="2191" y="10490"/>
                      <a:pt x="8105" y="14339"/>
                      <a:pt x="8356" y="14493"/>
                    </a:cubicBezTo>
                    <a:cubicBezTo>
                      <a:pt x="8398" y="14535"/>
                      <a:pt x="8468" y="14549"/>
                      <a:pt x="8524" y="14549"/>
                    </a:cubicBezTo>
                    <a:cubicBezTo>
                      <a:pt x="8579" y="14549"/>
                      <a:pt x="8649" y="14535"/>
                      <a:pt x="8705" y="14493"/>
                    </a:cubicBezTo>
                    <a:cubicBezTo>
                      <a:pt x="8705" y="14493"/>
                      <a:pt x="8733" y="14479"/>
                      <a:pt x="8789" y="14451"/>
                    </a:cubicBezTo>
                    <a:cubicBezTo>
                      <a:pt x="9793" y="13781"/>
                      <a:pt x="14926" y="10364"/>
                      <a:pt x="16000" y="8495"/>
                    </a:cubicBezTo>
                    <a:cubicBezTo>
                      <a:pt x="16516" y="7700"/>
                      <a:pt x="17046" y="6528"/>
                      <a:pt x="16976" y="4882"/>
                    </a:cubicBezTo>
                    <a:cubicBezTo>
                      <a:pt x="16907" y="3585"/>
                      <a:pt x="16418" y="2372"/>
                      <a:pt x="15609" y="1465"/>
                    </a:cubicBezTo>
                    <a:cubicBezTo>
                      <a:pt x="14745" y="516"/>
                      <a:pt x="13629" y="14"/>
                      <a:pt x="12471" y="14"/>
                    </a:cubicBezTo>
                    <a:cubicBezTo>
                      <a:pt x="10979" y="14"/>
                      <a:pt x="9709" y="767"/>
                      <a:pt x="8914" y="1395"/>
                    </a:cubicBezTo>
                    <a:cubicBezTo>
                      <a:pt x="8747" y="1507"/>
                      <a:pt x="8635" y="1618"/>
                      <a:pt x="8524" y="1702"/>
                    </a:cubicBezTo>
                    <a:cubicBezTo>
                      <a:pt x="7966" y="1186"/>
                      <a:pt x="6501" y="0"/>
                      <a:pt x="45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8"/>
              <p:cNvSpPr/>
              <p:nvPr/>
            </p:nvSpPr>
            <p:spPr>
              <a:xfrm>
                <a:off x="2811800" y="1377375"/>
                <a:ext cx="16400" cy="16750"/>
              </a:xfrm>
              <a:custGeom>
                <a:avLst/>
                <a:gdLst/>
                <a:ahLst/>
                <a:cxnLst/>
                <a:rect l="l" t="t" r="r" b="b"/>
                <a:pathLst>
                  <a:path w="656" h="670" extrusionOk="0">
                    <a:moveTo>
                      <a:pt x="265" y="0"/>
                    </a:moveTo>
                    <a:cubicBezTo>
                      <a:pt x="237" y="0"/>
                      <a:pt x="223" y="28"/>
                      <a:pt x="195" y="28"/>
                    </a:cubicBezTo>
                    <a:cubicBezTo>
                      <a:pt x="167" y="28"/>
                      <a:pt x="154" y="42"/>
                      <a:pt x="140" y="56"/>
                    </a:cubicBezTo>
                    <a:cubicBezTo>
                      <a:pt x="126" y="84"/>
                      <a:pt x="98" y="84"/>
                      <a:pt x="84" y="98"/>
                    </a:cubicBezTo>
                    <a:cubicBezTo>
                      <a:pt x="70" y="112"/>
                      <a:pt x="56" y="126"/>
                      <a:pt x="56" y="154"/>
                    </a:cubicBezTo>
                    <a:cubicBezTo>
                      <a:pt x="28" y="168"/>
                      <a:pt x="28" y="181"/>
                      <a:pt x="14" y="195"/>
                    </a:cubicBezTo>
                    <a:cubicBezTo>
                      <a:pt x="14" y="223"/>
                      <a:pt x="0" y="237"/>
                      <a:pt x="0" y="265"/>
                    </a:cubicBezTo>
                    <a:lnTo>
                      <a:pt x="0" y="335"/>
                    </a:lnTo>
                    <a:lnTo>
                      <a:pt x="0" y="405"/>
                    </a:lnTo>
                    <a:cubicBezTo>
                      <a:pt x="0" y="419"/>
                      <a:pt x="14" y="446"/>
                      <a:pt x="14" y="474"/>
                    </a:cubicBezTo>
                    <a:cubicBezTo>
                      <a:pt x="14" y="488"/>
                      <a:pt x="28" y="516"/>
                      <a:pt x="56" y="530"/>
                    </a:cubicBezTo>
                    <a:cubicBezTo>
                      <a:pt x="70" y="544"/>
                      <a:pt x="70" y="558"/>
                      <a:pt x="84" y="586"/>
                    </a:cubicBezTo>
                    <a:cubicBezTo>
                      <a:pt x="98" y="600"/>
                      <a:pt x="126" y="614"/>
                      <a:pt x="140" y="614"/>
                    </a:cubicBezTo>
                    <a:cubicBezTo>
                      <a:pt x="154" y="628"/>
                      <a:pt x="167" y="628"/>
                      <a:pt x="195" y="656"/>
                    </a:cubicBezTo>
                    <a:cubicBezTo>
                      <a:pt x="209" y="656"/>
                      <a:pt x="223" y="670"/>
                      <a:pt x="265" y="670"/>
                    </a:cubicBezTo>
                    <a:lnTo>
                      <a:pt x="405" y="670"/>
                    </a:lnTo>
                    <a:cubicBezTo>
                      <a:pt x="419" y="670"/>
                      <a:pt x="433" y="656"/>
                      <a:pt x="474" y="656"/>
                    </a:cubicBezTo>
                    <a:cubicBezTo>
                      <a:pt x="488" y="656"/>
                      <a:pt x="502" y="628"/>
                      <a:pt x="516" y="614"/>
                    </a:cubicBezTo>
                    <a:cubicBezTo>
                      <a:pt x="544" y="600"/>
                      <a:pt x="558" y="600"/>
                      <a:pt x="572" y="586"/>
                    </a:cubicBezTo>
                    <a:cubicBezTo>
                      <a:pt x="586" y="558"/>
                      <a:pt x="614" y="544"/>
                      <a:pt x="614" y="530"/>
                    </a:cubicBezTo>
                    <a:cubicBezTo>
                      <a:pt x="628" y="516"/>
                      <a:pt x="628" y="488"/>
                      <a:pt x="642" y="474"/>
                    </a:cubicBezTo>
                    <a:cubicBezTo>
                      <a:pt x="642" y="460"/>
                      <a:pt x="656" y="446"/>
                      <a:pt x="656" y="405"/>
                    </a:cubicBezTo>
                    <a:lnTo>
                      <a:pt x="656" y="335"/>
                    </a:lnTo>
                    <a:cubicBezTo>
                      <a:pt x="656" y="307"/>
                      <a:pt x="642" y="293"/>
                      <a:pt x="642" y="265"/>
                    </a:cubicBezTo>
                    <a:cubicBezTo>
                      <a:pt x="642" y="251"/>
                      <a:pt x="628" y="237"/>
                      <a:pt x="628" y="195"/>
                    </a:cubicBezTo>
                    <a:cubicBezTo>
                      <a:pt x="628" y="181"/>
                      <a:pt x="614" y="168"/>
                      <a:pt x="586" y="154"/>
                    </a:cubicBezTo>
                    <a:cubicBezTo>
                      <a:pt x="572" y="126"/>
                      <a:pt x="572" y="112"/>
                      <a:pt x="558" y="98"/>
                    </a:cubicBezTo>
                    <a:cubicBezTo>
                      <a:pt x="544" y="70"/>
                      <a:pt x="516" y="56"/>
                      <a:pt x="502" y="56"/>
                    </a:cubicBezTo>
                    <a:cubicBezTo>
                      <a:pt x="488" y="42"/>
                      <a:pt x="474" y="42"/>
                      <a:pt x="446" y="28"/>
                    </a:cubicBezTo>
                    <a:cubicBezTo>
                      <a:pt x="433" y="28"/>
                      <a:pt x="419" y="0"/>
                      <a:pt x="3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8"/>
              <p:cNvSpPr/>
              <p:nvPr/>
            </p:nvSpPr>
            <p:spPr>
              <a:xfrm>
                <a:off x="2908375" y="1493500"/>
                <a:ext cx="17125" cy="16050"/>
              </a:xfrm>
              <a:custGeom>
                <a:avLst/>
                <a:gdLst/>
                <a:ahLst/>
                <a:cxnLst/>
                <a:rect l="l" t="t" r="r" b="b"/>
                <a:pathLst>
                  <a:path w="685" h="642" extrusionOk="0">
                    <a:moveTo>
                      <a:pt x="266" y="0"/>
                    </a:moveTo>
                    <a:cubicBezTo>
                      <a:pt x="252" y="0"/>
                      <a:pt x="238" y="14"/>
                      <a:pt x="196" y="14"/>
                    </a:cubicBezTo>
                    <a:cubicBezTo>
                      <a:pt x="182" y="14"/>
                      <a:pt x="168" y="42"/>
                      <a:pt x="140" y="56"/>
                    </a:cubicBezTo>
                    <a:cubicBezTo>
                      <a:pt x="126" y="70"/>
                      <a:pt x="112" y="70"/>
                      <a:pt x="99" y="84"/>
                    </a:cubicBezTo>
                    <a:cubicBezTo>
                      <a:pt x="71" y="112"/>
                      <a:pt x="57" y="126"/>
                      <a:pt x="57" y="139"/>
                    </a:cubicBezTo>
                    <a:cubicBezTo>
                      <a:pt x="43" y="153"/>
                      <a:pt x="43" y="181"/>
                      <a:pt x="29" y="195"/>
                    </a:cubicBezTo>
                    <a:cubicBezTo>
                      <a:pt x="29" y="209"/>
                      <a:pt x="1" y="223"/>
                      <a:pt x="1" y="265"/>
                    </a:cubicBezTo>
                    <a:lnTo>
                      <a:pt x="1" y="335"/>
                    </a:lnTo>
                    <a:cubicBezTo>
                      <a:pt x="1" y="418"/>
                      <a:pt x="43" y="502"/>
                      <a:pt x="112" y="558"/>
                    </a:cubicBezTo>
                    <a:cubicBezTo>
                      <a:pt x="126" y="572"/>
                      <a:pt x="140" y="586"/>
                      <a:pt x="168" y="586"/>
                    </a:cubicBezTo>
                    <a:cubicBezTo>
                      <a:pt x="182" y="614"/>
                      <a:pt x="196" y="614"/>
                      <a:pt x="210" y="628"/>
                    </a:cubicBezTo>
                    <a:cubicBezTo>
                      <a:pt x="238" y="628"/>
                      <a:pt x="252" y="642"/>
                      <a:pt x="280" y="642"/>
                    </a:cubicBezTo>
                    <a:lnTo>
                      <a:pt x="350" y="642"/>
                    </a:lnTo>
                    <a:cubicBezTo>
                      <a:pt x="447" y="642"/>
                      <a:pt x="531" y="614"/>
                      <a:pt x="587" y="544"/>
                    </a:cubicBezTo>
                    <a:cubicBezTo>
                      <a:pt x="656" y="474"/>
                      <a:pt x="684" y="405"/>
                      <a:pt x="684" y="307"/>
                    </a:cubicBezTo>
                    <a:cubicBezTo>
                      <a:pt x="656" y="293"/>
                      <a:pt x="656" y="279"/>
                      <a:pt x="656" y="265"/>
                    </a:cubicBezTo>
                    <a:cubicBezTo>
                      <a:pt x="656" y="237"/>
                      <a:pt x="629" y="223"/>
                      <a:pt x="629" y="195"/>
                    </a:cubicBezTo>
                    <a:cubicBezTo>
                      <a:pt x="629" y="181"/>
                      <a:pt x="615" y="153"/>
                      <a:pt x="601" y="139"/>
                    </a:cubicBezTo>
                    <a:cubicBezTo>
                      <a:pt x="587" y="126"/>
                      <a:pt x="587" y="112"/>
                      <a:pt x="559" y="84"/>
                    </a:cubicBezTo>
                    <a:cubicBezTo>
                      <a:pt x="545" y="70"/>
                      <a:pt x="531" y="56"/>
                      <a:pt x="517" y="56"/>
                    </a:cubicBezTo>
                    <a:cubicBezTo>
                      <a:pt x="489" y="42"/>
                      <a:pt x="475" y="42"/>
                      <a:pt x="461" y="14"/>
                    </a:cubicBezTo>
                    <a:cubicBezTo>
                      <a:pt x="447"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48"/>
            <p:cNvGrpSpPr/>
            <p:nvPr/>
          </p:nvGrpSpPr>
          <p:grpSpPr>
            <a:xfrm>
              <a:off x="5730313" y="1313600"/>
              <a:ext cx="423025" cy="404525"/>
              <a:chOff x="5730525" y="525800"/>
              <a:chExt cx="423025" cy="404525"/>
            </a:xfrm>
          </p:grpSpPr>
          <p:sp>
            <p:nvSpPr>
              <p:cNvPr id="1025" name="Google Shape;1025;p48"/>
              <p:cNvSpPr/>
              <p:nvPr/>
            </p:nvSpPr>
            <p:spPr>
              <a:xfrm>
                <a:off x="5730525" y="525800"/>
                <a:ext cx="423025" cy="384650"/>
              </a:xfrm>
              <a:custGeom>
                <a:avLst/>
                <a:gdLst/>
                <a:ahLst/>
                <a:cxnLst/>
                <a:rect l="l" t="t" r="r" b="b"/>
                <a:pathLst>
                  <a:path w="16921" h="15386" extrusionOk="0">
                    <a:moveTo>
                      <a:pt x="7687" y="3613"/>
                    </a:moveTo>
                    <a:cubicBezTo>
                      <a:pt x="8524" y="3613"/>
                      <a:pt x="9207" y="4297"/>
                      <a:pt x="9207" y="5134"/>
                    </a:cubicBezTo>
                    <a:cubicBezTo>
                      <a:pt x="9207" y="5427"/>
                      <a:pt x="9123" y="5706"/>
                      <a:pt x="8956" y="5943"/>
                    </a:cubicBezTo>
                    <a:cubicBezTo>
                      <a:pt x="8928" y="5929"/>
                      <a:pt x="8914" y="5929"/>
                      <a:pt x="8872" y="5915"/>
                    </a:cubicBezTo>
                    <a:lnTo>
                      <a:pt x="8858" y="5915"/>
                    </a:lnTo>
                    <a:cubicBezTo>
                      <a:pt x="8775" y="5873"/>
                      <a:pt x="8677" y="5859"/>
                      <a:pt x="8593" y="5845"/>
                    </a:cubicBezTo>
                    <a:cubicBezTo>
                      <a:pt x="8579" y="5845"/>
                      <a:pt x="8565" y="5845"/>
                      <a:pt x="8565" y="5831"/>
                    </a:cubicBezTo>
                    <a:cubicBezTo>
                      <a:pt x="8524" y="5803"/>
                      <a:pt x="8468" y="5803"/>
                      <a:pt x="8440" y="5803"/>
                    </a:cubicBezTo>
                    <a:cubicBezTo>
                      <a:pt x="8426" y="5803"/>
                      <a:pt x="8398" y="5803"/>
                      <a:pt x="8384" y="5789"/>
                    </a:cubicBezTo>
                    <a:cubicBezTo>
                      <a:pt x="8370" y="5789"/>
                      <a:pt x="8328" y="5789"/>
                      <a:pt x="8314" y="5775"/>
                    </a:cubicBezTo>
                    <a:cubicBezTo>
                      <a:pt x="8286" y="5775"/>
                      <a:pt x="8245" y="5761"/>
                      <a:pt x="8217" y="5761"/>
                    </a:cubicBezTo>
                    <a:lnTo>
                      <a:pt x="8161" y="5761"/>
                    </a:lnTo>
                    <a:cubicBezTo>
                      <a:pt x="8119" y="5761"/>
                      <a:pt x="8091" y="5761"/>
                      <a:pt x="8049" y="5733"/>
                    </a:cubicBezTo>
                    <a:lnTo>
                      <a:pt x="7352" y="5733"/>
                    </a:lnTo>
                    <a:cubicBezTo>
                      <a:pt x="7324" y="5733"/>
                      <a:pt x="7282" y="5733"/>
                      <a:pt x="7254" y="5761"/>
                    </a:cubicBezTo>
                    <a:lnTo>
                      <a:pt x="7198" y="5761"/>
                    </a:lnTo>
                    <a:cubicBezTo>
                      <a:pt x="7171" y="5761"/>
                      <a:pt x="7129" y="5775"/>
                      <a:pt x="7073" y="5775"/>
                    </a:cubicBezTo>
                    <a:cubicBezTo>
                      <a:pt x="7059" y="5775"/>
                      <a:pt x="7045" y="5775"/>
                      <a:pt x="7003" y="5789"/>
                    </a:cubicBezTo>
                    <a:cubicBezTo>
                      <a:pt x="6975" y="5789"/>
                      <a:pt x="6961" y="5803"/>
                      <a:pt x="6920" y="5803"/>
                    </a:cubicBezTo>
                    <a:cubicBezTo>
                      <a:pt x="6892" y="5803"/>
                      <a:pt x="6850" y="5831"/>
                      <a:pt x="6836" y="5831"/>
                    </a:cubicBezTo>
                    <a:cubicBezTo>
                      <a:pt x="6822" y="5831"/>
                      <a:pt x="6794" y="5845"/>
                      <a:pt x="6766" y="5845"/>
                    </a:cubicBezTo>
                    <a:cubicBezTo>
                      <a:pt x="6724" y="5845"/>
                      <a:pt x="6696" y="5859"/>
                      <a:pt x="6682" y="5859"/>
                    </a:cubicBezTo>
                    <a:cubicBezTo>
                      <a:pt x="6654" y="5859"/>
                      <a:pt x="6627" y="5873"/>
                      <a:pt x="6613" y="5873"/>
                    </a:cubicBezTo>
                    <a:cubicBezTo>
                      <a:pt x="6585" y="5873"/>
                      <a:pt x="6557" y="5887"/>
                      <a:pt x="6543" y="5887"/>
                    </a:cubicBezTo>
                    <a:cubicBezTo>
                      <a:pt x="6515" y="5887"/>
                      <a:pt x="6501" y="5915"/>
                      <a:pt x="6487" y="5915"/>
                    </a:cubicBezTo>
                    <a:cubicBezTo>
                      <a:pt x="6473" y="5915"/>
                      <a:pt x="6445" y="5929"/>
                      <a:pt x="6417" y="5929"/>
                    </a:cubicBezTo>
                    <a:cubicBezTo>
                      <a:pt x="6264" y="5706"/>
                      <a:pt x="6166" y="5427"/>
                      <a:pt x="6166" y="5134"/>
                    </a:cubicBezTo>
                    <a:cubicBezTo>
                      <a:pt x="6166" y="4297"/>
                      <a:pt x="6850" y="3613"/>
                      <a:pt x="7687" y="3613"/>
                    </a:cubicBezTo>
                    <a:close/>
                    <a:moveTo>
                      <a:pt x="12792" y="7017"/>
                    </a:moveTo>
                    <a:lnTo>
                      <a:pt x="12973" y="9207"/>
                    </a:lnTo>
                    <a:lnTo>
                      <a:pt x="12722" y="9011"/>
                    </a:lnTo>
                    <a:cubicBezTo>
                      <a:pt x="12652" y="8970"/>
                      <a:pt x="12583" y="8942"/>
                      <a:pt x="12499" y="8942"/>
                    </a:cubicBezTo>
                    <a:lnTo>
                      <a:pt x="11564" y="8997"/>
                    </a:lnTo>
                    <a:cubicBezTo>
                      <a:pt x="11467" y="8440"/>
                      <a:pt x="11258" y="7937"/>
                      <a:pt x="10965" y="7477"/>
                    </a:cubicBezTo>
                    <a:lnTo>
                      <a:pt x="12792" y="7017"/>
                    </a:lnTo>
                    <a:close/>
                    <a:moveTo>
                      <a:pt x="15902" y="6556"/>
                    </a:moveTo>
                    <a:cubicBezTo>
                      <a:pt x="16000" y="6556"/>
                      <a:pt x="16098" y="6598"/>
                      <a:pt x="16167" y="6682"/>
                    </a:cubicBezTo>
                    <a:cubicBezTo>
                      <a:pt x="16209" y="6752"/>
                      <a:pt x="16251" y="6849"/>
                      <a:pt x="16251" y="6961"/>
                    </a:cubicBezTo>
                    <a:lnTo>
                      <a:pt x="15888" y="11564"/>
                    </a:lnTo>
                    <a:lnTo>
                      <a:pt x="13824" y="11564"/>
                    </a:lnTo>
                    <a:lnTo>
                      <a:pt x="13461" y="6961"/>
                    </a:lnTo>
                    <a:cubicBezTo>
                      <a:pt x="13461" y="6849"/>
                      <a:pt x="13475" y="6766"/>
                      <a:pt x="13545" y="6682"/>
                    </a:cubicBezTo>
                    <a:cubicBezTo>
                      <a:pt x="13615" y="6612"/>
                      <a:pt x="13699" y="6556"/>
                      <a:pt x="13810" y="6556"/>
                    </a:cubicBezTo>
                    <a:lnTo>
                      <a:pt x="14521" y="6556"/>
                    </a:lnTo>
                    <a:lnTo>
                      <a:pt x="14521" y="9193"/>
                    </a:lnTo>
                    <a:cubicBezTo>
                      <a:pt x="14521" y="9360"/>
                      <a:pt x="14661" y="9528"/>
                      <a:pt x="14856" y="9528"/>
                    </a:cubicBezTo>
                    <a:cubicBezTo>
                      <a:pt x="15024" y="9528"/>
                      <a:pt x="15191" y="9388"/>
                      <a:pt x="15191" y="9193"/>
                    </a:cubicBezTo>
                    <a:lnTo>
                      <a:pt x="15191" y="6556"/>
                    </a:lnTo>
                    <a:close/>
                    <a:moveTo>
                      <a:pt x="7673" y="656"/>
                    </a:moveTo>
                    <a:cubicBezTo>
                      <a:pt x="10867" y="656"/>
                      <a:pt x="13671" y="2846"/>
                      <a:pt x="14466" y="5887"/>
                    </a:cubicBezTo>
                    <a:lnTo>
                      <a:pt x="13782" y="5887"/>
                    </a:lnTo>
                    <a:cubicBezTo>
                      <a:pt x="13517" y="5887"/>
                      <a:pt x="13224" y="6012"/>
                      <a:pt x="13043" y="6222"/>
                    </a:cubicBezTo>
                    <a:cubicBezTo>
                      <a:pt x="13043" y="6236"/>
                      <a:pt x="13029" y="6236"/>
                      <a:pt x="13029" y="6264"/>
                    </a:cubicBezTo>
                    <a:lnTo>
                      <a:pt x="10476" y="6919"/>
                    </a:lnTo>
                    <a:cubicBezTo>
                      <a:pt x="10337" y="6780"/>
                      <a:pt x="10197" y="6654"/>
                      <a:pt x="10044" y="6543"/>
                    </a:cubicBezTo>
                    <a:lnTo>
                      <a:pt x="11871" y="4897"/>
                    </a:lnTo>
                    <a:cubicBezTo>
                      <a:pt x="11983" y="4813"/>
                      <a:pt x="12011" y="4659"/>
                      <a:pt x="11955" y="4534"/>
                    </a:cubicBezTo>
                    <a:lnTo>
                      <a:pt x="11536" y="3446"/>
                    </a:lnTo>
                    <a:cubicBezTo>
                      <a:pt x="11484" y="3319"/>
                      <a:pt x="11366" y="3240"/>
                      <a:pt x="11233" y="3240"/>
                    </a:cubicBezTo>
                    <a:cubicBezTo>
                      <a:pt x="11191" y="3240"/>
                      <a:pt x="11148" y="3248"/>
                      <a:pt x="11104" y="3265"/>
                    </a:cubicBezTo>
                    <a:cubicBezTo>
                      <a:pt x="10937" y="3334"/>
                      <a:pt x="10839" y="3516"/>
                      <a:pt x="10909" y="3697"/>
                    </a:cubicBezTo>
                    <a:lnTo>
                      <a:pt x="11244" y="4548"/>
                    </a:lnTo>
                    <a:lnTo>
                      <a:pt x="9639" y="5985"/>
                    </a:lnTo>
                    <a:cubicBezTo>
                      <a:pt x="9765" y="5720"/>
                      <a:pt x="9821" y="5427"/>
                      <a:pt x="9821" y="5134"/>
                    </a:cubicBezTo>
                    <a:cubicBezTo>
                      <a:pt x="9821" y="4436"/>
                      <a:pt x="9486" y="3809"/>
                      <a:pt x="8956" y="3404"/>
                    </a:cubicBezTo>
                    <a:cubicBezTo>
                      <a:pt x="9151" y="3139"/>
                      <a:pt x="9235" y="2818"/>
                      <a:pt x="9235" y="2497"/>
                    </a:cubicBezTo>
                    <a:cubicBezTo>
                      <a:pt x="9235" y="2316"/>
                      <a:pt x="9095" y="2163"/>
                      <a:pt x="8900" y="2163"/>
                    </a:cubicBezTo>
                    <a:cubicBezTo>
                      <a:pt x="8719" y="2163"/>
                      <a:pt x="8579" y="2302"/>
                      <a:pt x="8579" y="2497"/>
                    </a:cubicBezTo>
                    <a:cubicBezTo>
                      <a:pt x="8579" y="2721"/>
                      <a:pt x="8510" y="2930"/>
                      <a:pt x="8370" y="3083"/>
                    </a:cubicBezTo>
                    <a:cubicBezTo>
                      <a:pt x="8133" y="3000"/>
                      <a:pt x="7896" y="2958"/>
                      <a:pt x="7631" y="2958"/>
                    </a:cubicBezTo>
                    <a:cubicBezTo>
                      <a:pt x="7366" y="2958"/>
                      <a:pt x="7129" y="3014"/>
                      <a:pt x="6906" y="3083"/>
                    </a:cubicBezTo>
                    <a:cubicBezTo>
                      <a:pt x="6766" y="2916"/>
                      <a:pt x="6696" y="2707"/>
                      <a:pt x="6696" y="2497"/>
                    </a:cubicBezTo>
                    <a:cubicBezTo>
                      <a:pt x="6696" y="2316"/>
                      <a:pt x="6557" y="2163"/>
                      <a:pt x="6362" y="2163"/>
                    </a:cubicBezTo>
                    <a:cubicBezTo>
                      <a:pt x="6180" y="2163"/>
                      <a:pt x="6027" y="2302"/>
                      <a:pt x="6027" y="2497"/>
                    </a:cubicBezTo>
                    <a:cubicBezTo>
                      <a:pt x="6027" y="2818"/>
                      <a:pt x="6138" y="3139"/>
                      <a:pt x="6306" y="3404"/>
                    </a:cubicBezTo>
                    <a:cubicBezTo>
                      <a:pt x="5790" y="3795"/>
                      <a:pt x="5455" y="4436"/>
                      <a:pt x="5455" y="5134"/>
                    </a:cubicBezTo>
                    <a:cubicBezTo>
                      <a:pt x="5455" y="5427"/>
                      <a:pt x="5525" y="5720"/>
                      <a:pt x="5622" y="5985"/>
                    </a:cubicBezTo>
                    <a:lnTo>
                      <a:pt x="4018" y="4548"/>
                    </a:lnTo>
                    <a:lnTo>
                      <a:pt x="4353" y="3697"/>
                    </a:lnTo>
                    <a:cubicBezTo>
                      <a:pt x="4423" y="3516"/>
                      <a:pt x="4339" y="3334"/>
                      <a:pt x="4158" y="3265"/>
                    </a:cubicBezTo>
                    <a:cubicBezTo>
                      <a:pt x="4117" y="3248"/>
                      <a:pt x="4076" y="3240"/>
                      <a:pt x="4034" y="3240"/>
                    </a:cubicBezTo>
                    <a:cubicBezTo>
                      <a:pt x="3904" y="3240"/>
                      <a:pt x="3778" y="3319"/>
                      <a:pt x="3725" y="3446"/>
                    </a:cubicBezTo>
                    <a:lnTo>
                      <a:pt x="3307" y="4534"/>
                    </a:lnTo>
                    <a:cubicBezTo>
                      <a:pt x="3251" y="4659"/>
                      <a:pt x="3293" y="4813"/>
                      <a:pt x="3391" y="4897"/>
                    </a:cubicBezTo>
                    <a:lnTo>
                      <a:pt x="5232" y="6543"/>
                    </a:lnTo>
                    <a:cubicBezTo>
                      <a:pt x="5064" y="6654"/>
                      <a:pt x="4925" y="6780"/>
                      <a:pt x="4785" y="6919"/>
                    </a:cubicBezTo>
                    <a:lnTo>
                      <a:pt x="2316" y="6264"/>
                    </a:lnTo>
                    <a:cubicBezTo>
                      <a:pt x="2282" y="6253"/>
                      <a:pt x="2248" y="6248"/>
                      <a:pt x="2214" y="6248"/>
                    </a:cubicBezTo>
                    <a:cubicBezTo>
                      <a:pt x="2071" y="6248"/>
                      <a:pt x="1946" y="6340"/>
                      <a:pt x="1912" y="6487"/>
                    </a:cubicBezTo>
                    <a:cubicBezTo>
                      <a:pt x="1856" y="6654"/>
                      <a:pt x="1968" y="6849"/>
                      <a:pt x="2135" y="6891"/>
                    </a:cubicBezTo>
                    <a:lnTo>
                      <a:pt x="4325" y="7477"/>
                    </a:lnTo>
                    <a:cubicBezTo>
                      <a:pt x="4018" y="7937"/>
                      <a:pt x="3795" y="8440"/>
                      <a:pt x="3711" y="8997"/>
                    </a:cubicBezTo>
                    <a:lnTo>
                      <a:pt x="2763" y="8942"/>
                    </a:lnTo>
                    <a:cubicBezTo>
                      <a:pt x="2679" y="8942"/>
                      <a:pt x="2609" y="8970"/>
                      <a:pt x="2540" y="9011"/>
                    </a:cubicBezTo>
                    <a:lnTo>
                      <a:pt x="1368" y="9918"/>
                    </a:lnTo>
                    <a:cubicBezTo>
                      <a:pt x="1228" y="10030"/>
                      <a:pt x="1201" y="10239"/>
                      <a:pt x="1326" y="10392"/>
                    </a:cubicBezTo>
                    <a:cubicBezTo>
                      <a:pt x="1396" y="10476"/>
                      <a:pt x="1480" y="10518"/>
                      <a:pt x="1577" y="10518"/>
                    </a:cubicBezTo>
                    <a:cubicBezTo>
                      <a:pt x="1647" y="10518"/>
                      <a:pt x="1717" y="10504"/>
                      <a:pt x="1786" y="10448"/>
                    </a:cubicBezTo>
                    <a:lnTo>
                      <a:pt x="2874" y="9611"/>
                    </a:lnTo>
                    <a:lnTo>
                      <a:pt x="3656" y="9639"/>
                    </a:lnTo>
                    <a:lnTo>
                      <a:pt x="3656" y="9681"/>
                    </a:lnTo>
                    <a:cubicBezTo>
                      <a:pt x="3656" y="10197"/>
                      <a:pt x="3767" y="10713"/>
                      <a:pt x="3948" y="11159"/>
                    </a:cubicBezTo>
                    <a:lnTo>
                      <a:pt x="2819" y="12066"/>
                    </a:lnTo>
                    <a:cubicBezTo>
                      <a:pt x="2791" y="12150"/>
                      <a:pt x="2749" y="12289"/>
                      <a:pt x="2777" y="12415"/>
                    </a:cubicBezTo>
                    <a:lnTo>
                      <a:pt x="2874" y="12847"/>
                    </a:lnTo>
                    <a:cubicBezTo>
                      <a:pt x="1493" y="11564"/>
                      <a:pt x="629" y="9723"/>
                      <a:pt x="629" y="7700"/>
                    </a:cubicBezTo>
                    <a:cubicBezTo>
                      <a:pt x="629" y="3823"/>
                      <a:pt x="3781" y="656"/>
                      <a:pt x="7673" y="656"/>
                    </a:cubicBezTo>
                    <a:close/>
                    <a:moveTo>
                      <a:pt x="12429" y="9639"/>
                    </a:moveTo>
                    <a:lnTo>
                      <a:pt x="13043" y="10127"/>
                    </a:lnTo>
                    <a:lnTo>
                      <a:pt x="13182" y="11969"/>
                    </a:lnTo>
                    <a:lnTo>
                      <a:pt x="13182" y="11996"/>
                    </a:lnTo>
                    <a:lnTo>
                      <a:pt x="13182" y="12010"/>
                    </a:lnTo>
                    <a:lnTo>
                      <a:pt x="13182" y="12038"/>
                    </a:lnTo>
                    <a:lnTo>
                      <a:pt x="13182" y="12052"/>
                    </a:lnTo>
                    <a:lnTo>
                      <a:pt x="13182" y="12066"/>
                    </a:lnTo>
                    <a:lnTo>
                      <a:pt x="13182" y="12080"/>
                    </a:lnTo>
                    <a:cubicBezTo>
                      <a:pt x="13182" y="12080"/>
                      <a:pt x="13182" y="12094"/>
                      <a:pt x="13196" y="12094"/>
                    </a:cubicBezTo>
                    <a:cubicBezTo>
                      <a:pt x="13001" y="12345"/>
                      <a:pt x="12736" y="12610"/>
                      <a:pt x="12485" y="12875"/>
                    </a:cubicBezTo>
                    <a:lnTo>
                      <a:pt x="12583" y="12429"/>
                    </a:lnTo>
                    <a:cubicBezTo>
                      <a:pt x="12624" y="12317"/>
                      <a:pt x="12569" y="12178"/>
                      <a:pt x="12485" y="12108"/>
                    </a:cubicBezTo>
                    <a:lnTo>
                      <a:pt x="11341" y="11201"/>
                    </a:lnTo>
                    <a:cubicBezTo>
                      <a:pt x="11536" y="10741"/>
                      <a:pt x="11648" y="10239"/>
                      <a:pt x="11648" y="9709"/>
                    </a:cubicBezTo>
                    <a:lnTo>
                      <a:pt x="11648" y="9681"/>
                    </a:lnTo>
                    <a:lnTo>
                      <a:pt x="12429" y="9639"/>
                    </a:lnTo>
                    <a:close/>
                    <a:moveTo>
                      <a:pt x="7854" y="6403"/>
                    </a:moveTo>
                    <a:cubicBezTo>
                      <a:pt x="9584" y="6487"/>
                      <a:pt x="10979" y="7937"/>
                      <a:pt x="10979" y="9681"/>
                    </a:cubicBezTo>
                    <a:cubicBezTo>
                      <a:pt x="10979" y="11383"/>
                      <a:pt x="9681" y="12778"/>
                      <a:pt x="8021" y="12959"/>
                    </a:cubicBezTo>
                    <a:lnTo>
                      <a:pt x="8021" y="8565"/>
                    </a:lnTo>
                    <a:cubicBezTo>
                      <a:pt x="8021" y="8384"/>
                      <a:pt x="7854" y="8230"/>
                      <a:pt x="7687" y="8230"/>
                    </a:cubicBezTo>
                    <a:cubicBezTo>
                      <a:pt x="7505" y="8230"/>
                      <a:pt x="7352" y="8370"/>
                      <a:pt x="7352" y="8565"/>
                    </a:cubicBezTo>
                    <a:lnTo>
                      <a:pt x="7352" y="12959"/>
                    </a:lnTo>
                    <a:cubicBezTo>
                      <a:pt x="5692" y="12778"/>
                      <a:pt x="4395" y="11383"/>
                      <a:pt x="4395" y="9681"/>
                    </a:cubicBezTo>
                    <a:cubicBezTo>
                      <a:pt x="4395" y="7923"/>
                      <a:pt x="5762" y="6487"/>
                      <a:pt x="7505" y="6403"/>
                    </a:cubicBezTo>
                    <a:close/>
                    <a:moveTo>
                      <a:pt x="11034" y="11773"/>
                    </a:moveTo>
                    <a:lnTo>
                      <a:pt x="11885" y="12471"/>
                    </a:lnTo>
                    <a:lnTo>
                      <a:pt x="11634" y="13517"/>
                    </a:lnTo>
                    <a:lnTo>
                      <a:pt x="11634" y="13545"/>
                    </a:lnTo>
                    <a:cubicBezTo>
                      <a:pt x="10476" y="14326"/>
                      <a:pt x="9123" y="14758"/>
                      <a:pt x="7687" y="14758"/>
                    </a:cubicBezTo>
                    <a:cubicBezTo>
                      <a:pt x="6222" y="14758"/>
                      <a:pt x="4869" y="14298"/>
                      <a:pt x="3753" y="13545"/>
                    </a:cubicBezTo>
                    <a:lnTo>
                      <a:pt x="3753" y="13517"/>
                    </a:lnTo>
                    <a:lnTo>
                      <a:pt x="3488" y="12471"/>
                    </a:lnTo>
                    <a:lnTo>
                      <a:pt x="4339" y="11773"/>
                    </a:lnTo>
                    <a:cubicBezTo>
                      <a:pt x="5036" y="12889"/>
                      <a:pt x="6278" y="13628"/>
                      <a:pt x="7687" y="13628"/>
                    </a:cubicBezTo>
                    <a:cubicBezTo>
                      <a:pt x="9095" y="13628"/>
                      <a:pt x="10337" y="12889"/>
                      <a:pt x="11034" y="11773"/>
                    </a:cubicBezTo>
                    <a:close/>
                    <a:moveTo>
                      <a:pt x="7687" y="1"/>
                    </a:moveTo>
                    <a:cubicBezTo>
                      <a:pt x="5636" y="1"/>
                      <a:pt x="3697" y="796"/>
                      <a:pt x="2247" y="2246"/>
                    </a:cubicBezTo>
                    <a:cubicBezTo>
                      <a:pt x="796" y="3697"/>
                      <a:pt x="1" y="5636"/>
                      <a:pt x="1" y="7686"/>
                    </a:cubicBezTo>
                    <a:cubicBezTo>
                      <a:pt x="1" y="9751"/>
                      <a:pt x="796" y="11690"/>
                      <a:pt x="2247" y="13126"/>
                    </a:cubicBezTo>
                    <a:cubicBezTo>
                      <a:pt x="3697" y="14577"/>
                      <a:pt x="5636" y="15386"/>
                      <a:pt x="7687" y="15386"/>
                    </a:cubicBezTo>
                    <a:cubicBezTo>
                      <a:pt x="10170" y="15386"/>
                      <a:pt x="12485" y="14200"/>
                      <a:pt x="13936" y="12192"/>
                    </a:cubicBezTo>
                    <a:lnTo>
                      <a:pt x="16195" y="12192"/>
                    </a:lnTo>
                    <a:cubicBezTo>
                      <a:pt x="16377" y="12192"/>
                      <a:pt x="16516" y="12052"/>
                      <a:pt x="16530" y="11899"/>
                    </a:cubicBezTo>
                    <a:lnTo>
                      <a:pt x="16907" y="6975"/>
                    </a:lnTo>
                    <a:cubicBezTo>
                      <a:pt x="16921" y="6710"/>
                      <a:pt x="16823" y="6431"/>
                      <a:pt x="16628" y="6222"/>
                    </a:cubicBezTo>
                    <a:cubicBezTo>
                      <a:pt x="16446" y="6012"/>
                      <a:pt x="16167" y="5901"/>
                      <a:pt x="15888" y="5901"/>
                    </a:cubicBezTo>
                    <a:lnTo>
                      <a:pt x="15163" y="5901"/>
                    </a:lnTo>
                    <a:cubicBezTo>
                      <a:pt x="14787" y="4297"/>
                      <a:pt x="13866" y="2818"/>
                      <a:pt x="12583" y="1758"/>
                    </a:cubicBezTo>
                    <a:cubicBezTo>
                      <a:pt x="11216" y="628"/>
                      <a:pt x="9472" y="1"/>
                      <a:pt x="76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8"/>
              <p:cNvSpPr/>
              <p:nvPr/>
            </p:nvSpPr>
            <p:spPr>
              <a:xfrm>
                <a:off x="6060075" y="853250"/>
                <a:ext cx="83375" cy="77075"/>
              </a:xfrm>
              <a:custGeom>
                <a:avLst/>
                <a:gdLst/>
                <a:ahLst/>
                <a:cxnLst/>
                <a:rect l="l" t="t" r="r" b="b"/>
                <a:pathLst>
                  <a:path w="3335" h="3083" extrusionOk="0">
                    <a:moveTo>
                      <a:pt x="2679" y="656"/>
                    </a:moveTo>
                    <a:lnTo>
                      <a:pt x="2679" y="2427"/>
                    </a:lnTo>
                    <a:lnTo>
                      <a:pt x="684" y="2427"/>
                    </a:lnTo>
                    <a:lnTo>
                      <a:pt x="684" y="656"/>
                    </a:lnTo>
                    <a:close/>
                    <a:moveTo>
                      <a:pt x="335" y="0"/>
                    </a:moveTo>
                    <a:cubicBezTo>
                      <a:pt x="154" y="0"/>
                      <a:pt x="0" y="140"/>
                      <a:pt x="0" y="335"/>
                    </a:cubicBezTo>
                    <a:lnTo>
                      <a:pt x="0" y="2748"/>
                    </a:lnTo>
                    <a:cubicBezTo>
                      <a:pt x="0" y="2930"/>
                      <a:pt x="140" y="3083"/>
                      <a:pt x="335" y="3083"/>
                    </a:cubicBezTo>
                    <a:lnTo>
                      <a:pt x="2999" y="3083"/>
                    </a:lnTo>
                    <a:cubicBezTo>
                      <a:pt x="3167" y="3083"/>
                      <a:pt x="3334" y="2944"/>
                      <a:pt x="3334" y="2748"/>
                    </a:cubicBezTo>
                    <a:lnTo>
                      <a:pt x="3334" y="335"/>
                    </a:lnTo>
                    <a:cubicBezTo>
                      <a:pt x="3334" y="140"/>
                      <a:pt x="3195" y="0"/>
                      <a:pt x="29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8"/>
              <p:cNvSpPr/>
              <p:nvPr/>
            </p:nvSpPr>
            <p:spPr>
              <a:xfrm>
                <a:off x="6093550" y="781675"/>
                <a:ext cx="17100" cy="16500"/>
              </a:xfrm>
              <a:custGeom>
                <a:avLst/>
                <a:gdLst/>
                <a:ahLst/>
                <a:cxnLst/>
                <a:rect l="l" t="t" r="r" b="b"/>
                <a:pathLst>
                  <a:path w="684" h="660" extrusionOk="0">
                    <a:moveTo>
                      <a:pt x="334" y="0"/>
                    </a:moveTo>
                    <a:cubicBezTo>
                      <a:pt x="239" y="0"/>
                      <a:pt x="142" y="29"/>
                      <a:pt x="84" y="88"/>
                    </a:cubicBezTo>
                    <a:cubicBezTo>
                      <a:pt x="70" y="102"/>
                      <a:pt x="56" y="129"/>
                      <a:pt x="56" y="143"/>
                    </a:cubicBezTo>
                    <a:cubicBezTo>
                      <a:pt x="42" y="157"/>
                      <a:pt x="42" y="171"/>
                      <a:pt x="14" y="199"/>
                    </a:cubicBezTo>
                    <a:cubicBezTo>
                      <a:pt x="14" y="213"/>
                      <a:pt x="0" y="227"/>
                      <a:pt x="0" y="269"/>
                    </a:cubicBezTo>
                    <a:lnTo>
                      <a:pt x="0" y="339"/>
                    </a:lnTo>
                    <a:lnTo>
                      <a:pt x="0" y="408"/>
                    </a:lnTo>
                    <a:cubicBezTo>
                      <a:pt x="0" y="436"/>
                      <a:pt x="14" y="436"/>
                      <a:pt x="14" y="478"/>
                    </a:cubicBezTo>
                    <a:cubicBezTo>
                      <a:pt x="14" y="492"/>
                      <a:pt x="28" y="506"/>
                      <a:pt x="56" y="520"/>
                    </a:cubicBezTo>
                    <a:cubicBezTo>
                      <a:pt x="70" y="548"/>
                      <a:pt x="70" y="562"/>
                      <a:pt x="84" y="576"/>
                    </a:cubicBezTo>
                    <a:cubicBezTo>
                      <a:pt x="98" y="590"/>
                      <a:pt x="126" y="618"/>
                      <a:pt x="140" y="618"/>
                    </a:cubicBezTo>
                    <a:cubicBezTo>
                      <a:pt x="154" y="632"/>
                      <a:pt x="182" y="632"/>
                      <a:pt x="196" y="646"/>
                    </a:cubicBezTo>
                    <a:cubicBezTo>
                      <a:pt x="210" y="646"/>
                      <a:pt x="224" y="659"/>
                      <a:pt x="266" y="659"/>
                    </a:cubicBezTo>
                    <a:lnTo>
                      <a:pt x="405" y="659"/>
                    </a:lnTo>
                    <a:cubicBezTo>
                      <a:pt x="419" y="659"/>
                      <a:pt x="433" y="646"/>
                      <a:pt x="475" y="646"/>
                    </a:cubicBezTo>
                    <a:cubicBezTo>
                      <a:pt x="489" y="646"/>
                      <a:pt x="503" y="632"/>
                      <a:pt x="531" y="618"/>
                    </a:cubicBezTo>
                    <a:cubicBezTo>
                      <a:pt x="544" y="590"/>
                      <a:pt x="558" y="590"/>
                      <a:pt x="572" y="576"/>
                    </a:cubicBezTo>
                    <a:cubicBezTo>
                      <a:pt x="642" y="506"/>
                      <a:pt x="684" y="436"/>
                      <a:pt x="684" y="353"/>
                    </a:cubicBezTo>
                    <a:cubicBezTo>
                      <a:pt x="656" y="311"/>
                      <a:pt x="656" y="283"/>
                      <a:pt x="642" y="269"/>
                    </a:cubicBezTo>
                    <a:cubicBezTo>
                      <a:pt x="642" y="241"/>
                      <a:pt x="628" y="227"/>
                      <a:pt x="628" y="199"/>
                    </a:cubicBezTo>
                    <a:cubicBezTo>
                      <a:pt x="628" y="171"/>
                      <a:pt x="614" y="157"/>
                      <a:pt x="600" y="143"/>
                    </a:cubicBezTo>
                    <a:cubicBezTo>
                      <a:pt x="572" y="129"/>
                      <a:pt x="572" y="102"/>
                      <a:pt x="558" y="88"/>
                    </a:cubicBezTo>
                    <a:cubicBezTo>
                      <a:pt x="544" y="74"/>
                      <a:pt x="531" y="60"/>
                      <a:pt x="503" y="60"/>
                    </a:cubicBezTo>
                    <a:cubicBezTo>
                      <a:pt x="489" y="32"/>
                      <a:pt x="475" y="32"/>
                      <a:pt x="461" y="18"/>
                    </a:cubicBezTo>
                    <a:cubicBezTo>
                      <a:pt x="433" y="4"/>
                      <a:pt x="419" y="4"/>
                      <a:pt x="391" y="4"/>
                    </a:cubicBezTo>
                    <a:cubicBezTo>
                      <a:pt x="372" y="2"/>
                      <a:pt x="353" y="0"/>
                      <a:pt x="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8"/>
              <p:cNvSpPr/>
              <p:nvPr/>
            </p:nvSpPr>
            <p:spPr>
              <a:xfrm>
                <a:off x="5915000" y="697725"/>
                <a:ext cx="17475" cy="16050"/>
              </a:xfrm>
              <a:custGeom>
                <a:avLst/>
                <a:gdLst/>
                <a:ahLst/>
                <a:cxnLst/>
                <a:rect l="l" t="t" r="r" b="b"/>
                <a:pathLst>
                  <a:path w="699" h="642" extrusionOk="0">
                    <a:moveTo>
                      <a:pt x="252" y="0"/>
                    </a:moveTo>
                    <a:cubicBezTo>
                      <a:pt x="238" y="0"/>
                      <a:pt x="224" y="14"/>
                      <a:pt x="182" y="14"/>
                    </a:cubicBezTo>
                    <a:cubicBezTo>
                      <a:pt x="168" y="14"/>
                      <a:pt x="154" y="28"/>
                      <a:pt x="126" y="42"/>
                    </a:cubicBezTo>
                    <a:cubicBezTo>
                      <a:pt x="112" y="70"/>
                      <a:pt x="98" y="70"/>
                      <a:pt x="84" y="84"/>
                    </a:cubicBezTo>
                    <a:cubicBezTo>
                      <a:pt x="71" y="98"/>
                      <a:pt x="43" y="112"/>
                      <a:pt x="43" y="140"/>
                    </a:cubicBezTo>
                    <a:cubicBezTo>
                      <a:pt x="29" y="154"/>
                      <a:pt x="29" y="168"/>
                      <a:pt x="15" y="182"/>
                    </a:cubicBezTo>
                    <a:cubicBezTo>
                      <a:pt x="15" y="210"/>
                      <a:pt x="1" y="223"/>
                      <a:pt x="1" y="251"/>
                    </a:cubicBezTo>
                    <a:lnTo>
                      <a:pt x="1" y="321"/>
                    </a:lnTo>
                    <a:cubicBezTo>
                      <a:pt x="1" y="419"/>
                      <a:pt x="29" y="502"/>
                      <a:pt x="98" y="558"/>
                    </a:cubicBezTo>
                    <a:cubicBezTo>
                      <a:pt x="112" y="572"/>
                      <a:pt x="126" y="586"/>
                      <a:pt x="154" y="586"/>
                    </a:cubicBezTo>
                    <a:cubicBezTo>
                      <a:pt x="168" y="600"/>
                      <a:pt x="182" y="600"/>
                      <a:pt x="196" y="628"/>
                    </a:cubicBezTo>
                    <a:cubicBezTo>
                      <a:pt x="224" y="628"/>
                      <a:pt x="238" y="642"/>
                      <a:pt x="266" y="642"/>
                    </a:cubicBezTo>
                    <a:lnTo>
                      <a:pt x="419" y="642"/>
                    </a:lnTo>
                    <a:cubicBezTo>
                      <a:pt x="433" y="642"/>
                      <a:pt x="447" y="628"/>
                      <a:pt x="489" y="628"/>
                    </a:cubicBezTo>
                    <a:cubicBezTo>
                      <a:pt x="503" y="628"/>
                      <a:pt x="517" y="600"/>
                      <a:pt x="531" y="586"/>
                    </a:cubicBezTo>
                    <a:cubicBezTo>
                      <a:pt x="559" y="572"/>
                      <a:pt x="573" y="572"/>
                      <a:pt x="587" y="558"/>
                    </a:cubicBezTo>
                    <a:cubicBezTo>
                      <a:pt x="656" y="488"/>
                      <a:pt x="698" y="419"/>
                      <a:pt x="698" y="321"/>
                    </a:cubicBezTo>
                    <a:cubicBezTo>
                      <a:pt x="642" y="293"/>
                      <a:pt x="642" y="279"/>
                      <a:pt x="642" y="251"/>
                    </a:cubicBezTo>
                    <a:cubicBezTo>
                      <a:pt x="642" y="237"/>
                      <a:pt x="628" y="223"/>
                      <a:pt x="628" y="182"/>
                    </a:cubicBezTo>
                    <a:cubicBezTo>
                      <a:pt x="628" y="168"/>
                      <a:pt x="601" y="154"/>
                      <a:pt x="587" y="140"/>
                    </a:cubicBezTo>
                    <a:cubicBezTo>
                      <a:pt x="573" y="112"/>
                      <a:pt x="573" y="98"/>
                      <a:pt x="559" y="84"/>
                    </a:cubicBezTo>
                    <a:cubicBezTo>
                      <a:pt x="531" y="70"/>
                      <a:pt x="517" y="42"/>
                      <a:pt x="503" y="42"/>
                    </a:cubicBezTo>
                    <a:cubicBezTo>
                      <a:pt x="489" y="28"/>
                      <a:pt x="461" y="28"/>
                      <a:pt x="447" y="14"/>
                    </a:cubicBezTo>
                    <a:cubicBezTo>
                      <a:pt x="433" y="14"/>
                      <a:pt x="419" y="0"/>
                      <a:pt x="3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 name="Google Shape;1029;p48"/>
            <p:cNvGrpSpPr/>
            <p:nvPr/>
          </p:nvGrpSpPr>
          <p:grpSpPr>
            <a:xfrm>
              <a:off x="4261888" y="1304525"/>
              <a:ext cx="407650" cy="422675"/>
              <a:chOff x="4454250" y="516725"/>
              <a:chExt cx="407650" cy="422675"/>
            </a:xfrm>
          </p:grpSpPr>
          <p:sp>
            <p:nvSpPr>
              <p:cNvPr id="1030" name="Google Shape;1030;p48"/>
              <p:cNvSpPr/>
              <p:nvPr/>
            </p:nvSpPr>
            <p:spPr>
              <a:xfrm>
                <a:off x="4745425" y="893600"/>
                <a:ext cx="17100" cy="16850"/>
              </a:xfrm>
              <a:custGeom>
                <a:avLst/>
                <a:gdLst/>
                <a:ahLst/>
                <a:cxnLst/>
                <a:rect l="l" t="t" r="r" b="b"/>
                <a:pathLst>
                  <a:path w="684" h="674" extrusionOk="0">
                    <a:moveTo>
                      <a:pt x="348" y="1"/>
                    </a:moveTo>
                    <a:cubicBezTo>
                      <a:pt x="253" y="1"/>
                      <a:pt x="156" y="30"/>
                      <a:pt x="98" y="88"/>
                    </a:cubicBezTo>
                    <a:cubicBezTo>
                      <a:pt x="28" y="158"/>
                      <a:pt x="0" y="228"/>
                      <a:pt x="0" y="325"/>
                    </a:cubicBezTo>
                    <a:lnTo>
                      <a:pt x="0" y="395"/>
                    </a:lnTo>
                    <a:cubicBezTo>
                      <a:pt x="0" y="423"/>
                      <a:pt x="14" y="423"/>
                      <a:pt x="14" y="465"/>
                    </a:cubicBezTo>
                    <a:cubicBezTo>
                      <a:pt x="14" y="479"/>
                      <a:pt x="28" y="493"/>
                      <a:pt x="56" y="507"/>
                    </a:cubicBezTo>
                    <a:cubicBezTo>
                      <a:pt x="70" y="534"/>
                      <a:pt x="70" y="548"/>
                      <a:pt x="84" y="562"/>
                    </a:cubicBezTo>
                    <a:cubicBezTo>
                      <a:pt x="154" y="632"/>
                      <a:pt x="223" y="674"/>
                      <a:pt x="307" y="674"/>
                    </a:cubicBezTo>
                    <a:lnTo>
                      <a:pt x="377" y="674"/>
                    </a:lnTo>
                    <a:cubicBezTo>
                      <a:pt x="405" y="674"/>
                      <a:pt x="419" y="646"/>
                      <a:pt x="447" y="646"/>
                    </a:cubicBezTo>
                    <a:cubicBezTo>
                      <a:pt x="474" y="646"/>
                      <a:pt x="488" y="632"/>
                      <a:pt x="502" y="618"/>
                    </a:cubicBezTo>
                    <a:cubicBezTo>
                      <a:pt x="516" y="604"/>
                      <a:pt x="544" y="604"/>
                      <a:pt x="558" y="576"/>
                    </a:cubicBezTo>
                    <a:cubicBezTo>
                      <a:pt x="572" y="562"/>
                      <a:pt x="586" y="548"/>
                      <a:pt x="586" y="534"/>
                    </a:cubicBezTo>
                    <a:cubicBezTo>
                      <a:pt x="614" y="507"/>
                      <a:pt x="614" y="493"/>
                      <a:pt x="628" y="479"/>
                    </a:cubicBezTo>
                    <a:cubicBezTo>
                      <a:pt x="628" y="465"/>
                      <a:pt x="642" y="437"/>
                      <a:pt x="642" y="409"/>
                    </a:cubicBezTo>
                    <a:lnTo>
                      <a:pt x="642" y="339"/>
                    </a:lnTo>
                    <a:cubicBezTo>
                      <a:pt x="684" y="228"/>
                      <a:pt x="642" y="144"/>
                      <a:pt x="572" y="88"/>
                    </a:cubicBezTo>
                    <a:cubicBezTo>
                      <a:pt x="558" y="74"/>
                      <a:pt x="530" y="60"/>
                      <a:pt x="516" y="60"/>
                    </a:cubicBezTo>
                    <a:cubicBezTo>
                      <a:pt x="502" y="46"/>
                      <a:pt x="488" y="46"/>
                      <a:pt x="474" y="18"/>
                    </a:cubicBezTo>
                    <a:cubicBezTo>
                      <a:pt x="447" y="18"/>
                      <a:pt x="433" y="4"/>
                      <a:pt x="405" y="4"/>
                    </a:cubicBezTo>
                    <a:cubicBezTo>
                      <a:pt x="386" y="2"/>
                      <a:pt x="367"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8"/>
              <p:cNvSpPr/>
              <p:nvPr/>
            </p:nvSpPr>
            <p:spPr>
              <a:xfrm>
                <a:off x="4454250" y="516725"/>
                <a:ext cx="407650" cy="422675"/>
              </a:xfrm>
              <a:custGeom>
                <a:avLst/>
                <a:gdLst/>
                <a:ahLst/>
                <a:cxnLst/>
                <a:rect l="l" t="t" r="r" b="b"/>
                <a:pathLst>
                  <a:path w="16306" h="16907" extrusionOk="0">
                    <a:moveTo>
                      <a:pt x="8913" y="657"/>
                    </a:moveTo>
                    <a:cubicBezTo>
                      <a:pt x="11731" y="657"/>
                      <a:pt x="14018" y="2958"/>
                      <a:pt x="14018" y="5776"/>
                    </a:cubicBezTo>
                    <a:lnTo>
                      <a:pt x="14018" y="9765"/>
                    </a:lnTo>
                    <a:cubicBezTo>
                      <a:pt x="14018" y="9932"/>
                      <a:pt x="14144" y="10072"/>
                      <a:pt x="14311" y="10100"/>
                    </a:cubicBezTo>
                    <a:cubicBezTo>
                      <a:pt x="15065" y="10183"/>
                      <a:pt x="15623" y="10811"/>
                      <a:pt x="15623" y="11564"/>
                    </a:cubicBezTo>
                    <a:cubicBezTo>
                      <a:pt x="15650" y="12359"/>
                      <a:pt x="14995" y="13029"/>
                      <a:pt x="14172" y="13029"/>
                    </a:cubicBezTo>
                    <a:lnTo>
                      <a:pt x="9820" y="13029"/>
                    </a:lnTo>
                    <a:lnTo>
                      <a:pt x="9625" y="12443"/>
                    </a:lnTo>
                    <a:cubicBezTo>
                      <a:pt x="10141" y="12276"/>
                      <a:pt x="10657" y="12011"/>
                      <a:pt x="11089" y="11676"/>
                    </a:cubicBezTo>
                    <a:cubicBezTo>
                      <a:pt x="11229" y="11578"/>
                      <a:pt x="11382" y="11453"/>
                      <a:pt x="11508" y="11313"/>
                    </a:cubicBezTo>
                    <a:lnTo>
                      <a:pt x="11773" y="11048"/>
                    </a:lnTo>
                    <a:cubicBezTo>
                      <a:pt x="11856" y="10965"/>
                      <a:pt x="11926" y="10853"/>
                      <a:pt x="12010" y="10755"/>
                    </a:cubicBezTo>
                    <a:cubicBezTo>
                      <a:pt x="12707" y="9849"/>
                      <a:pt x="13098" y="8691"/>
                      <a:pt x="13098" y="7547"/>
                    </a:cubicBezTo>
                    <a:lnTo>
                      <a:pt x="13098" y="6320"/>
                    </a:lnTo>
                    <a:cubicBezTo>
                      <a:pt x="13098" y="6152"/>
                      <a:pt x="12972" y="6013"/>
                      <a:pt x="12791" y="5999"/>
                    </a:cubicBezTo>
                    <a:cubicBezTo>
                      <a:pt x="12205" y="5929"/>
                      <a:pt x="9011" y="4409"/>
                      <a:pt x="7128" y="3460"/>
                    </a:cubicBezTo>
                    <a:cubicBezTo>
                      <a:pt x="7082" y="3443"/>
                      <a:pt x="7033" y="3433"/>
                      <a:pt x="6984" y="3433"/>
                    </a:cubicBezTo>
                    <a:cubicBezTo>
                      <a:pt x="6915" y="3433"/>
                      <a:pt x="6844" y="3453"/>
                      <a:pt x="6779" y="3502"/>
                    </a:cubicBezTo>
                    <a:lnTo>
                      <a:pt x="3306" y="6069"/>
                    </a:lnTo>
                    <a:cubicBezTo>
                      <a:pt x="3222" y="6138"/>
                      <a:pt x="3166" y="6222"/>
                      <a:pt x="3166" y="6320"/>
                    </a:cubicBezTo>
                    <a:lnTo>
                      <a:pt x="3166" y="7547"/>
                    </a:lnTo>
                    <a:cubicBezTo>
                      <a:pt x="3166" y="8719"/>
                      <a:pt x="3557" y="9849"/>
                      <a:pt x="4254" y="10755"/>
                    </a:cubicBezTo>
                    <a:cubicBezTo>
                      <a:pt x="4868" y="11550"/>
                      <a:pt x="5719" y="12150"/>
                      <a:pt x="6640" y="12443"/>
                    </a:cubicBezTo>
                    <a:lnTo>
                      <a:pt x="6444" y="13029"/>
                    </a:lnTo>
                    <a:lnTo>
                      <a:pt x="2092" y="13029"/>
                    </a:lnTo>
                    <a:cubicBezTo>
                      <a:pt x="1269" y="13029"/>
                      <a:pt x="628" y="12359"/>
                      <a:pt x="628" y="11550"/>
                    </a:cubicBezTo>
                    <a:cubicBezTo>
                      <a:pt x="628" y="10811"/>
                      <a:pt x="1186" y="10183"/>
                      <a:pt x="1939" y="10086"/>
                    </a:cubicBezTo>
                    <a:cubicBezTo>
                      <a:pt x="2106" y="10072"/>
                      <a:pt x="2232" y="9932"/>
                      <a:pt x="2232" y="9765"/>
                    </a:cubicBezTo>
                    <a:lnTo>
                      <a:pt x="2232" y="5776"/>
                    </a:lnTo>
                    <a:cubicBezTo>
                      <a:pt x="2232" y="2944"/>
                      <a:pt x="4533" y="657"/>
                      <a:pt x="7337" y="657"/>
                    </a:cubicBezTo>
                    <a:close/>
                    <a:moveTo>
                      <a:pt x="7030" y="4172"/>
                    </a:moveTo>
                    <a:cubicBezTo>
                      <a:pt x="7909" y="4618"/>
                      <a:pt x="11215" y="6236"/>
                      <a:pt x="12428" y="6613"/>
                    </a:cubicBezTo>
                    <a:lnTo>
                      <a:pt x="12428" y="7561"/>
                    </a:lnTo>
                    <a:cubicBezTo>
                      <a:pt x="12428" y="9653"/>
                      <a:pt x="11075" y="11453"/>
                      <a:pt x="9122" y="11927"/>
                    </a:cubicBezTo>
                    <a:cubicBezTo>
                      <a:pt x="9025" y="11941"/>
                      <a:pt x="8941" y="12011"/>
                      <a:pt x="8913" y="12080"/>
                    </a:cubicBezTo>
                    <a:cubicBezTo>
                      <a:pt x="8857" y="12150"/>
                      <a:pt x="8857" y="12248"/>
                      <a:pt x="8871" y="12345"/>
                    </a:cubicBezTo>
                    <a:lnTo>
                      <a:pt x="9332" y="13685"/>
                    </a:lnTo>
                    <a:cubicBezTo>
                      <a:pt x="9276" y="13698"/>
                      <a:pt x="9234" y="13740"/>
                      <a:pt x="9192" y="13754"/>
                    </a:cubicBezTo>
                    <a:cubicBezTo>
                      <a:pt x="8857" y="13908"/>
                      <a:pt x="8495" y="13977"/>
                      <a:pt x="8146" y="13977"/>
                    </a:cubicBezTo>
                    <a:cubicBezTo>
                      <a:pt x="7728" y="13977"/>
                      <a:pt x="7323" y="13894"/>
                      <a:pt x="6933" y="13698"/>
                    </a:cubicBezTo>
                    <a:lnTo>
                      <a:pt x="7030" y="13447"/>
                    </a:lnTo>
                    <a:lnTo>
                      <a:pt x="7407" y="12332"/>
                    </a:lnTo>
                    <a:cubicBezTo>
                      <a:pt x="7407" y="12304"/>
                      <a:pt x="7421" y="12276"/>
                      <a:pt x="7421" y="12248"/>
                    </a:cubicBezTo>
                    <a:lnTo>
                      <a:pt x="7421" y="12220"/>
                    </a:lnTo>
                    <a:cubicBezTo>
                      <a:pt x="7421" y="12164"/>
                      <a:pt x="7407" y="12094"/>
                      <a:pt x="7393" y="12066"/>
                    </a:cubicBezTo>
                    <a:cubicBezTo>
                      <a:pt x="7379" y="12053"/>
                      <a:pt x="7379" y="12025"/>
                      <a:pt x="7351" y="12011"/>
                    </a:cubicBezTo>
                    <a:cubicBezTo>
                      <a:pt x="7309" y="11955"/>
                      <a:pt x="7253" y="11927"/>
                      <a:pt x="7184" y="11899"/>
                    </a:cubicBezTo>
                    <a:cubicBezTo>
                      <a:pt x="5231" y="11439"/>
                      <a:pt x="3864" y="9639"/>
                      <a:pt x="3864" y="7547"/>
                    </a:cubicBezTo>
                    <a:lnTo>
                      <a:pt x="3864" y="6501"/>
                    </a:lnTo>
                    <a:lnTo>
                      <a:pt x="7030" y="4172"/>
                    </a:lnTo>
                    <a:close/>
                    <a:moveTo>
                      <a:pt x="6235" y="13685"/>
                    </a:moveTo>
                    <a:lnTo>
                      <a:pt x="6207" y="13768"/>
                    </a:lnTo>
                    <a:cubicBezTo>
                      <a:pt x="6151" y="13908"/>
                      <a:pt x="6207" y="14089"/>
                      <a:pt x="6347" y="14159"/>
                    </a:cubicBezTo>
                    <a:lnTo>
                      <a:pt x="6444" y="14201"/>
                    </a:lnTo>
                    <a:lnTo>
                      <a:pt x="6472" y="14201"/>
                    </a:lnTo>
                    <a:cubicBezTo>
                      <a:pt x="6500" y="14229"/>
                      <a:pt x="6514" y="14242"/>
                      <a:pt x="6556" y="14256"/>
                    </a:cubicBezTo>
                    <a:cubicBezTo>
                      <a:pt x="6570" y="14256"/>
                      <a:pt x="6570" y="14270"/>
                      <a:pt x="6584" y="14270"/>
                    </a:cubicBezTo>
                    <a:cubicBezTo>
                      <a:pt x="6612" y="14298"/>
                      <a:pt x="6640" y="14298"/>
                      <a:pt x="6654" y="14312"/>
                    </a:cubicBezTo>
                    <a:cubicBezTo>
                      <a:pt x="6681" y="14312"/>
                      <a:pt x="6681" y="14326"/>
                      <a:pt x="6695" y="14326"/>
                    </a:cubicBezTo>
                    <a:cubicBezTo>
                      <a:pt x="6709" y="14340"/>
                      <a:pt x="6751" y="14340"/>
                      <a:pt x="6765" y="14368"/>
                    </a:cubicBezTo>
                    <a:cubicBezTo>
                      <a:pt x="6779" y="14368"/>
                      <a:pt x="6793" y="14382"/>
                      <a:pt x="6793" y="14382"/>
                    </a:cubicBezTo>
                    <a:cubicBezTo>
                      <a:pt x="6821" y="14396"/>
                      <a:pt x="6835" y="14396"/>
                      <a:pt x="6863" y="14410"/>
                    </a:cubicBezTo>
                    <a:cubicBezTo>
                      <a:pt x="6891" y="14410"/>
                      <a:pt x="6905" y="14438"/>
                      <a:pt x="6919" y="14438"/>
                    </a:cubicBezTo>
                    <a:cubicBezTo>
                      <a:pt x="6933" y="14438"/>
                      <a:pt x="6960" y="14452"/>
                      <a:pt x="6988" y="14452"/>
                    </a:cubicBezTo>
                    <a:cubicBezTo>
                      <a:pt x="7002" y="14452"/>
                      <a:pt x="7030" y="14466"/>
                      <a:pt x="7044" y="14466"/>
                    </a:cubicBezTo>
                    <a:cubicBezTo>
                      <a:pt x="7058" y="14466"/>
                      <a:pt x="7072" y="14480"/>
                      <a:pt x="7086" y="14480"/>
                    </a:cubicBezTo>
                    <a:cubicBezTo>
                      <a:pt x="7114" y="14480"/>
                      <a:pt x="7128" y="14507"/>
                      <a:pt x="7142" y="14507"/>
                    </a:cubicBezTo>
                    <a:cubicBezTo>
                      <a:pt x="7156" y="14507"/>
                      <a:pt x="7184" y="14521"/>
                      <a:pt x="7198" y="14521"/>
                    </a:cubicBezTo>
                    <a:cubicBezTo>
                      <a:pt x="7212" y="14521"/>
                      <a:pt x="7225" y="14535"/>
                      <a:pt x="7253" y="14535"/>
                    </a:cubicBezTo>
                    <a:cubicBezTo>
                      <a:pt x="7267" y="14535"/>
                      <a:pt x="7281" y="14549"/>
                      <a:pt x="7295" y="14549"/>
                    </a:cubicBezTo>
                    <a:cubicBezTo>
                      <a:pt x="7323" y="14549"/>
                      <a:pt x="7337" y="14549"/>
                      <a:pt x="7351" y="14577"/>
                    </a:cubicBezTo>
                    <a:cubicBezTo>
                      <a:pt x="7365" y="14577"/>
                      <a:pt x="7393" y="14591"/>
                      <a:pt x="7407" y="14591"/>
                    </a:cubicBezTo>
                    <a:cubicBezTo>
                      <a:pt x="7421" y="14591"/>
                      <a:pt x="7435" y="14591"/>
                      <a:pt x="7463" y="14605"/>
                    </a:cubicBezTo>
                    <a:cubicBezTo>
                      <a:pt x="7477" y="14605"/>
                      <a:pt x="7490" y="14605"/>
                      <a:pt x="7504" y="14619"/>
                    </a:cubicBezTo>
                    <a:lnTo>
                      <a:pt x="7560" y="14619"/>
                    </a:lnTo>
                    <a:cubicBezTo>
                      <a:pt x="7574" y="14619"/>
                      <a:pt x="7602" y="14619"/>
                      <a:pt x="7616" y="14647"/>
                    </a:cubicBezTo>
                    <a:lnTo>
                      <a:pt x="8578" y="14647"/>
                    </a:lnTo>
                    <a:cubicBezTo>
                      <a:pt x="8592" y="14647"/>
                      <a:pt x="8606" y="14647"/>
                      <a:pt x="8620" y="14619"/>
                    </a:cubicBezTo>
                    <a:cubicBezTo>
                      <a:pt x="8648" y="14619"/>
                      <a:pt x="8662" y="14619"/>
                      <a:pt x="8676" y="14605"/>
                    </a:cubicBezTo>
                    <a:cubicBezTo>
                      <a:pt x="8690" y="14605"/>
                      <a:pt x="8718" y="14605"/>
                      <a:pt x="8732" y="14591"/>
                    </a:cubicBezTo>
                    <a:cubicBezTo>
                      <a:pt x="8746" y="14591"/>
                      <a:pt x="8760" y="14591"/>
                      <a:pt x="8788" y="14577"/>
                    </a:cubicBezTo>
                    <a:cubicBezTo>
                      <a:pt x="8802" y="14577"/>
                      <a:pt x="8816" y="14549"/>
                      <a:pt x="8830" y="14549"/>
                    </a:cubicBezTo>
                    <a:cubicBezTo>
                      <a:pt x="8857" y="14549"/>
                      <a:pt x="8871" y="14549"/>
                      <a:pt x="8885" y="14535"/>
                    </a:cubicBezTo>
                    <a:cubicBezTo>
                      <a:pt x="8899" y="14535"/>
                      <a:pt x="8927" y="14521"/>
                      <a:pt x="8941" y="14521"/>
                    </a:cubicBezTo>
                    <a:cubicBezTo>
                      <a:pt x="8955" y="14521"/>
                      <a:pt x="8969" y="14507"/>
                      <a:pt x="8997" y="14507"/>
                    </a:cubicBezTo>
                    <a:cubicBezTo>
                      <a:pt x="9011" y="14507"/>
                      <a:pt x="9025" y="14480"/>
                      <a:pt x="9039" y="14480"/>
                    </a:cubicBezTo>
                    <a:cubicBezTo>
                      <a:pt x="9067" y="14480"/>
                      <a:pt x="9081" y="14466"/>
                      <a:pt x="9095" y="14466"/>
                    </a:cubicBezTo>
                    <a:cubicBezTo>
                      <a:pt x="9109" y="14466"/>
                      <a:pt x="9136" y="14452"/>
                      <a:pt x="9150" y="14452"/>
                    </a:cubicBezTo>
                    <a:cubicBezTo>
                      <a:pt x="9164" y="14452"/>
                      <a:pt x="9178" y="14438"/>
                      <a:pt x="9206" y="14438"/>
                    </a:cubicBezTo>
                    <a:cubicBezTo>
                      <a:pt x="9220" y="14438"/>
                      <a:pt x="9234" y="14410"/>
                      <a:pt x="9248" y="14410"/>
                    </a:cubicBezTo>
                    <a:cubicBezTo>
                      <a:pt x="9276" y="14410"/>
                      <a:pt x="9290" y="14396"/>
                      <a:pt x="9304" y="14396"/>
                    </a:cubicBezTo>
                    <a:cubicBezTo>
                      <a:pt x="9318" y="14396"/>
                      <a:pt x="9346" y="14382"/>
                      <a:pt x="9360" y="14368"/>
                    </a:cubicBezTo>
                    <a:cubicBezTo>
                      <a:pt x="9374" y="14368"/>
                      <a:pt x="9387" y="14340"/>
                      <a:pt x="9415" y="14340"/>
                    </a:cubicBezTo>
                    <a:cubicBezTo>
                      <a:pt x="9429" y="14326"/>
                      <a:pt x="9443" y="14326"/>
                      <a:pt x="9457" y="14312"/>
                    </a:cubicBezTo>
                    <a:cubicBezTo>
                      <a:pt x="9485" y="14312"/>
                      <a:pt x="9499" y="14298"/>
                      <a:pt x="9499" y="14298"/>
                    </a:cubicBezTo>
                    <a:cubicBezTo>
                      <a:pt x="9513" y="14270"/>
                      <a:pt x="9555" y="14270"/>
                      <a:pt x="9569" y="14256"/>
                    </a:cubicBezTo>
                    <a:cubicBezTo>
                      <a:pt x="9583" y="14256"/>
                      <a:pt x="9583" y="14242"/>
                      <a:pt x="9597" y="14242"/>
                    </a:cubicBezTo>
                    <a:lnTo>
                      <a:pt x="9708" y="14187"/>
                    </a:lnTo>
                    <a:lnTo>
                      <a:pt x="9806" y="14131"/>
                    </a:lnTo>
                    <a:cubicBezTo>
                      <a:pt x="9834" y="14131"/>
                      <a:pt x="9834" y="14117"/>
                      <a:pt x="9848" y="14117"/>
                    </a:cubicBezTo>
                    <a:lnTo>
                      <a:pt x="9876" y="14089"/>
                    </a:lnTo>
                    <a:cubicBezTo>
                      <a:pt x="9973" y="13991"/>
                      <a:pt x="10001" y="13880"/>
                      <a:pt x="9945" y="13754"/>
                    </a:cubicBezTo>
                    <a:lnTo>
                      <a:pt x="9931" y="13698"/>
                    </a:lnTo>
                    <a:lnTo>
                      <a:pt x="12554" y="13698"/>
                    </a:lnTo>
                    <a:lnTo>
                      <a:pt x="12554" y="16251"/>
                    </a:lnTo>
                    <a:lnTo>
                      <a:pt x="3627" y="16251"/>
                    </a:lnTo>
                    <a:lnTo>
                      <a:pt x="3627" y="15721"/>
                    </a:lnTo>
                    <a:lnTo>
                      <a:pt x="10615" y="15721"/>
                    </a:lnTo>
                    <a:cubicBezTo>
                      <a:pt x="10796" y="15721"/>
                      <a:pt x="10950" y="15582"/>
                      <a:pt x="10950" y="15386"/>
                    </a:cubicBezTo>
                    <a:cubicBezTo>
                      <a:pt x="10950" y="15205"/>
                      <a:pt x="10810" y="15065"/>
                      <a:pt x="10615" y="15065"/>
                    </a:cubicBezTo>
                    <a:lnTo>
                      <a:pt x="3627" y="15065"/>
                    </a:lnTo>
                    <a:lnTo>
                      <a:pt x="3627" y="13685"/>
                    </a:lnTo>
                    <a:close/>
                    <a:moveTo>
                      <a:pt x="7379" y="1"/>
                    </a:moveTo>
                    <a:cubicBezTo>
                      <a:pt x="4185" y="1"/>
                      <a:pt x="1604" y="2595"/>
                      <a:pt x="1604" y="5776"/>
                    </a:cubicBezTo>
                    <a:lnTo>
                      <a:pt x="1604" y="9486"/>
                    </a:lnTo>
                    <a:cubicBezTo>
                      <a:pt x="684" y="9723"/>
                      <a:pt x="0" y="10560"/>
                      <a:pt x="0" y="11550"/>
                    </a:cubicBezTo>
                    <a:cubicBezTo>
                      <a:pt x="0" y="12722"/>
                      <a:pt x="963" y="13685"/>
                      <a:pt x="2120" y="13685"/>
                    </a:cubicBezTo>
                    <a:lnTo>
                      <a:pt x="2985" y="13685"/>
                    </a:lnTo>
                    <a:lnTo>
                      <a:pt x="2985" y="16586"/>
                    </a:lnTo>
                    <a:cubicBezTo>
                      <a:pt x="2985" y="16753"/>
                      <a:pt x="3111" y="16907"/>
                      <a:pt x="3306" y="16907"/>
                    </a:cubicBezTo>
                    <a:lnTo>
                      <a:pt x="12986" y="16907"/>
                    </a:lnTo>
                    <a:cubicBezTo>
                      <a:pt x="13168" y="16907"/>
                      <a:pt x="13321" y="16767"/>
                      <a:pt x="13321" y="16586"/>
                    </a:cubicBezTo>
                    <a:lnTo>
                      <a:pt x="13321" y="13685"/>
                    </a:lnTo>
                    <a:lnTo>
                      <a:pt x="14172" y="13685"/>
                    </a:lnTo>
                    <a:cubicBezTo>
                      <a:pt x="15344" y="13685"/>
                      <a:pt x="16306" y="12722"/>
                      <a:pt x="16306" y="11564"/>
                    </a:cubicBezTo>
                    <a:cubicBezTo>
                      <a:pt x="16306" y="10560"/>
                      <a:pt x="15636" y="9723"/>
                      <a:pt x="14716" y="9486"/>
                    </a:cubicBezTo>
                    <a:lnTo>
                      <a:pt x="14716" y="5776"/>
                    </a:lnTo>
                    <a:cubicBezTo>
                      <a:pt x="14716" y="2581"/>
                      <a:pt x="12121" y="1"/>
                      <a:pt x="89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8"/>
              <p:cNvSpPr/>
              <p:nvPr/>
            </p:nvSpPr>
            <p:spPr>
              <a:xfrm>
                <a:off x="4612200" y="756250"/>
                <a:ext cx="91750" cy="27975"/>
              </a:xfrm>
              <a:custGeom>
                <a:avLst/>
                <a:gdLst/>
                <a:ahLst/>
                <a:cxnLst/>
                <a:rect l="l" t="t" r="r" b="b"/>
                <a:pathLst>
                  <a:path w="3670" h="1119" extrusionOk="0">
                    <a:moveTo>
                      <a:pt x="384" y="1"/>
                    </a:moveTo>
                    <a:cubicBezTo>
                      <a:pt x="282" y="1"/>
                      <a:pt x="180" y="44"/>
                      <a:pt x="112" y="128"/>
                    </a:cubicBezTo>
                    <a:cubicBezTo>
                      <a:pt x="1" y="268"/>
                      <a:pt x="43" y="477"/>
                      <a:pt x="182" y="575"/>
                    </a:cubicBezTo>
                    <a:cubicBezTo>
                      <a:pt x="670" y="951"/>
                      <a:pt x="1270" y="1119"/>
                      <a:pt x="1842" y="1119"/>
                    </a:cubicBezTo>
                    <a:cubicBezTo>
                      <a:pt x="2414" y="1119"/>
                      <a:pt x="3014" y="951"/>
                      <a:pt x="3488" y="575"/>
                    </a:cubicBezTo>
                    <a:cubicBezTo>
                      <a:pt x="3641" y="477"/>
                      <a:pt x="3669" y="268"/>
                      <a:pt x="3572" y="128"/>
                    </a:cubicBezTo>
                    <a:cubicBezTo>
                      <a:pt x="3504" y="44"/>
                      <a:pt x="3402" y="1"/>
                      <a:pt x="3300" y="1"/>
                    </a:cubicBezTo>
                    <a:cubicBezTo>
                      <a:pt x="3233" y="1"/>
                      <a:pt x="3167" y="20"/>
                      <a:pt x="3111" y="58"/>
                    </a:cubicBezTo>
                    <a:cubicBezTo>
                      <a:pt x="2728" y="330"/>
                      <a:pt x="2281" y="466"/>
                      <a:pt x="1837" y="466"/>
                    </a:cubicBezTo>
                    <a:cubicBezTo>
                      <a:pt x="1392" y="466"/>
                      <a:pt x="949" y="330"/>
                      <a:pt x="573" y="58"/>
                    </a:cubicBezTo>
                    <a:cubicBezTo>
                      <a:pt x="517" y="20"/>
                      <a:pt x="451" y="1"/>
                      <a:pt x="3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8"/>
              <p:cNvSpPr/>
              <p:nvPr/>
            </p:nvSpPr>
            <p:spPr>
              <a:xfrm>
                <a:off x="4679500" y="677850"/>
                <a:ext cx="71175" cy="62775"/>
              </a:xfrm>
              <a:custGeom>
                <a:avLst/>
                <a:gdLst/>
                <a:ahLst/>
                <a:cxnLst/>
                <a:rect l="l" t="t" r="r" b="b"/>
                <a:pathLst>
                  <a:path w="2847" h="2511" extrusionOk="0">
                    <a:moveTo>
                      <a:pt x="894" y="656"/>
                    </a:moveTo>
                    <a:cubicBezTo>
                      <a:pt x="1019" y="656"/>
                      <a:pt x="1131" y="753"/>
                      <a:pt x="1173" y="795"/>
                    </a:cubicBezTo>
                    <a:cubicBezTo>
                      <a:pt x="1242" y="865"/>
                      <a:pt x="1312" y="907"/>
                      <a:pt x="1410" y="907"/>
                    </a:cubicBezTo>
                    <a:cubicBezTo>
                      <a:pt x="1507" y="907"/>
                      <a:pt x="1591" y="879"/>
                      <a:pt x="1661" y="809"/>
                    </a:cubicBezTo>
                    <a:cubicBezTo>
                      <a:pt x="1689" y="767"/>
                      <a:pt x="1828" y="670"/>
                      <a:pt x="1940" y="670"/>
                    </a:cubicBezTo>
                    <a:cubicBezTo>
                      <a:pt x="2065" y="670"/>
                      <a:pt x="2163" y="809"/>
                      <a:pt x="2163" y="963"/>
                    </a:cubicBezTo>
                    <a:cubicBezTo>
                      <a:pt x="2177" y="1046"/>
                      <a:pt x="2163" y="1144"/>
                      <a:pt x="2093" y="1228"/>
                    </a:cubicBezTo>
                    <a:cubicBezTo>
                      <a:pt x="2037" y="1311"/>
                      <a:pt x="1744" y="1562"/>
                      <a:pt x="1410" y="1786"/>
                    </a:cubicBezTo>
                    <a:cubicBezTo>
                      <a:pt x="1089" y="1562"/>
                      <a:pt x="782" y="1311"/>
                      <a:pt x="740" y="1228"/>
                    </a:cubicBezTo>
                    <a:cubicBezTo>
                      <a:pt x="684" y="1116"/>
                      <a:pt x="643" y="1046"/>
                      <a:pt x="670" y="949"/>
                    </a:cubicBezTo>
                    <a:cubicBezTo>
                      <a:pt x="670" y="795"/>
                      <a:pt x="768" y="656"/>
                      <a:pt x="894" y="656"/>
                    </a:cubicBezTo>
                    <a:close/>
                    <a:moveTo>
                      <a:pt x="908" y="0"/>
                    </a:moveTo>
                    <a:cubicBezTo>
                      <a:pt x="433" y="0"/>
                      <a:pt x="43" y="405"/>
                      <a:pt x="15" y="935"/>
                    </a:cubicBezTo>
                    <a:cubicBezTo>
                      <a:pt x="1" y="1228"/>
                      <a:pt x="112" y="1437"/>
                      <a:pt x="196" y="1576"/>
                    </a:cubicBezTo>
                    <a:cubicBezTo>
                      <a:pt x="364" y="1869"/>
                      <a:pt x="1061" y="2344"/>
                      <a:pt x="1256" y="2469"/>
                    </a:cubicBezTo>
                    <a:cubicBezTo>
                      <a:pt x="1312" y="2497"/>
                      <a:pt x="1382" y="2511"/>
                      <a:pt x="1438" y="2511"/>
                    </a:cubicBezTo>
                    <a:cubicBezTo>
                      <a:pt x="1507" y="2511"/>
                      <a:pt x="1549" y="2497"/>
                      <a:pt x="1605" y="2469"/>
                    </a:cubicBezTo>
                    <a:cubicBezTo>
                      <a:pt x="1814" y="2330"/>
                      <a:pt x="2498" y="1869"/>
                      <a:pt x="2665" y="1576"/>
                    </a:cubicBezTo>
                    <a:cubicBezTo>
                      <a:pt x="2763" y="1437"/>
                      <a:pt x="2846" y="1228"/>
                      <a:pt x="2846" y="935"/>
                    </a:cubicBezTo>
                    <a:cubicBezTo>
                      <a:pt x="2832" y="405"/>
                      <a:pt x="2428" y="0"/>
                      <a:pt x="1954" y="0"/>
                    </a:cubicBezTo>
                    <a:cubicBezTo>
                      <a:pt x="1744" y="0"/>
                      <a:pt x="1577" y="70"/>
                      <a:pt x="1438" y="168"/>
                    </a:cubicBezTo>
                    <a:cubicBezTo>
                      <a:pt x="1298" y="70"/>
                      <a:pt x="1117" y="0"/>
                      <a:pt x="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8"/>
              <p:cNvSpPr/>
              <p:nvPr/>
            </p:nvSpPr>
            <p:spPr>
              <a:xfrm>
                <a:off x="4564775" y="677850"/>
                <a:ext cx="71525" cy="62775"/>
              </a:xfrm>
              <a:custGeom>
                <a:avLst/>
                <a:gdLst/>
                <a:ahLst/>
                <a:cxnLst/>
                <a:rect l="l" t="t" r="r" b="b"/>
                <a:pathLst>
                  <a:path w="2861" h="2511" extrusionOk="0">
                    <a:moveTo>
                      <a:pt x="907" y="656"/>
                    </a:moveTo>
                    <a:cubicBezTo>
                      <a:pt x="1033" y="656"/>
                      <a:pt x="1159" y="753"/>
                      <a:pt x="1186" y="795"/>
                    </a:cubicBezTo>
                    <a:cubicBezTo>
                      <a:pt x="1256" y="865"/>
                      <a:pt x="1326" y="907"/>
                      <a:pt x="1437" y="907"/>
                    </a:cubicBezTo>
                    <a:cubicBezTo>
                      <a:pt x="1521" y="907"/>
                      <a:pt x="1605" y="879"/>
                      <a:pt x="1675" y="809"/>
                    </a:cubicBezTo>
                    <a:cubicBezTo>
                      <a:pt x="1716" y="767"/>
                      <a:pt x="1856" y="670"/>
                      <a:pt x="1954" y="670"/>
                    </a:cubicBezTo>
                    <a:cubicBezTo>
                      <a:pt x="2079" y="670"/>
                      <a:pt x="2191" y="809"/>
                      <a:pt x="2191" y="963"/>
                    </a:cubicBezTo>
                    <a:cubicBezTo>
                      <a:pt x="2205" y="1046"/>
                      <a:pt x="2163" y="1144"/>
                      <a:pt x="2121" y="1228"/>
                    </a:cubicBezTo>
                    <a:cubicBezTo>
                      <a:pt x="2065" y="1311"/>
                      <a:pt x="1772" y="1562"/>
                      <a:pt x="1437" y="1786"/>
                    </a:cubicBezTo>
                    <a:cubicBezTo>
                      <a:pt x="1103" y="1562"/>
                      <a:pt x="810" y="1311"/>
                      <a:pt x="754" y="1228"/>
                    </a:cubicBezTo>
                    <a:cubicBezTo>
                      <a:pt x="698" y="1116"/>
                      <a:pt x="670" y="1046"/>
                      <a:pt x="684" y="949"/>
                    </a:cubicBezTo>
                    <a:cubicBezTo>
                      <a:pt x="684" y="795"/>
                      <a:pt x="796" y="656"/>
                      <a:pt x="907" y="656"/>
                    </a:cubicBezTo>
                    <a:close/>
                    <a:moveTo>
                      <a:pt x="907" y="0"/>
                    </a:moveTo>
                    <a:cubicBezTo>
                      <a:pt x="433" y="0"/>
                      <a:pt x="43" y="405"/>
                      <a:pt x="29" y="935"/>
                    </a:cubicBezTo>
                    <a:cubicBezTo>
                      <a:pt x="1" y="1228"/>
                      <a:pt x="112" y="1437"/>
                      <a:pt x="196" y="1576"/>
                    </a:cubicBezTo>
                    <a:cubicBezTo>
                      <a:pt x="377" y="1869"/>
                      <a:pt x="1075" y="2344"/>
                      <a:pt x="1256" y="2469"/>
                    </a:cubicBezTo>
                    <a:cubicBezTo>
                      <a:pt x="1312" y="2497"/>
                      <a:pt x="1382" y="2511"/>
                      <a:pt x="1437" y="2511"/>
                    </a:cubicBezTo>
                    <a:cubicBezTo>
                      <a:pt x="1507" y="2511"/>
                      <a:pt x="1563" y="2497"/>
                      <a:pt x="1605" y="2469"/>
                    </a:cubicBezTo>
                    <a:cubicBezTo>
                      <a:pt x="1814" y="2330"/>
                      <a:pt x="2498" y="1869"/>
                      <a:pt x="2679" y="1576"/>
                    </a:cubicBezTo>
                    <a:cubicBezTo>
                      <a:pt x="2763" y="1437"/>
                      <a:pt x="2860" y="1228"/>
                      <a:pt x="2846" y="935"/>
                    </a:cubicBezTo>
                    <a:cubicBezTo>
                      <a:pt x="2832" y="405"/>
                      <a:pt x="2428" y="0"/>
                      <a:pt x="1954" y="0"/>
                    </a:cubicBezTo>
                    <a:cubicBezTo>
                      <a:pt x="1744" y="0"/>
                      <a:pt x="1577" y="70"/>
                      <a:pt x="1437" y="168"/>
                    </a:cubicBezTo>
                    <a:cubicBezTo>
                      <a:pt x="1298" y="70"/>
                      <a:pt x="1117" y="0"/>
                      <a:pt x="9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48"/>
            <p:cNvGrpSpPr/>
            <p:nvPr/>
          </p:nvGrpSpPr>
          <p:grpSpPr>
            <a:xfrm>
              <a:off x="1532463" y="1303500"/>
              <a:ext cx="377350" cy="424400"/>
              <a:chOff x="2108775" y="515700"/>
              <a:chExt cx="377350" cy="424400"/>
            </a:xfrm>
          </p:grpSpPr>
          <p:sp>
            <p:nvSpPr>
              <p:cNvPr id="1036" name="Google Shape;1036;p48"/>
              <p:cNvSpPr/>
              <p:nvPr/>
            </p:nvSpPr>
            <p:spPr>
              <a:xfrm>
                <a:off x="2108775" y="515700"/>
                <a:ext cx="377350" cy="424400"/>
              </a:xfrm>
              <a:custGeom>
                <a:avLst/>
                <a:gdLst/>
                <a:ahLst/>
                <a:cxnLst/>
                <a:rect l="l" t="t" r="r" b="b"/>
                <a:pathLst>
                  <a:path w="15094" h="16976" extrusionOk="0">
                    <a:moveTo>
                      <a:pt x="10434" y="698"/>
                    </a:moveTo>
                    <a:lnTo>
                      <a:pt x="10434" y="1493"/>
                    </a:lnTo>
                    <a:cubicBezTo>
                      <a:pt x="10434" y="1660"/>
                      <a:pt x="10574" y="1813"/>
                      <a:pt x="10769" y="1813"/>
                    </a:cubicBezTo>
                    <a:lnTo>
                      <a:pt x="12303" y="1813"/>
                    </a:lnTo>
                    <a:lnTo>
                      <a:pt x="11829" y="2483"/>
                    </a:lnTo>
                    <a:cubicBezTo>
                      <a:pt x="11745" y="2608"/>
                      <a:pt x="11745" y="2762"/>
                      <a:pt x="11829" y="2887"/>
                    </a:cubicBezTo>
                    <a:lnTo>
                      <a:pt x="12275" y="3459"/>
                    </a:lnTo>
                    <a:lnTo>
                      <a:pt x="9779" y="3459"/>
                    </a:lnTo>
                    <a:lnTo>
                      <a:pt x="9779" y="2678"/>
                    </a:lnTo>
                    <a:cubicBezTo>
                      <a:pt x="9779" y="2497"/>
                      <a:pt x="9639" y="2343"/>
                      <a:pt x="9444" y="2343"/>
                    </a:cubicBezTo>
                    <a:lnTo>
                      <a:pt x="7896" y="2343"/>
                    </a:lnTo>
                    <a:lnTo>
                      <a:pt x="7896" y="698"/>
                    </a:lnTo>
                    <a:close/>
                    <a:moveTo>
                      <a:pt x="7561" y="5217"/>
                    </a:moveTo>
                    <a:lnTo>
                      <a:pt x="10239" y="9722"/>
                    </a:lnTo>
                    <a:lnTo>
                      <a:pt x="9263" y="10671"/>
                    </a:lnTo>
                    <a:lnTo>
                      <a:pt x="7505" y="8941"/>
                    </a:lnTo>
                    <a:lnTo>
                      <a:pt x="7491" y="8927"/>
                    </a:lnTo>
                    <a:cubicBezTo>
                      <a:pt x="7491" y="8927"/>
                      <a:pt x="7477" y="8927"/>
                      <a:pt x="7477" y="8913"/>
                    </a:cubicBezTo>
                    <a:lnTo>
                      <a:pt x="7449" y="8913"/>
                    </a:lnTo>
                    <a:cubicBezTo>
                      <a:pt x="7449" y="8913"/>
                      <a:pt x="7435" y="8913"/>
                      <a:pt x="7435" y="8899"/>
                    </a:cubicBezTo>
                    <a:lnTo>
                      <a:pt x="7184" y="8899"/>
                    </a:lnTo>
                    <a:cubicBezTo>
                      <a:pt x="7156" y="8899"/>
                      <a:pt x="7156" y="8899"/>
                      <a:pt x="7142" y="8913"/>
                    </a:cubicBezTo>
                    <a:cubicBezTo>
                      <a:pt x="7128" y="8913"/>
                      <a:pt x="7128" y="8927"/>
                      <a:pt x="7114" y="8927"/>
                    </a:cubicBezTo>
                    <a:lnTo>
                      <a:pt x="5831" y="9736"/>
                    </a:lnTo>
                    <a:lnTo>
                      <a:pt x="5134" y="9290"/>
                    </a:lnTo>
                    <a:lnTo>
                      <a:pt x="7561" y="5217"/>
                    </a:lnTo>
                    <a:close/>
                    <a:moveTo>
                      <a:pt x="7226" y="9597"/>
                    </a:moveTo>
                    <a:lnTo>
                      <a:pt x="9039" y="11368"/>
                    </a:lnTo>
                    <a:cubicBezTo>
                      <a:pt x="9081" y="11410"/>
                      <a:pt x="9109" y="11424"/>
                      <a:pt x="9165" y="11438"/>
                    </a:cubicBezTo>
                    <a:cubicBezTo>
                      <a:pt x="9201" y="11451"/>
                      <a:pt x="9236" y="11458"/>
                      <a:pt x="9272" y="11458"/>
                    </a:cubicBezTo>
                    <a:cubicBezTo>
                      <a:pt x="9347" y="11458"/>
                      <a:pt x="9419" y="11430"/>
                      <a:pt x="9486" y="11382"/>
                    </a:cubicBezTo>
                    <a:lnTo>
                      <a:pt x="9500" y="11368"/>
                    </a:lnTo>
                    <a:lnTo>
                      <a:pt x="10574" y="10294"/>
                    </a:lnTo>
                    <a:lnTo>
                      <a:pt x="14159" y="16292"/>
                    </a:lnTo>
                    <a:lnTo>
                      <a:pt x="935" y="16292"/>
                    </a:lnTo>
                    <a:lnTo>
                      <a:pt x="1410" y="15483"/>
                    </a:lnTo>
                    <a:lnTo>
                      <a:pt x="10183" y="15483"/>
                    </a:lnTo>
                    <a:cubicBezTo>
                      <a:pt x="10351" y="15483"/>
                      <a:pt x="10504" y="15344"/>
                      <a:pt x="10504" y="15162"/>
                    </a:cubicBezTo>
                    <a:cubicBezTo>
                      <a:pt x="10504" y="14967"/>
                      <a:pt x="10365" y="14827"/>
                      <a:pt x="10183" y="14827"/>
                    </a:cubicBezTo>
                    <a:lnTo>
                      <a:pt x="1814" y="14827"/>
                    </a:lnTo>
                    <a:lnTo>
                      <a:pt x="4813" y="9820"/>
                    </a:lnTo>
                    <a:lnTo>
                      <a:pt x="5664" y="10364"/>
                    </a:lnTo>
                    <a:cubicBezTo>
                      <a:pt x="5713" y="10399"/>
                      <a:pt x="5772" y="10416"/>
                      <a:pt x="5833" y="10416"/>
                    </a:cubicBezTo>
                    <a:cubicBezTo>
                      <a:pt x="5894" y="10416"/>
                      <a:pt x="5957" y="10399"/>
                      <a:pt x="6013" y="10364"/>
                    </a:cubicBezTo>
                    <a:lnTo>
                      <a:pt x="7226" y="9597"/>
                    </a:lnTo>
                    <a:close/>
                    <a:moveTo>
                      <a:pt x="7561" y="0"/>
                    </a:moveTo>
                    <a:cubicBezTo>
                      <a:pt x="7393" y="0"/>
                      <a:pt x="7226" y="140"/>
                      <a:pt x="7226" y="335"/>
                    </a:cubicBezTo>
                    <a:lnTo>
                      <a:pt x="7226" y="2469"/>
                    </a:lnTo>
                    <a:lnTo>
                      <a:pt x="7226" y="2636"/>
                    </a:lnTo>
                    <a:lnTo>
                      <a:pt x="7226" y="4464"/>
                    </a:lnTo>
                    <a:lnTo>
                      <a:pt x="4408" y="9178"/>
                    </a:lnTo>
                    <a:lnTo>
                      <a:pt x="70" y="16459"/>
                    </a:lnTo>
                    <a:cubicBezTo>
                      <a:pt x="15" y="16571"/>
                      <a:pt x="1" y="16697"/>
                      <a:pt x="70" y="16794"/>
                    </a:cubicBezTo>
                    <a:cubicBezTo>
                      <a:pt x="112" y="16906"/>
                      <a:pt x="238" y="16976"/>
                      <a:pt x="349" y="16976"/>
                    </a:cubicBezTo>
                    <a:lnTo>
                      <a:pt x="14744" y="16976"/>
                    </a:lnTo>
                    <a:cubicBezTo>
                      <a:pt x="14870" y="16976"/>
                      <a:pt x="14968" y="16906"/>
                      <a:pt x="15023" y="16794"/>
                    </a:cubicBezTo>
                    <a:cubicBezTo>
                      <a:pt x="15093" y="16697"/>
                      <a:pt x="15093" y="16571"/>
                      <a:pt x="15037" y="16459"/>
                    </a:cubicBezTo>
                    <a:lnTo>
                      <a:pt x="11927" y="11229"/>
                    </a:lnTo>
                    <a:lnTo>
                      <a:pt x="10936" y="9597"/>
                    </a:lnTo>
                    <a:lnTo>
                      <a:pt x="7896" y="4464"/>
                    </a:lnTo>
                    <a:lnTo>
                      <a:pt x="7896" y="2971"/>
                    </a:lnTo>
                    <a:lnTo>
                      <a:pt x="9109" y="2971"/>
                    </a:lnTo>
                    <a:lnTo>
                      <a:pt x="9109" y="3752"/>
                    </a:lnTo>
                    <a:cubicBezTo>
                      <a:pt x="9109" y="3920"/>
                      <a:pt x="9249" y="4087"/>
                      <a:pt x="9444" y="4087"/>
                    </a:cubicBezTo>
                    <a:lnTo>
                      <a:pt x="12931" y="4087"/>
                    </a:lnTo>
                    <a:cubicBezTo>
                      <a:pt x="13057" y="4087"/>
                      <a:pt x="13168" y="4017"/>
                      <a:pt x="13224" y="3892"/>
                    </a:cubicBezTo>
                    <a:cubicBezTo>
                      <a:pt x="13280" y="3794"/>
                      <a:pt x="13266" y="3655"/>
                      <a:pt x="13196" y="3543"/>
                    </a:cubicBezTo>
                    <a:lnTo>
                      <a:pt x="12499" y="2622"/>
                    </a:lnTo>
                    <a:lnTo>
                      <a:pt x="13210" y="1646"/>
                    </a:lnTo>
                    <a:cubicBezTo>
                      <a:pt x="13280" y="1534"/>
                      <a:pt x="13294" y="1423"/>
                      <a:pt x="13224" y="1297"/>
                    </a:cubicBezTo>
                    <a:cubicBezTo>
                      <a:pt x="13182" y="1186"/>
                      <a:pt x="13057" y="1116"/>
                      <a:pt x="12931" y="1116"/>
                    </a:cubicBezTo>
                    <a:lnTo>
                      <a:pt x="11090" y="1116"/>
                    </a:lnTo>
                    <a:lnTo>
                      <a:pt x="11090" y="335"/>
                    </a:lnTo>
                    <a:cubicBezTo>
                      <a:pt x="11090" y="167"/>
                      <a:pt x="10936" y="0"/>
                      <a:pt x="107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8"/>
              <p:cNvSpPr/>
              <p:nvPr/>
            </p:nvSpPr>
            <p:spPr>
              <a:xfrm>
                <a:off x="2389500" y="886725"/>
                <a:ext cx="16750" cy="16075"/>
              </a:xfrm>
              <a:custGeom>
                <a:avLst/>
                <a:gdLst/>
                <a:ahLst/>
                <a:cxnLst/>
                <a:rect l="l" t="t" r="r" b="b"/>
                <a:pathLst>
                  <a:path w="670" h="643" extrusionOk="0">
                    <a:moveTo>
                      <a:pt x="279" y="0"/>
                    </a:moveTo>
                    <a:cubicBezTo>
                      <a:pt x="251" y="0"/>
                      <a:pt x="237" y="14"/>
                      <a:pt x="210" y="14"/>
                    </a:cubicBezTo>
                    <a:cubicBezTo>
                      <a:pt x="182" y="14"/>
                      <a:pt x="168" y="42"/>
                      <a:pt x="154" y="56"/>
                    </a:cubicBezTo>
                    <a:cubicBezTo>
                      <a:pt x="140" y="70"/>
                      <a:pt x="112" y="70"/>
                      <a:pt x="98" y="84"/>
                    </a:cubicBezTo>
                    <a:cubicBezTo>
                      <a:pt x="28" y="154"/>
                      <a:pt x="0" y="224"/>
                      <a:pt x="0" y="321"/>
                    </a:cubicBezTo>
                    <a:lnTo>
                      <a:pt x="0" y="391"/>
                    </a:lnTo>
                    <a:cubicBezTo>
                      <a:pt x="0" y="405"/>
                      <a:pt x="14" y="419"/>
                      <a:pt x="14" y="461"/>
                    </a:cubicBezTo>
                    <a:cubicBezTo>
                      <a:pt x="14" y="475"/>
                      <a:pt x="28" y="489"/>
                      <a:pt x="42" y="503"/>
                    </a:cubicBezTo>
                    <a:cubicBezTo>
                      <a:pt x="70" y="530"/>
                      <a:pt x="70" y="544"/>
                      <a:pt x="84" y="558"/>
                    </a:cubicBezTo>
                    <a:cubicBezTo>
                      <a:pt x="98" y="572"/>
                      <a:pt x="112" y="600"/>
                      <a:pt x="140" y="600"/>
                    </a:cubicBezTo>
                    <a:cubicBezTo>
                      <a:pt x="154" y="614"/>
                      <a:pt x="168" y="614"/>
                      <a:pt x="182" y="628"/>
                    </a:cubicBezTo>
                    <a:cubicBezTo>
                      <a:pt x="210" y="628"/>
                      <a:pt x="224" y="642"/>
                      <a:pt x="251" y="642"/>
                    </a:cubicBezTo>
                    <a:lnTo>
                      <a:pt x="391" y="642"/>
                    </a:lnTo>
                    <a:cubicBezTo>
                      <a:pt x="405" y="642"/>
                      <a:pt x="433" y="628"/>
                      <a:pt x="461" y="628"/>
                    </a:cubicBezTo>
                    <a:cubicBezTo>
                      <a:pt x="475" y="628"/>
                      <a:pt x="502" y="614"/>
                      <a:pt x="516" y="600"/>
                    </a:cubicBezTo>
                    <a:cubicBezTo>
                      <a:pt x="530" y="572"/>
                      <a:pt x="544" y="572"/>
                      <a:pt x="572" y="558"/>
                    </a:cubicBezTo>
                    <a:cubicBezTo>
                      <a:pt x="586" y="544"/>
                      <a:pt x="600" y="530"/>
                      <a:pt x="600" y="503"/>
                    </a:cubicBezTo>
                    <a:cubicBezTo>
                      <a:pt x="614" y="489"/>
                      <a:pt x="614" y="475"/>
                      <a:pt x="642" y="461"/>
                    </a:cubicBezTo>
                    <a:cubicBezTo>
                      <a:pt x="642" y="433"/>
                      <a:pt x="656" y="419"/>
                      <a:pt x="656" y="391"/>
                    </a:cubicBezTo>
                    <a:lnTo>
                      <a:pt x="656" y="321"/>
                    </a:lnTo>
                    <a:cubicBezTo>
                      <a:pt x="670" y="238"/>
                      <a:pt x="642" y="154"/>
                      <a:pt x="572" y="84"/>
                    </a:cubicBezTo>
                    <a:cubicBezTo>
                      <a:pt x="558" y="70"/>
                      <a:pt x="530" y="56"/>
                      <a:pt x="516" y="56"/>
                    </a:cubicBezTo>
                    <a:cubicBezTo>
                      <a:pt x="502" y="42"/>
                      <a:pt x="489" y="42"/>
                      <a:pt x="461" y="14"/>
                    </a:cubicBezTo>
                    <a:cubicBezTo>
                      <a:pt x="447" y="14"/>
                      <a:pt x="433"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48"/>
            <p:cNvGrpSpPr/>
            <p:nvPr/>
          </p:nvGrpSpPr>
          <p:grpSpPr>
            <a:xfrm>
              <a:off x="4993125" y="1304525"/>
              <a:ext cx="413600" cy="422675"/>
              <a:chOff x="5089950" y="516725"/>
              <a:chExt cx="413600" cy="422675"/>
            </a:xfrm>
          </p:grpSpPr>
          <p:sp>
            <p:nvSpPr>
              <p:cNvPr id="1039" name="Google Shape;1039;p48"/>
              <p:cNvSpPr/>
              <p:nvPr/>
            </p:nvSpPr>
            <p:spPr>
              <a:xfrm>
                <a:off x="5381825" y="893600"/>
                <a:ext cx="16750" cy="16175"/>
              </a:xfrm>
              <a:custGeom>
                <a:avLst/>
                <a:gdLst/>
                <a:ahLst/>
                <a:cxnLst/>
                <a:rect l="l" t="t" r="r" b="b"/>
                <a:pathLst>
                  <a:path w="670" h="647" extrusionOk="0">
                    <a:moveTo>
                      <a:pt x="316" y="1"/>
                    </a:moveTo>
                    <a:cubicBezTo>
                      <a:pt x="299" y="1"/>
                      <a:pt x="282" y="2"/>
                      <a:pt x="265" y="4"/>
                    </a:cubicBezTo>
                    <a:cubicBezTo>
                      <a:pt x="238" y="4"/>
                      <a:pt x="224" y="18"/>
                      <a:pt x="196" y="18"/>
                    </a:cubicBezTo>
                    <a:cubicBezTo>
                      <a:pt x="154" y="18"/>
                      <a:pt x="154" y="46"/>
                      <a:pt x="140" y="60"/>
                    </a:cubicBezTo>
                    <a:cubicBezTo>
                      <a:pt x="126" y="74"/>
                      <a:pt x="98" y="74"/>
                      <a:pt x="84" y="88"/>
                    </a:cubicBezTo>
                    <a:cubicBezTo>
                      <a:pt x="70" y="102"/>
                      <a:pt x="56" y="130"/>
                      <a:pt x="56" y="144"/>
                    </a:cubicBezTo>
                    <a:cubicBezTo>
                      <a:pt x="28" y="158"/>
                      <a:pt x="28" y="172"/>
                      <a:pt x="14" y="200"/>
                    </a:cubicBezTo>
                    <a:cubicBezTo>
                      <a:pt x="14" y="214"/>
                      <a:pt x="0" y="228"/>
                      <a:pt x="0" y="269"/>
                    </a:cubicBezTo>
                    <a:lnTo>
                      <a:pt x="0" y="339"/>
                    </a:lnTo>
                    <a:cubicBezTo>
                      <a:pt x="0" y="423"/>
                      <a:pt x="28" y="507"/>
                      <a:pt x="98" y="562"/>
                    </a:cubicBezTo>
                    <a:cubicBezTo>
                      <a:pt x="126" y="576"/>
                      <a:pt x="140" y="604"/>
                      <a:pt x="154" y="604"/>
                    </a:cubicBezTo>
                    <a:cubicBezTo>
                      <a:pt x="168" y="618"/>
                      <a:pt x="196" y="618"/>
                      <a:pt x="210" y="632"/>
                    </a:cubicBezTo>
                    <a:cubicBezTo>
                      <a:pt x="224" y="632"/>
                      <a:pt x="238" y="646"/>
                      <a:pt x="279" y="646"/>
                    </a:cubicBezTo>
                    <a:lnTo>
                      <a:pt x="349" y="646"/>
                    </a:lnTo>
                    <a:cubicBezTo>
                      <a:pt x="433" y="646"/>
                      <a:pt x="516" y="618"/>
                      <a:pt x="572" y="548"/>
                    </a:cubicBezTo>
                    <a:cubicBezTo>
                      <a:pt x="642" y="479"/>
                      <a:pt x="670" y="409"/>
                      <a:pt x="670" y="311"/>
                    </a:cubicBezTo>
                    <a:cubicBezTo>
                      <a:pt x="642" y="255"/>
                      <a:pt x="614" y="158"/>
                      <a:pt x="558" y="88"/>
                    </a:cubicBezTo>
                    <a:cubicBezTo>
                      <a:pt x="500" y="30"/>
                      <a:pt x="403" y="1"/>
                      <a:pt x="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8"/>
              <p:cNvSpPr/>
              <p:nvPr/>
            </p:nvSpPr>
            <p:spPr>
              <a:xfrm>
                <a:off x="5263250" y="748975"/>
                <a:ext cx="61050" cy="26525"/>
              </a:xfrm>
              <a:custGeom>
                <a:avLst/>
                <a:gdLst/>
                <a:ahLst/>
                <a:cxnLst/>
                <a:rect l="l" t="t" r="r" b="b"/>
                <a:pathLst>
                  <a:path w="2442" h="1061" extrusionOk="0">
                    <a:moveTo>
                      <a:pt x="1214" y="1"/>
                    </a:moveTo>
                    <a:cubicBezTo>
                      <a:pt x="824" y="1"/>
                      <a:pt x="433" y="182"/>
                      <a:pt x="126" y="489"/>
                    </a:cubicBezTo>
                    <a:cubicBezTo>
                      <a:pt x="1" y="614"/>
                      <a:pt x="1" y="824"/>
                      <a:pt x="126" y="963"/>
                    </a:cubicBezTo>
                    <a:cubicBezTo>
                      <a:pt x="182" y="1026"/>
                      <a:pt x="262" y="1057"/>
                      <a:pt x="346" y="1057"/>
                    </a:cubicBezTo>
                    <a:cubicBezTo>
                      <a:pt x="430" y="1057"/>
                      <a:pt x="517" y="1026"/>
                      <a:pt x="587" y="963"/>
                    </a:cubicBezTo>
                    <a:cubicBezTo>
                      <a:pt x="782" y="768"/>
                      <a:pt x="991" y="670"/>
                      <a:pt x="1214" y="670"/>
                    </a:cubicBezTo>
                    <a:cubicBezTo>
                      <a:pt x="1452" y="670"/>
                      <a:pt x="1661" y="768"/>
                      <a:pt x="1842" y="963"/>
                    </a:cubicBezTo>
                    <a:cubicBezTo>
                      <a:pt x="1912" y="1033"/>
                      <a:pt x="2009" y="1061"/>
                      <a:pt x="2093" y="1061"/>
                    </a:cubicBezTo>
                    <a:cubicBezTo>
                      <a:pt x="2177" y="1061"/>
                      <a:pt x="2261" y="1033"/>
                      <a:pt x="2316" y="977"/>
                    </a:cubicBezTo>
                    <a:cubicBezTo>
                      <a:pt x="2442" y="824"/>
                      <a:pt x="2442" y="614"/>
                      <a:pt x="2316" y="489"/>
                    </a:cubicBezTo>
                    <a:cubicBezTo>
                      <a:pt x="2009" y="182"/>
                      <a:pt x="1619" y="1"/>
                      <a:pt x="12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8"/>
              <p:cNvSpPr/>
              <p:nvPr/>
            </p:nvSpPr>
            <p:spPr>
              <a:xfrm>
                <a:off x="5319750" y="671100"/>
                <a:ext cx="58950" cy="48625"/>
              </a:xfrm>
              <a:custGeom>
                <a:avLst/>
                <a:gdLst/>
                <a:ahLst/>
                <a:cxnLst/>
                <a:rect l="l" t="t" r="r" b="b"/>
                <a:pathLst>
                  <a:path w="2358" h="1945" extrusionOk="0">
                    <a:moveTo>
                      <a:pt x="1966" y="1"/>
                    </a:moveTo>
                    <a:cubicBezTo>
                      <a:pt x="1859" y="1"/>
                      <a:pt x="1755" y="47"/>
                      <a:pt x="1702" y="145"/>
                    </a:cubicBezTo>
                    <a:cubicBezTo>
                      <a:pt x="1471" y="526"/>
                      <a:pt x="1077" y="745"/>
                      <a:pt x="694" y="745"/>
                    </a:cubicBezTo>
                    <a:cubicBezTo>
                      <a:pt x="615" y="745"/>
                      <a:pt x="537" y="736"/>
                      <a:pt x="461" y="717"/>
                    </a:cubicBezTo>
                    <a:cubicBezTo>
                      <a:pt x="426" y="706"/>
                      <a:pt x="392" y="701"/>
                      <a:pt x="358" y="701"/>
                    </a:cubicBezTo>
                    <a:cubicBezTo>
                      <a:pt x="216" y="701"/>
                      <a:pt x="90" y="793"/>
                      <a:pt x="56" y="940"/>
                    </a:cubicBezTo>
                    <a:cubicBezTo>
                      <a:pt x="1" y="1107"/>
                      <a:pt x="112" y="1302"/>
                      <a:pt x="279" y="1330"/>
                    </a:cubicBezTo>
                    <a:cubicBezTo>
                      <a:pt x="321" y="1358"/>
                      <a:pt x="377" y="1358"/>
                      <a:pt x="405" y="1372"/>
                    </a:cubicBezTo>
                    <a:cubicBezTo>
                      <a:pt x="405" y="1442"/>
                      <a:pt x="419" y="1512"/>
                      <a:pt x="461" y="1581"/>
                    </a:cubicBezTo>
                    <a:cubicBezTo>
                      <a:pt x="545" y="1805"/>
                      <a:pt x="768" y="1944"/>
                      <a:pt x="1019" y="1944"/>
                    </a:cubicBezTo>
                    <a:cubicBezTo>
                      <a:pt x="1089" y="1944"/>
                      <a:pt x="1172" y="1930"/>
                      <a:pt x="1242" y="1888"/>
                    </a:cubicBezTo>
                    <a:cubicBezTo>
                      <a:pt x="1381" y="1818"/>
                      <a:pt x="1507" y="1721"/>
                      <a:pt x="1563" y="1567"/>
                    </a:cubicBezTo>
                    <a:cubicBezTo>
                      <a:pt x="1605" y="1428"/>
                      <a:pt x="1605" y="1288"/>
                      <a:pt x="1577" y="1163"/>
                    </a:cubicBezTo>
                    <a:cubicBezTo>
                      <a:pt x="1856" y="1009"/>
                      <a:pt x="2093" y="772"/>
                      <a:pt x="2274" y="479"/>
                    </a:cubicBezTo>
                    <a:cubicBezTo>
                      <a:pt x="2358" y="340"/>
                      <a:pt x="2302" y="159"/>
                      <a:pt x="2149" y="47"/>
                    </a:cubicBezTo>
                    <a:cubicBezTo>
                      <a:pt x="2092" y="16"/>
                      <a:pt x="2029" y="1"/>
                      <a:pt x="19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8"/>
              <p:cNvSpPr/>
              <p:nvPr/>
            </p:nvSpPr>
            <p:spPr>
              <a:xfrm>
                <a:off x="5208850" y="671400"/>
                <a:ext cx="58275" cy="49350"/>
              </a:xfrm>
              <a:custGeom>
                <a:avLst/>
                <a:gdLst/>
                <a:ahLst/>
                <a:cxnLst/>
                <a:rect l="l" t="t" r="r" b="b"/>
                <a:pathLst>
                  <a:path w="2331" h="1974" extrusionOk="0">
                    <a:moveTo>
                      <a:pt x="378" y="0"/>
                    </a:moveTo>
                    <a:cubicBezTo>
                      <a:pt x="321" y="0"/>
                      <a:pt x="262" y="16"/>
                      <a:pt x="210" y="49"/>
                    </a:cubicBezTo>
                    <a:cubicBezTo>
                      <a:pt x="43" y="147"/>
                      <a:pt x="1" y="356"/>
                      <a:pt x="99" y="509"/>
                    </a:cubicBezTo>
                    <a:cubicBezTo>
                      <a:pt x="280" y="802"/>
                      <a:pt x="517" y="1025"/>
                      <a:pt x="796" y="1193"/>
                    </a:cubicBezTo>
                    <a:cubicBezTo>
                      <a:pt x="768" y="1332"/>
                      <a:pt x="768" y="1472"/>
                      <a:pt x="810" y="1583"/>
                    </a:cubicBezTo>
                    <a:cubicBezTo>
                      <a:pt x="866" y="1723"/>
                      <a:pt x="991" y="1848"/>
                      <a:pt x="1131" y="1918"/>
                    </a:cubicBezTo>
                    <a:cubicBezTo>
                      <a:pt x="1200" y="1960"/>
                      <a:pt x="1284" y="1974"/>
                      <a:pt x="1354" y="1974"/>
                    </a:cubicBezTo>
                    <a:cubicBezTo>
                      <a:pt x="1424" y="1974"/>
                      <a:pt x="1507" y="1960"/>
                      <a:pt x="1577" y="1918"/>
                    </a:cubicBezTo>
                    <a:cubicBezTo>
                      <a:pt x="1717" y="1862"/>
                      <a:pt x="1842" y="1751"/>
                      <a:pt x="1912" y="1611"/>
                    </a:cubicBezTo>
                    <a:cubicBezTo>
                      <a:pt x="1940" y="1541"/>
                      <a:pt x="1940" y="1472"/>
                      <a:pt x="1968" y="1402"/>
                    </a:cubicBezTo>
                    <a:cubicBezTo>
                      <a:pt x="1996" y="1402"/>
                      <a:pt x="2051" y="1374"/>
                      <a:pt x="2079" y="1360"/>
                    </a:cubicBezTo>
                    <a:cubicBezTo>
                      <a:pt x="2233" y="1290"/>
                      <a:pt x="2330" y="1123"/>
                      <a:pt x="2302" y="942"/>
                    </a:cubicBezTo>
                    <a:cubicBezTo>
                      <a:pt x="2256" y="804"/>
                      <a:pt x="2126" y="704"/>
                      <a:pt x="1987" y="704"/>
                    </a:cubicBezTo>
                    <a:cubicBezTo>
                      <a:pt x="1958" y="704"/>
                      <a:pt x="1928" y="709"/>
                      <a:pt x="1898" y="719"/>
                    </a:cubicBezTo>
                    <a:cubicBezTo>
                      <a:pt x="1815" y="741"/>
                      <a:pt x="1731" y="752"/>
                      <a:pt x="1647" y="752"/>
                    </a:cubicBezTo>
                    <a:cubicBezTo>
                      <a:pt x="1264" y="752"/>
                      <a:pt x="885" y="527"/>
                      <a:pt x="656" y="161"/>
                    </a:cubicBezTo>
                    <a:cubicBezTo>
                      <a:pt x="601" y="59"/>
                      <a:pt x="491"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8"/>
              <p:cNvSpPr/>
              <p:nvPr/>
            </p:nvSpPr>
            <p:spPr>
              <a:xfrm>
                <a:off x="5089950" y="516725"/>
                <a:ext cx="413600" cy="422675"/>
              </a:xfrm>
              <a:custGeom>
                <a:avLst/>
                <a:gdLst/>
                <a:ahLst/>
                <a:cxnLst/>
                <a:rect l="l" t="t" r="r" b="b"/>
                <a:pathLst>
                  <a:path w="16544" h="16907" extrusionOk="0">
                    <a:moveTo>
                      <a:pt x="14409" y="1089"/>
                    </a:moveTo>
                    <a:lnTo>
                      <a:pt x="14660" y="3293"/>
                    </a:lnTo>
                    <a:cubicBezTo>
                      <a:pt x="14674" y="3460"/>
                      <a:pt x="14814" y="3586"/>
                      <a:pt x="14981" y="3586"/>
                    </a:cubicBezTo>
                    <a:lnTo>
                      <a:pt x="15442" y="3586"/>
                    </a:lnTo>
                    <a:lnTo>
                      <a:pt x="14102" y="4981"/>
                    </a:lnTo>
                    <a:lnTo>
                      <a:pt x="13823" y="5301"/>
                    </a:lnTo>
                    <a:lnTo>
                      <a:pt x="13586" y="3223"/>
                    </a:lnTo>
                    <a:lnTo>
                      <a:pt x="13586" y="3181"/>
                    </a:lnTo>
                    <a:cubicBezTo>
                      <a:pt x="13558" y="3028"/>
                      <a:pt x="13419" y="2930"/>
                      <a:pt x="13266" y="2930"/>
                    </a:cubicBezTo>
                    <a:lnTo>
                      <a:pt x="12638" y="2930"/>
                    </a:lnTo>
                    <a:lnTo>
                      <a:pt x="14409" y="1089"/>
                    </a:lnTo>
                    <a:close/>
                    <a:moveTo>
                      <a:pt x="8900" y="684"/>
                    </a:moveTo>
                    <a:cubicBezTo>
                      <a:pt x="10225" y="684"/>
                      <a:pt x="11522" y="1201"/>
                      <a:pt x="12456" y="2121"/>
                    </a:cubicBezTo>
                    <a:lnTo>
                      <a:pt x="11592" y="3028"/>
                    </a:lnTo>
                    <a:lnTo>
                      <a:pt x="11550" y="3070"/>
                    </a:lnTo>
                    <a:cubicBezTo>
                      <a:pt x="11522" y="3125"/>
                      <a:pt x="11494" y="3195"/>
                      <a:pt x="11480" y="3237"/>
                    </a:cubicBezTo>
                    <a:cubicBezTo>
                      <a:pt x="11480" y="3293"/>
                      <a:pt x="11480" y="3349"/>
                      <a:pt x="11494" y="3377"/>
                    </a:cubicBezTo>
                    <a:cubicBezTo>
                      <a:pt x="11550" y="3502"/>
                      <a:pt x="11675" y="3586"/>
                      <a:pt x="11801" y="3586"/>
                    </a:cubicBezTo>
                    <a:lnTo>
                      <a:pt x="12889" y="3586"/>
                    </a:lnTo>
                    <a:lnTo>
                      <a:pt x="13168" y="6096"/>
                    </a:lnTo>
                    <a:cubicBezTo>
                      <a:pt x="13196" y="6222"/>
                      <a:pt x="13279" y="6348"/>
                      <a:pt x="13405" y="6375"/>
                    </a:cubicBezTo>
                    <a:cubicBezTo>
                      <a:pt x="13419" y="6375"/>
                      <a:pt x="13433" y="6375"/>
                      <a:pt x="13433" y="6403"/>
                    </a:cubicBezTo>
                    <a:lnTo>
                      <a:pt x="13558" y="6403"/>
                    </a:lnTo>
                    <a:cubicBezTo>
                      <a:pt x="13572" y="6403"/>
                      <a:pt x="13572" y="6403"/>
                      <a:pt x="13586" y="6375"/>
                    </a:cubicBezTo>
                    <a:lnTo>
                      <a:pt x="13614" y="6375"/>
                    </a:lnTo>
                    <a:cubicBezTo>
                      <a:pt x="13628" y="6375"/>
                      <a:pt x="13628" y="6362"/>
                      <a:pt x="13642" y="6362"/>
                    </a:cubicBezTo>
                    <a:lnTo>
                      <a:pt x="13656" y="6362"/>
                    </a:lnTo>
                    <a:cubicBezTo>
                      <a:pt x="13684" y="6362"/>
                      <a:pt x="13684" y="6348"/>
                      <a:pt x="13698" y="6348"/>
                    </a:cubicBezTo>
                    <a:lnTo>
                      <a:pt x="13712" y="6348"/>
                    </a:lnTo>
                    <a:lnTo>
                      <a:pt x="13754" y="6306"/>
                    </a:lnTo>
                    <a:lnTo>
                      <a:pt x="13977" y="6069"/>
                    </a:lnTo>
                    <a:lnTo>
                      <a:pt x="13977" y="9779"/>
                    </a:lnTo>
                    <a:cubicBezTo>
                      <a:pt x="13977" y="9960"/>
                      <a:pt x="14102" y="10100"/>
                      <a:pt x="14270" y="10114"/>
                    </a:cubicBezTo>
                    <a:cubicBezTo>
                      <a:pt x="15093" y="10183"/>
                      <a:pt x="15651" y="10811"/>
                      <a:pt x="15651" y="11550"/>
                    </a:cubicBezTo>
                    <a:cubicBezTo>
                      <a:pt x="15651" y="12373"/>
                      <a:pt x="14981" y="13029"/>
                      <a:pt x="14186" y="13029"/>
                    </a:cubicBezTo>
                    <a:lnTo>
                      <a:pt x="9806" y="13029"/>
                    </a:lnTo>
                    <a:lnTo>
                      <a:pt x="9611" y="12443"/>
                    </a:lnTo>
                    <a:cubicBezTo>
                      <a:pt x="10559" y="12150"/>
                      <a:pt x="11396" y="11550"/>
                      <a:pt x="12010" y="10755"/>
                    </a:cubicBezTo>
                    <a:cubicBezTo>
                      <a:pt x="12708" y="9849"/>
                      <a:pt x="13084" y="8691"/>
                      <a:pt x="13084" y="7547"/>
                    </a:cubicBezTo>
                    <a:lnTo>
                      <a:pt x="13084" y="6320"/>
                    </a:lnTo>
                    <a:cubicBezTo>
                      <a:pt x="13084" y="6152"/>
                      <a:pt x="12959" y="6013"/>
                      <a:pt x="12791" y="5999"/>
                    </a:cubicBezTo>
                    <a:cubicBezTo>
                      <a:pt x="12191" y="5929"/>
                      <a:pt x="9011" y="4409"/>
                      <a:pt x="7128" y="3460"/>
                    </a:cubicBezTo>
                    <a:cubicBezTo>
                      <a:pt x="7082" y="3443"/>
                      <a:pt x="7031" y="3433"/>
                      <a:pt x="6980" y="3433"/>
                    </a:cubicBezTo>
                    <a:cubicBezTo>
                      <a:pt x="6908" y="3433"/>
                      <a:pt x="6837" y="3453"/>
                      <a:pt x="6779" y="3502"/>
                    </a:cubicBezTo>
                    <a:lnTo>
                      <a:pt x="3306" y="6069"/>
                    </a:lnTo>
                    <a:cubicBezTo>
                      <a:pt x="3223" y="6138"/>
                      <a:pt x="3167" y="6222"/>
                      <a:pt x="3167" y="6320"/>
                    </a:cubicBezTo>
                    <a:lnTo>
                      <a:pt x="3167" y="7547"/>
                    </a:lnTo>
                    <a:cubicBezTo>
                      <a:pt x="3167" y="8719"/>
                      <a:pt x="3543" y="9849"/>
                      <a:pt x="4241" y="10755"/>
                    </a:cubicBezTo>
                    <a:cubicBezTo>
                      <a:pt x="4366" y="10909"/>
                      <a:pt x="4492" y="11048"/>
                      <a:pt x="4617" y="11174"/>
                    </a:cubicBezTo>
                    <a:cubicBezTo>
                      <a:pt x="5175" y="11746"/>
                      <a:pt x="5873" y="12206"/>
                      <a:pt x="6640" y="12443"/>
                    </a:cubicBezTo>
                    <a:lnTo>
                      <a:pt x="6445" y="13029"/>
                    </a:lnTo>
                    <a:lnTo>
                      <a:pt x="2079" y="13029"/>
                    </a:lnTo>
                    <a:cubicBezTo>
                      <a:pt x="1270" y="13029"/>
                      <a:pt x="614" y="12359"/>
                      <a:pt x="614" y="11564"/>
                    </a:cubicBezTo>
                    <a:cubicBezTo>
                      <a:pt x="614" y="10811"/>
                      <a:pt x="1172" y="10183"/>
                      <a:pt x="1925" y="10100"/>
                    </a:cubicBezTo>
                    <a:cubicBezTo>
                      <a:pt x="2107" y="10072"/>
                      <a:pt x="2218" y="9932"/>
                      <a:pt x="2218" y="9765"/>
                    </a:cubicBezTo>
                    <a:lnTo>
                      <a:pt x="2218" y="5790"/>
                    </a:lnTo>
                    <a:cubicBezTo>
                      <a:pt x="2218" y="2958"/>
                      <a:pt x="4520" y="684"/>
                      <a:pt x="7337" y="684"/>
                    </a:cubicBezTo>
                    <a:close/>
                    <a:moveTo>
                      <a:pt x="7058" y="4186"/>
                    </a:moveTo>
                    <a:cubicBezTo>
                      <a:pt x="7937" y="4632"/>
                      <a:pt x="11243" y="6250"/>
                      <a:pt x="12456" y="6627"/>
                    </a:cubicBezTo>
                    <a:lnTo>
                      <a:pt x="12456" y="7575"/>
                    </a:lnTo>
                    <a:cubicBezTo>
                      <a:pt x="12456" y="9667"/>
                      <a:pt x="11103" y="11467"/>
                      <a:pt x="9151" y="11941"/>
                    </a:cubicBezTo>
                    <a:cubicBezTo>
                      <a:pt x="9053" y="11955"/>
                      <a:pt x="8969" y="12025"/>
                      <a:pt x="8941" y="12094"/>
                    </a:cubicBezTo>
                    <a:cubicBezTo>
                      <a:pt x="8872" y="12164"/>
                      <a:pt x="8844" y="12248"/>
                      <a:pt x="8886" y="12345"/>
                    </a:cubicBezTo>
                    <a:lnTo>
                      <a:pt x="9262" y="13461"/>
                    </a:lnTo>
                    <a:lnTo>
                      <a:pt x="9332" y="13685"/>
                    </a:lnTo>
                    <a:cubicBezTo>
                      <a:pt x="9025" y="13838"/>
                      <a:pt x="8704" y="13950"/>
                      <a:pt x="8384" y="13977"/>
                    </a:cubicBezTo>
                    <a:cubicBezTo>
                      <a:pt x="8314" y="13977"/>
                      <a:pt x="8216" y="13991"/>
                      <a:pt x="8146" y="13991"/>
                    </a:cubicBezTo>
                    <a:cubicBezTo>
                      <a:pt x="7728" y="13991"/>
                      <a:pt x="7337" y="13908"/>
                      <a:pt x="6947" y="13726"/>
                    </a:cubicBezTo>
                    <a:lnTo>
                      <a:pt x="7421" y="12345"/>
                    </a:lnTo>
                    <a:cubicBezTo>
                      <a:pt x="7449" y="12248"/>
                      <a:pt x="7435" y="12150"/>
                      <a:pt x="7407" y="12080"/>
                    </a:cubicBezTo>
                    <a:cubicBezTo>
                      <a:pt x="7351" y="11997"/>
                      <a:pt x="7282" y="11941"/>
                      <a:pt x="7198" y="11927"/>
                    </a:cubicBezTo>
                    <a:cubicBezTo>
                      <a:pt x="5245" y="11453"/>
                      <a:pt x="3878" y="9653"/>
                      <a:pt x="3878" y="7561"/>
                    </a:cubicBezTo>
                    <a:lnTo>
                      <a:pt x="3878" y="6515"/>
                    </a:lnTo>
                    <a:lnTo>
                      <a:pt x="7058" y="4186"/>
                    </a:lnTo>
                    <a:close/>
                    <a:moveTo>
                      <a:pt x="6235" y="13698"/>
                    </a:moveTo>
                    <a:lnTo>
                      <a:pt x="6194" y="13782"/>
                    </a:lnTo>
                    <a:cubicBezTo>
                      <a:pt x="6152" y="13922"/>
                      <a:pt x="6194" y="14103"/>
                      <a:pt x="6333" y="14173"/>
                    </a:cubicBezTo>
                    <a:lnTo>
                      <a:pt x="6445" y="14229"/>
                    </a:lnTo>
                    <a:cubicBezTo>
                      <a:pt x="6459" y="14229"/>
                      <a:pt x="6459" y="14242"/>
                      <a:pt x="6473" y="14242"/>
                    </a:cubicBezTo>
                    <a:cubicBezTo>
                      <a:pt x="6500" y="14256"/>
                      <a:pt x="6528" y="14256"/>
                      <a:pt x="6542" y="14270"/>
                    </a:cubicBezTo>
                    <a:cubicBezTo>
                      <a:pt x="6570" y="14270"/>
                      <a:pt x="6584" y="14298"/>
                      <a:pt x="6584" y="14298"/>
                    </a:cubicBezTo>
                    <a:cubicBezTo>
                      <a:pt x="6598" y="14312"/>
                      <a:pt x="6612" y="14312"/>
                      <a:pt x="6654" y="14326"/>
                    </a:cubicBezTo>
                    <a:cubicBezTo>
                      <a:pt x="6668" y="14326"/>
                      <a:pt x="6682" y="14340"/>
                      <a:pt x="6682" y="14340"/>
                    </a:cubicBezTo>
                    <a:cubicBezTo>
                      <a:pt x="6710" y="14368"/>
                      <a:pt x="6724" y="14368"/>
                      <a:pt x="6752" y="14382"/>
                    </a:cubicBezTo>
                    <a:cubicBezTo>
                      <a:pt x="6779" y="14382"/>
                      <a:pt x="6793" y="14396"/>
                      <a:pt x="6807" y="14396"/>
                    </a:cubicBezTo>
                    <a:cubicBezTo>
                      <a:pt x="6821" y="14396"/>
                      <a:pt x="6849" y="14410"/>
                      <a:pt x="6863" y="14410"/>
                    </a:cubicBezTo>
                    <a:cubicBezTo>
                      <a:pt x="6877" y="14410"/>
                      <a:pt x="6891" y="14438"/>
                      <a:pt x="6919" y="14438"/>
                    </a:cubicBezTo>
                    <a:cubicBezTo>
                      <a:pt x="6933" y="14438"/>
                      <a:pt x="6947" y="14452"/>
                      <a:pt x="6961" y="14452"/>
                    </a:cubicBezTo>
                    <a:cubicBezTo>
                      <a:pt x="6975" y="14452"/>
                      <a:pt x="7003" y="14466"/>
                      <a:pt x="7017" y="14466"/>
                    </a:cubicBezTo>
                    <a:cubicBezTo>
                      <a:pt x="7030" y="14466"/>
                      <a:pt x="7044" y="14480"/>
                      <a:pt x="7072" y="14480"/>
                    </a:cubicBezTo>
                    <a:cubicBezTo>
                      <a:pt x="7086" y="14480"/>
                      <a:pt x="7100" y="14507"/>
                      <a:pt x="7114" y="14507"/>
                    </a:cubicBezTo>
                    <a:cubicBezTo>
                      <a:pt x="7142" y="14507"/>
                      <a:pt x="7156" y="14521"/>
                      <a:pt x="7170" y="14521"/>
                    </a:cubicBezTo>
                    <a:cubicBezTo>
                      <a:pt x="7184" y="14521"/>
                      <a:pt x="7212" y="14535"/>
                      <a:pt x="7226" y="14535"/>
                    </a:cubicBezTo>
                    <a:cubicBezTo>
                      <a:pt x="7240" y="14535"/>
                      <a:pt x="7254" y="14549"/>
                      <a:pt x="7282" y="14549"/>
                    </a:cubicBezTo>
                    <a:cubicBezTo>
                      <a:pt x="7296" y="14549"/>
                      <a:pt x="7309" y="14549"/>
                      <a:pt x="7323" y="14577"/>
                    </a:cubicBezTo>
                    <a:cubicBezTo>
                      <a:pt x="7351" y="14577"/>
                      <a:pt x="7365" y="14591"/>
                      <a:pt x="7379" y="14591"/>
                    </a:cubicBezTo>
                    <a:cubicBezTo>
                      <a:pt x="7393" y="14591"/>
                      <a:pt x="7421" y="14591"/>
                      <a:pt x="7435" y="14605"/>
                    </a:cubicBezTo>
                    <a:cubicBezTo>
                      <a:pt x="7449" y="14605"/>
                      <a:pt x="7463" y="14605"/>
                      <a:pt x="7491" y="14619"/>
                    </a:cubicBezTo>
                    <a:lnTo>
                      <a:pt x="7533" y="14619"/>
                    </a:lnTo>
                    <a:cubicBezTo>
                      <a:pt x="7561" y="14619"/>
                      <a:pt x="7574" y="14619"/>
                      <a:pt x="7588" y="14647"/>
                    </a:cubicBezTo>
                    <a:lnTo>
                      <a:pt x="8551" y="14647"/>
                    </a:lnTo>
                    <a:cubicBezTo>
                      <a:pt x="8565" y="14647"/>
                      <a:pt x="8579" y="14647"/>
                      <a:pt x="8607" y="14619"/>
                    </a:cubicBezTo>
                    <a:cubicBezTo>
                      <a:pt x="8621" y="14619"/>
                      <a:pt x="8635" y="14619"/>
                      <a:pt x="8649" y="14605"/>
                    </a:cubicBezTo>
                    <a:cubicBezTo>
                      <a:pt x="8676" y="14605"/>
                      <a:pt x="8690" y="14605"/>
                      <a:pt x="8704" y="14591"/>
                    </a:cubicBezTo>
                    <a:cubicBezTo>
                      <a:pt x="8718" y="14591"/>
                      <a:pt x="8746" y="14591"/>
                      <a:pt x="8760" y="14577"/>
                    </a:cubicBezTo>
                    <a:cubicBezTo>
                      <a:pt x="8774" y="14577"/>
                      <a:pt x="8788" y="14549"/>
                      <a:pt x="8816" y="14549"/>
                    </a:cubicBezTo>
                    <a:cubicBezTo>
                      <a:pt x="8830" y="14549"/>
                      <a:pt x="8844" y="14549"/>
                      <a:pt x="8858" y="14535"/>
                    </a:cubicBezTo>
                    <a:cubicBezTo>
                      <a:pt x="8886" y="14535"/>
                      <a:pt x="8900" y="14521"/>
                      <a:pt x="8914" y="14521"/>
                    </a:cubicBezTo>
                    <a:cubicBezTo>
                      <a:pt x="8928" y="14521"/>
                      <a:pt x="8955" y="14507"/>
                      <a:pt x="8969" y="14507"/>
                    </a:cubicBezTo>
                    <a:cubicBezTo>
                      <a:pt x="8983" y="14507"/>
                      <a:pt x="8997" y="14480"/>
                      <a:pt x="9025" y="14480"/>
                    </a:cubicBezTo>
                    <a:cubicBezTo>
                      <a:pt x="9039" y="14480"/>
                      <a:pt x="9053" y="14466"/>
                      <a:pt x="9067" y="14466"/>
                    </a:cubicBezTo>
                    <a:cubicBezTo>
                      <a:pt x="9095" y="14466"/>
                      <a:pt x="9109" y="14452"/>
                      <a:pt x="9123" y="14452"/>
                    </a:cubicBezTo>
                    <a:cubicBezTo>
                      <a:pt x="9137" y="14452"/>
                      <a:pt x="9165" y="14438"/>
                      <a:pt x="9179" y="14438"/>
                    </a:cubicBezTo>
                    <a:cubicBezTo>
                      <a:pt x="9193" y="14438"/>
                      <a:pt x="9206" y="14410"/>
                      <a:pt x="9234" y="14410"/>
                    </a:cubicBezTo>
                    <a:cubicBezTo>
                      <a:pt x="9248" y="14410"/>
                      <a:pt x="9262" y="14396"/>
                      <a:pt x="9276" y="14396"/>
                    </a:cubicBezTo>
                    <a:cubicBezTo>
                      <a:pt x="9304" y="14396"/>
                      <a:pt x="9318" y="14382"/>
                      <a:pt x="9332" y="14368"/>
                    </a:cubicBezTo>
                    <a:cubicBezTo>
                      <a:pt x="9346" y="14368"/>
                      <a:pt x="9374" y="14340"/>
                      <a:pt x="9374" y="14340"/>
                    </a:cubicBezTo>
                    <a:cubicBezTo>
                      <a:pt x="9388" y="14326"/>
                      <a:pt x="9402" y="14326"/>
                      <a:pt x="9444" y="14312"/>
                    </a:cubicBezTo>
                    <a:cubicBezTo>
                      <a:pt x="9458" y="14312"/>
                      <a:pt x="9471" y="14298"/>
                      <a:pt x="9471" y="14298"/>
                    </a:cubicBezTo>
                    <a:cubicBezTo>
                      <a:pt x="9485" y="14270"/>
                      <a:pt x="9527" y="14270"/>
                      <a:pt x="9541" y="14256"/>
                    </a:cubicBezTo>
                    <a:cubicBezTo>
                      <a:pt x="9555" y="14256"/>
                      <a:pt x="9555" y="14242"/>
                      <a:pt x="9583" y="14242"/>
                    </a:cubicBezTo>
                    <a:lnTo>
                      <a:pt x="9681" y="14187"/>
                    </a:lnTo>
                    <a:lnTo>
                      <a:pt x="9792" y="14131"/>
                    </a:lnTo>
                    <a:cubicBezTo>
                      <a:pt x="9890" y="14089"/>
                      <a:pt x="9946" y="13964"/>
                      <a:pt x="9946" y="13852"/>
                    </a:cubicBezTo>
                    <a:cubicBezTo>
                      <a:pt x="9946" y="13824"/>
                      <a:pt x="9946" y="13782"/>
                      <a:pt x="9932" y="13754"/>
                    </a:cubicBezTo>
                    <a:lnTo>
                      <a:pt x="9932" y="13740"/>
                    </a:lnTo>
                    <a:lnTo>
                      <a:pt x="9932" y="13712"/>
                    </a:lnTo>
                    <a:lnTo>
                      <a:pt x="12540" y="13712"/>
                    </a:lnTo>
                    <a:lnTo>
                      <a:pt x="12652" y="16265"/>
                    </a:lnTo>
                    <a:lnTo>
                      <a:pt x="3613" y="16265"/>
                    </a:lnTo>
                    <a:lnTo>
                      <a:pt x="3613" y="15735"/>
                    </a:lnTo>
                    <a:lnTo>
                      <a:pt x="10615" y="15735"/>
                    </a:lnTo>
                    <a:cubicBezTo>
                      <a:pt x="10783" y="15735"/>
                      <a:pt x="10936" y="15595"/>
                      <a:pt x="10936" y="15414"/>
                    </a:cubicBezTo>
                    <a:cubicBezTo>
                      <a:pt x="10936" y="15233"/>
                      <a:pt x="10797" y="15079"/>
                      <a:pt x="10615" y="15079"/>
                    </a:cubicBezTo>
                    <a:lnTo>
                      <a:pt x="3613" y="15079"/>
                    </a:lnTo>
                    <a:lnTo>
                      <a:pt x="3613" y="13698"/>
                    </a:lnTo>
                    <a:close/>
                    <a:moveTo>
                      <a:pt x="7379" y="1"/>
                    </a:moveTo>
                    <a:cubicBezTo>
                      <a:pt x="4199" y="1"/>
                      <a:pt x="1618" y="2595"/>
                      <a:pt x="1618" y="5776"/>
                    </a:cubicBezTo>
                    <a:lnTo>
                      <a:pt x="1618" y="9486"/>
                    </a:lnTo>
                    <a:cubicBezTo>
                      <a:pt x="684" y="9723"/>
                      <a:pt x="0" y="10560"/>
                      <a:pt x="0" y="11564"/>
                    </a:cubicBezTo>
                    <a:cubicBezTo>
                      <a:pt x="0" y="12722"/>
                      <a:pt x="963" y="13685"/>
                      <a:pt x="2135" y="13685"/>
                    </a:cubicBezTo>
                    <a:lnTo>
                      <a:pt x="2985" y="13685"/>
                    </a:lnTo>
                    <a:lnTo>
                      <a:pt x="2985" y="16586"/>
                    </a:lnTo>
                    <a:cubicBezTo>
                      <a:pt x="2985" y="16753"/>
                      <a:pt x="3125" y="16907"/>
                      <a:pt x="3320" y="16907"/>
                    </a:cubicBezTo>
                    <a:lnTo>
                      <a:pt x="12987" y="16907"/>
                    </a:lnTo>
                    <a:cubicBezTo>
                      <a:pt x="13154" y="16907"/>
                      <a:pt x="13307" y="16767"/>
                      <a:pt x="13307" y="16586"/>
                    </a:cubicBezTo>
                    <a:lnTo>
                      <a:pt x="13307" y="13685"/>
                    </a:lnTo>
                    <a:lnTo>
                      <a:pt x="14172" y="13685"/>
                    </a:lnTo>
                    <a:cubicBezTo>
                      <a:pt x="15330" y="13685"/>
                      <a:pt x="16292" y="12722"/>
                      <a:pt x="16292" y="11564"/>
                    </a:cubicBezTo>
                    <a:cubicBezTo>
                      <a:pt x="16292" y="10560"/>
                      <a:pt x="15637" y="9723"/>
                      <a:pt x="14688" y="9486"/>
                    </a:cubicBezTo>
                    <a:lnTo>
                      <a:pt x="14688" y="5790"/>
                    </a:lnTo>
                    <a:cubicBezTo>
                      <a:pt x="14688" y="5622"/>
                      <a:pt x="14688" y="5469"/>
                      <a:pt x="14674" y="5329"/>
                    </a:cubicBezTo>
                    <a:lnTo>
                      <a:pt x="16390" y="3488"/>
                    </a:lnTo>
                    <a:cubicBezTo>
                      <a:pt x="16502" y="3363"/>
                      <a:pt x="16543" y="3223"/>
                      <a:pt x="16488" y="3098"/>
                    </a:cubicBezTo>
                    <a:cubicBezTo>
                      <a:pt x="16432" y="2986"/>
                      <a:pt x="16306" y="2916"/>
                      <a:pt x="16195" y="2916"/>
                    </a:cubicBezTo>
                    <a:lnTo>
                      <a:pt x="15288" y="2916"/>
                    </a:lnTo>
                    <a:lnTo>
                      <a:pt x="14995" y="294"/>
                    </a:lnTo>
                    <a:cubicBezTo>
                      <a:pt x="14981" y="168"/>
                      <a:pt x="14898" y="57"/>
                      <a:pt x="14772" y="15"/>
                    </a:cubicBezTo>
                    <a:cubicBezTo>
                      <a:pt x="14735" y="7"/>
                      <a:pt x="14699" y="2"/>
                      <a:pt x="14663" y="2"/>
                    </a:cubicBezTo>
                    <a:cubicBezTo>
                      <a:pt x="14576" y="2"/>
                      <a:pt x="14492" y="29"/>
                      <a:pt x="14423" y="99"/>
                    </a:cubicBezTo>
                    <a:lnTo>
                      <a:pt x="12959" y="1619"/>
                    </a:lnTo>
                    <a:cubicBezTo>
                      <a:pt x="11885" y="587"/>
                      <a:pt x="10448" y="1"/>
                      <a:pt x="89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48"/>
            <p:cNvGrpSpPr/>
            <p:nvPr/>
          </p:nvGrpSpPr>
          <p:grpSpPr>
            <a:xfrm>
              <a:off x="3514600" y="1332075"/>
              <a:ext cx="423700" cy="367925"/>
              <a:chOff x="3802850" y="544275"/>
              <a:chExt cx="423700" cy="367925"/>
            </a:xfrm>
          </p:grpSpPr>
          <p:sp>
            <p:nvSpPr>
              <p:cNvPr id="1045" name="Google Shape;1045;p48"/>
              <p:cNvSpPr/>
              <p:nvPr/>
            </p:nvSpPr>
            <p:spPr>
              <a:xfrm>
                <a:off x="4174225" y="624750"/>
                <a:ext cx="17100" cy="16500"/>
              </a:xfrm>
              <a:custGeom>
                <a:avLst/>
                <a:gdLst/>
                <a:ahLst/>
                <a:cxnLst/>
                <a:rect l="l" t="t" r="r" b="b"/>
                <a:pathLst>
                  <a:path w="684" h="660" extrusionOk="0">
                    <a:moveTo>
                      <a:pt x="316" y="1"/>
                    </a:moveTo>
                    <a:cubicBezTo>
                      <a:pt x="299" y="1"/>
                      <a:pt x="282" y="2"/>
                      <a:pt x="265" y="4"/>
                    </a:cubicBezTo>
                    <a:cubicBezTo>
                      <a:pt x="251" y="4"/>
                      <a:pt x="224" y="18"/>
                      <a:pt x="196" y="18"/>
                    </a:cubicBezTo>
                    <a:cubicBezTo>
                      <a:pt x="182" y="18"/>
                      <a:pt x="154" y="32"/>
                      <a:pt x="140" y="60"/>
                    </a:cubicBezTo>
                    <a:cubicBezTo>
                      <a:pt x="126" y="74"/>
                      <a:pt x="112" y="74"/>
                      <a:pt x="98" y="88"/>
                    </a:cubicBezTo>
                    <a:cubicBezTo>
                      <a:pt x="70" y="102"/>
                      <a:pt x="56" y="130"/>
                      <a:pt x="56" y="143"/>
                    </a:cubicBezTo>
                    <a:cubicBezTo>
                      <a:pt x="42" y="157"/>
                      <a:pt x="42" y="171"/>
                      <a:pt x="14" y="199"/>
                    </a:cubicBezTo>
                    <a:cubicBezTo>
                      <a:pt x="14" y="213"/>
                      <a:pt x="0" y="227"/>
                      <a:pt x="0" y="269"/>
                    </a:cubicBezTo>
                    <a:lnTo>
                      <a:pt x="0" y="339"/>
                    </a:lnTo>
                    <a:lnTo>
                      <a:pt x="0" y="409"/>
                    </a:lnTo>
                    <a:cubicBezTo>
                      <a:pt x="0" y="422"/>
                      <a:pt x="14" y="436"/>
                      <a:pt x="14" y="478"/>
                    </a:cubicBezTo>
                    <a:cubicBezTo>
                      <a:pt x="14" y="492"/>
                      <a:pt x="42" y="506"/>
                      <a:pt x="56" y="520"/>
                    </a:cubicBezTo>
                    <a:cubicBezTo>
                      <a:pt x="70" y="548"/>
                      <a:pt x="70" y="562"/>
                      <a:pt x="98" y="576"/>
                    </a:cubicBezTo>
                    <a:cubicBezTo>
                      <a:pt x="112" y="590"/>
                      <a:pt x="126" y="618"/>
                      <a:pt x="140" y="618"/>
                    </a:cubicBezTo>
                    <a:cubicBezTo>
                      <a:pt x="168" y="632"/>
                      <a:pt x="182" y="632"/>
                      <a:pt x="196" y="646"/>
                    </a:cubicBezTo>
                    <a:cubicBezTo>
                      <a:pt x="210" y="646"/>
                      <a:pt x="237" y="660"/>
                      <a:pt x="265" y="660"/>
                    </a:cubicBezTo>
                    <a:lnTo>
                      <a:pt x="405" y="660"/>
                    </a:lnTo>
                    <a:cubicBezTo>
                      <a:pt x="419" y="660"/>
                      <a:pt x="433" y="646"/>
                      <a:pt x="475" y="646"/>
                    </a:cubicBezTo>
                    <a:cubicBezTo>
                      <a:pt x="489" y="646"/>
                      <a:pt x="502" y="632"/>
                      <a:pt x="530" y="618"/>
                    </a:cubicBezTo>
                    <a:cubicBezTo>
                      <a:pt x="544" y="590"/>
                      <a:pt x="558" y="590"/>
                      <a:pt x="572" y="576"/>
                    </a:cubicBezTo>
                    <a:cubicBezTo>
                      <a:pt x="642" y="506"/>
                      <a:pt x="684" y="436"/>
                      <a:pt x="684" y="353"/>
                    </a:cubicBezTo>
                    <a:cubicBezTo>
                      <a:pt x="656" y="311"/>
                      <a:pt x="656" y="283"/>
                      <a:pt x="656" y="269"/>
                    </a:cubicBezTo>
                    <a:cubicBezTo>
                      <a:pt x="656" y="241"/>
                      <a:pt x="628" y="227"/>
                      <a:pt x="628" y="199"/>
                    </a:cubicBezTo>
                    <a:cubicBezTo>
                      <a:pt x="628" y="171"/>
                      <a:pt x="614" y="157"/>
                      <a:pt x="600" y="143"/>
                    </a:cubicBezTo>
                    <a:cubicBezTo>
                      <a:pt x="586" y="130"/>
                      <a:pt x="586" y="102"/>
                      <a:pt x="558" y="88"/>
                    </a:cubicBezTo>
                    <a:cubicBezTo>
                      <a:pt x="500" y="30"/>
                      <a:pt x="403" y="1"/>
                      <a:pt x="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8"/>
              <p:cNvSpPr/>
              <p:nvPr/>
            </p:nvSpPr>
            <p:spPr>
              <a:xfrm>
                <a:off x="3837700" y="544275"/>
                <a:ext cx="327825" cy="96975"/>
              </a:xfrm>
              <a:custGeom>
                <a:avLst/>
                <a:gdLst/>
                <a:ahLst/>
                <a:cxnLst/>
                <a:rect l="l" t="t" r="r" b="b"/>
                <a:pathLst>
                  <a:path w="13113" h="3879" extrusionOk="0">
                    <a:moveTo>
                      <a:pt x="7087" y="1"/>
                    </a:moveTo>
                    <a:cubicBezTo>
                      <a:pt x="5776" y="1"/>
                      <a:pt x="4437" y="364"/>
                      <a:pt x="3098" y="1089"/>
                    </a:cubicBezTo>
                    <a:cubicBezTo>
                      <a:pt x="2093" y="1633"/>
                      <a:pt x="1103" y="2386"/>
                      <a:pt x="140" y="3307"/>
                    </a:cubicBezTo>
                    <a:cubicBezTo>
                      <a:pt x="1" y="3432"/>
                      <a:pt x="1" y="3641"/>
                      <a:pt x="126" y="3781"/>
                    </a:cubicBezTo>
                    <a:cubicBezTo>
                      <a:pt x="196" y="3851"/>
                      <a:pt x="280" y="3879"/>
                      <a:pt x="378" y="3879"/>
                    </a:cubicBezTo>
                    <a:cubicBezTo>
                      <a:pt x="461" y="3879"/>
                      <a:pt x="531" y="3851"/>
                      <a:pt x="601" y="3795"/>
                    </a:cubicBezTo>
                    <a:cubicBezTo>
                      <a:pt x="1521" y="2902"/>
                      <a:pt x="2470" y="2191"/>
                      <a:pt x="3404" y="1689"/>
                    </a:cubicBezTo>
                    <a:cubicBezTo>
                      <a:pt x="4646" y="1005"/>
                      <a:pt x="5859" y="670"/>
                      <a:pt x="7073" y="670"/>
                    </a:cubicBezTo>
                    <a:cubicBezTo>
                      <a:pt x="8272" y="670"/>
                      <a:pt x="9514" y="1019"/>
                      <a:pt x="10727" y="1689"/>
                    </a:cubicBezTo>
                    <a:cubicBezTo>
                      <a:pt x="11327" y="2023"/>
                      <a:pt x="11927" y="2414"/>
                      <a:pt x="12527" y="2888"/>
                    </a:cubicBezTo>
                    <a:cubicBezTo>
                      <a:pt x="12584" y="2940"/>
                      <a:pt x="12653" y="2963"/>
                      <a:pt x="12723" y="2963"/>
                    </a:cubicBezTo>
                    <a:cubicBezTo>
                      <a:pt x="12824" y="2963"/>
                      <a:pt x="12927" y="2915"/>
                      <a:pt x="13001" y="2832"/>
                    </a:cubicBezTo>
                    <a:cubicBezTo>
                      <a:pt x="13113" y="2693"/>
                      <a:pt x="13099" y="2484"/>
                      <a:pt x="12959" y="2372"/>
                    </a:cubicBezTo>
                    <a:cubicBezTo>
                      <a:pt x="12331" y="1856"/>
                      <a:pt x="11704" y="1424"/>
                      <a:pt x="11076" y="1089"/>
                    </a:cubicBezTo>
                    <a:cubicBezTo>
                      <a:pt x="9751" y="364"/>
                      <a:pt x="8412" y="1"/>
                      <a:pt x="70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8"/>
              <p:cNvSpPr/>
              <p:nvPr/>
            </p:nvSpPr>
            <p:spPr>
              <a:xfrm>
                <a:off x="3839100" y="814900"/>
                <a:ext cx="16425" cy="16400"/>
              </a:xfrm>
              <a:custGeom>
                <a:avLst/>
                <a:gdLst/>
                <a:ahLst/>
                <a:cxnLst/>
                <a:rect l="l" t="t" r="r" b="b"/>
                <a:pathLst>
                  <a:path w="657" h="656" extrusionOk="0">
                    <a:moveTo>
                      <a:pt x="266" y="0"/>
                    </a:moveTo>
                    <a:cubicBezTo>
                      <a:pt x="238" y="0"/>
                      <a:pt x="224" y="14"/>
                      <a:pt x="196" y="14"/>
                    </a:cubicBezTo>
                    <a:cubicBezTo>
                      <a:pt x="168" y="14"/>
                      <a:pt x="154" y="28"/>
                      <a:pt x="140" y="56"/>
                    </a:cubicBezTo>
                    <a:cubicBezTo>
                      <a:pt x="126" y="70"/>
                      <a:pt x="98" y="70"/>
                      <a:pt x="84" y="84"/>
                    </a:cubicBezTo>
                    <a:cubicBezTo>
                      <a:pt x="70" y="98"/>
                      <a:pt x="57" y="112"/>
                      <a:pt x="57" y="139"/>
                    </a:cubicBezTo>
                    <a:cubicBezTo>
                      <a:pt x="29" y="153"/>
                      <a:pt x="29" y="167"/>
                      <a:pt x="15" y="195"/>
                    </a:cubicBezTo>
                    <a:cubicBezTo>
                      <a:pt x="15" y="209"/>
                      <a:pt x="1" y="223"/>
                      <a:pt x="1" y="265"/>
                    </a:cubicBezTo>
                    <a:lnTo>
                      <a:pt x="1" y="335"/>
                    </a:lnTo>
                    <a:lnTo>
                      <a:pt x="1" y="405"/>
                    </a:lnTo>
                    <a:cubicBezTo>
                      <a:pt x="1" y="418"/>
                      <a:pt x="15" y="432"/>
                      <a:pt x="15" y="474"/>
                    </a:cubicBezTo>
                    <a:cubicBezTo>
                      <a:pt x="15" y="488"/>
                      <a:pt x="29" y="502"/>
                      <a:pt x="57" y="516"/>
                    </a:cubicBezTo>
                    <a:cubicBezTo>
                      <a:pt x="70" y="544"/>
                      <a:pt x="70" y="558"/>
                      <a:pt x="84" y="572"/>
                    </a:cubicBezTo>
                    <a:cubicBezTo>
                      <a:pt x="112" y="586"/>
                      <a:pt x="126" y="614"/>
                      <a:pt x="140" y="614"/>
                    </a:cubicBezTo>
                    <a:cubicBezTo>
                      <a:pt x="154" y="628"/>
                      <a:pt x="182" y="628"/>
                      <a:pt x="196" y="642"/>
                    </a:cubicBezTo>
                    <a:cubicBezTo>
                      <a:pt x="210" y="642"/>
                      <a:pt x="224" y="656"/>
                      <a:pt x="266" y="656"/>
                    </a:cubicBezTo>
                    <a:lnTo>
                      <a:pt x="405" y="656"/>
                    </a:lnTo>
                    <a:cubicBezTo>
                      <a:pt x="419" y="656"/>
                      <a:pt x="433" y="642"/>
                      <a:pt x="475" y="642"/>
                    </a:cubicBezTo>
                    <a:cubicBezTo>
                      <a:pt x="489" y="642"/>
                      <a:pt x="503" y="628"/>
                      <a:pt x="517" y="614"/>
                    </a:cubicBezTo>
                    <a:cubicBezTo>
                      <a:pt x="545" y="586"/>
                      <a:pt x="559" y="586"/>
                      <a:pt x="573" y="572"/>
                    </a:cubicBezTo>
                    <a:cubicBezTo>
                      <a:pt x="587" y="558"/>
                      <a:pt x="614" y="544"/>
                      <a:pt x="614" y="516"/>
                    </a:cubicBezTo>
                    <a:cubicBezTo>
                      <a:pt x="628" y="502"/>
                      <a:pt x="628" y="488"/>
                      <a:pt x="642" y="474"/>
                    </a:cubicBezTo>
                    <a:cubicBezTo>
                      <a:pt x="642" y="446"/>
                      <a:pt x="656" y="432"/>
                      <a:pt x="656" y="405"/>
                    </a:cubicBezTo>
                    <a:lnTo>
                      <a:pt x="656" y="335"/>
                    </a:lnTo>
                    <a:cubicBezTo>
                      <a:pt x="656" y="293"/>
                      <a:pt x="642" y="293"/>
                      <a:pt x="642" y="265"/>
                    </a:cubicBezTo>
                    <a:cubicBezTo>
                      <a:pt x="642" y="237"/>
                      <a:pt x="628" y="223"/>
                      <a:pt x="628" y="195"/>
                    </a:cubicBezTo>
                    <a:cubicBezTo>
                      <a:pt x="628" y="167"/>
                      <a:pt x="614" y="153"/>
                      <a:pt x="587" y="139"/>
                    </a:cubicBezTo>
                    <a:cubicBezTo>
                      <a:pt x="573" y="126"/>
                      <a:pt x="573" y="98"/>
                      <a:pt x="559" y="84"/>
                    </a:cubicBezTo>
                    <a:cubicBezTo>
                      <a:pt x="545" y="70"/>
                      <a:pt x="517" y="56"/>
                      <a:pt x="503" y="56"/>
                    </a:cubicBezTo>
                    <a:cubicBezTo>
                      <a:pt x="489" y="28"/>
                      <a:pt x="475" y="28"/>
                      <a:pt x="447" y="14"/>
                    </a:cubicBezTo>
                    <a:cubicBezTo>
                      <a:pt x="433" y="14"/>
                      <a:pt x="419" y="0"/>
                      <a:pt x="3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8"/>
              <p:cNvSpPr/>
              <p:nvPr/>
            </p:nvSpPr>
            <p:spPr>
              <a:xfrm>
                <a:off x="3863525" y="814675"/>
                <a:ext cx="327800" cy="97525"/>
              </a:xfrm>
              <a:custGeom>
                <a:avLst/>
                <a:gdLst/>
                <a:ahLst/>
                <a:cxnLst/>
                <a:rect l="l" t="t" r="r" b="b"/>
                <a:pathLst>
                  <a:path w="13112" h="3901" extrusionOk="0">
                    <a:moveTo>
                      <a:pt x="12760" y="0"/>
                    </a:moveTo>
                    <a:cubicBezTo>
                      <a:pt x="12678" y="0"/>
                      <a:pt x="12594" y="32"/>
                      <a:pt x="12526" y="93"/>
                    </a:cubicBezTo>
                    <a:cubicBezTo>
                      <a:pt x="11591" y="985"/>
                      <a:pt x="10657" y="1697"/>
                      <a:pt x="9708" y="2199"/>
                    </a:cubicBezTo>
                    <a:cubicBezTo>
                      <a:pt x="8481" y="2882"/>
                      <a:pt x="7253" y="3217"/>
                      <a:pt x="6054" y="3217"/>
                    </a:cubicBezTo>
                    <a:cubicBezTo>
                      <a:pt x="4854" y="3217"/>
                      <a:pt x="3613" y="2868"/>
                      <a:pt x="2385" y="2199"/>
                    </a:cubicBezTo>
                    <a:cubicBezTo>
                      <a:pt x="1799" y="1878"/>
                      <a:pt x="1186" y="1474"/>
                      <a:pt x="600" y="999"/>
                    </a:cubicBezTo>
                    <a:cubicBezTo>
                      <a:pt x="543" y="948"/>
                      <a:pt x="474" y="925"/>
                      <a:pt x="404" y="925"/>
                    </a:cubicBezTo>
                    <a:cubicBezTo>
                      <a:pt x="303" y="925"/>
                      <a:pt x="200" y="973"/>
                      <a:pt x="126" y="1055"/>
                    </a:cubicBezTo>
                    <a:cubicBezTo>
                      <a:pt x="0" y="1195"/>
                      <a:pt x="42" y="1404"/>
                      <a:pt x="168" y="1529"/>
                    </a:cubicBezTo>
                    <a:cubicBezTo>
                      <a:pt x="795" y="2032"/>
                      <a:pt x="1437" y="2464"/>
                      <a:pt x="2051" y="2799"/>
                    </a:cubicBezTo>
                    <a:cubicBezTo>
                      <a:pt x="3376" y="3524"/>
                      <a:pt x="4729" y="3901"/>
                      <a:pt x="6054" y="3901"/>
                    </a:cubicBezTo>
                    <a:cubicBezTo>
                      <a:pt x="7351" y="3901"/>
                      <a:pt x="8704" y="3524"/>
                      <a:pt x="10043" y="2799"/>
                    </a:cubicBezTo>
                    <a:cubicBezTo>
                      <a:pt x="11033" y="2255"/>
                      <a:pt x="12024" y="1502"/>
                      <a:pt x="12986" y="581"/>
                    </a:cubicBezTo>
                    <a:cubicBezTo>
                      <a:pt x="13112" y="455"/>
                      <a:pt x="13112" y="246"/>
                      <a:pt x="12986" y="107"/>
                    </a:cubicBezTo>
                    <a:cubicBezTo>
                      <a:pt x="12929" y="35"/>
                      <a:pt x="12846" y="0"/>
                      <a:pt x="127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8"/>
              <p:cNvSpPr/>
              <p:nvPr/>
            </p:nvSpPr>
            <p:spPr>
              <a:xfrm>
                <a:off x="3802850" y="579150"/>
                <a:ext cx="423700" cy="297125"/>
              </a:xfrm>
              <a:custGeom>
                <a:avLst/>
                <a:gdLst/>
                <a:ahLst/>
                <a:cxnLst/>
                <a:rect l="l" t="t" r="r" b="b"/>
                <a:pathLst>
                  <a:path w="16948" h="11885" extrusionOk="0">
                    <a:moveTo>
                      <a:pt x="8481" y="684"/>
                    </a:moveTo>
                    <a:cubicBezTo>
                      <a:pt x="10657" y="684"/>
                      <a:pt x="12679" y="2177"/>
                      <a:pt x="13977" y="3390"/>
                    </a:cubicBezTo>
                    <a:cubicBezTo>
                      <a:pt x="15106" y="4478"/>
                      <a:pt x="15901" y="5552"/>
                      <a:pt x="16208" y="5971"/>
                    </a:cubicBezTo>
                    <a:cubicBezTo>
                      <a:pt x="15901" y="6389"/>
                      <a:pt x="15106" y="7477"/>
                      <a:pt x="13977" y="8537"/>
                    </a:cubicBezTo>
                    <a:cubicBezTo>
                      <a:pt x="12665" y="9779"/>
                      <a:pt x="10657" y="11243"/>
                      <a:pt x="8481" y="11243"/>
                    </a:cubicBezTo>
                    <a:cubicBezTo>
                      <a:pt x="6305" y="11243"/>
                      <a:pt x="4268" y="9779"/>
                      <a:pt x="2985" y="8537"/>
                    </a:cubicBezTo>
                    <a:cubicBezTo>
                      <a:pt x="1855" y="7477"/>
                      <a:pt x="1046" y="6389"/>
                      <a:pt x="753" y="5971"/>
                    </a:cubicBezTo>
                    <a:cubicBezTo>
                      <a:pt x="1046" y="5552"/>
                      <a:pt x="1855" y="4478"/>
                      <a:pt x="2985" y="3390"/>
                    </a:cubicBezTo>
                    <a:cubicBezTo>
                      <a:pt x="4296" y="2163"/>
                      <a:pt x="6305" y="684"/>
                      <a:pt x="8481" y="684"/>
                    </a:cubicBezTo>
                    <a:close/>
                    <a:moveTo>
                      <a:pt x="8481" y="1"/>
                    </a:moveTo>
                    <a:cubicBezTo>
                      <a:pt x="7393" y="1"/>
                      <a:pt x="6305" y="308"/>
                      <a:pt x="5161" y="921"/>
                    </a:cubicBezTo>
                    <a:cubicBezTo>
                      <a:pt x="4268" y="1410"/>
                      <a:pt x="3390" y="2065"/>
                      <a:pt x="2511" y="2902"/>
                    </a:cubicBezTo>
                    <a:cubicBezTo>
                      <a:pt x="1032" y="4325"/>
                      <a:pt x="112" y="5720"/>
                      <a:pt x="70" y="5789"/>
                    </a:cubicBezTo>
                    <a:cubicBezTo>
                      <a:pt x="0" y="5887"/>
                      <a:pt x="0" y="6027"/>
                      <a:pt x="70" y="6152"/>
                    </a:cubicBezTo>
                    <a:cubicBezTo>
                      <a:pt x="112" y="6208"/>
                      <a:pt x="1032" y="7603"/>
                      <a:pt x="2511" y="9012"/>
                    </a:cubicBezTo>
                    <a:cubicBezTo>
                      <a:pt x="3390" y="9848"/>
                      <a:pt x="4296" y="10504"/>
                      <a:pt x="5161" y="10978"/>
                    </a:cubicBezTo>
                    <a:cubicBezTo>
                      <a:pt x="6277" y="11592"/>
                      <a:pt x="7393" y="11885"/>
                      <a:pt x="8481" y="11885"/>
                    </a:cubicBezTo>
                    <a:cubicBezTo>
                      <a:pt x="9555" y="11885"/>
                      <a:pt x="10657" y="11578"/>
                      <a:pt x="11787" y="10978"/>
                    </a:cubicBezTo>
                    <a:cubicBezTo>
                      <a:pt x="12679" y="10504"/>
                      <a:pt x="13572" y="9835"/>
                      <a:pt x="14437" y="9012"/>
                    </a:cubicBezTo>
                    <a:cubicBezTo>
                      <a:pt x="15929" y="7603"/>
                      <a:pt x="16850" y="6208"/>
                      <a:pt x="16878" y="6152"/>
                    </a:cubicBezTo>
                    <a:cubicBezTo>
                      <a:pt x="16948" y="6040"/>
                      <a:pt x="16948" y="5901"/>
                      <a:pt x="16878" y="5789"/>
                    </a:cubicBezTo>
                    <a:cubicBezTo>
                      <a:pt x="16850" y="5734"/>
                      <a:pt x="15929" y="4339"/>
                      <a:pt x="14437" y="2902"/>
                    </a:cubicBezTo>
                    <a:cubicBezTo>
                      <a:pt x="13572" y="2065"/>
                      <a:pt x="12665" y="1410"/>
                      <a:pt x="11787" y="921"/>
                    </a:cubicBezTo>
                    <a:cubicBezTo>
                      <a:pt x="10671" y="308"/>
                      <a:pt x="9555" y="1"/>
                      <a:pt x="8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8"/>
              <p:cNvSpPr/>
              <p:nvPr/>
            </p:nvSpPr>
            <p:spPr>
              <a:xfrm>
                <a:off x="3891075" y="604275"/>
                <a:ext cx="247600" cy="247600"/>
              </a:xfrm>
              <a:custGeom>
                <a:avLst/>
                <a:gdLst/>
                <a:ahLst/>
                <a:cxnLst/>
                <a:rect l="l" t="t" r="r" b="b"/>
                <a:pathLst>
                  <a:path w="9904" h="9904" extrusionOk="0">
                    <a:moveTo>
                      <a:pt x="4952" y="670"/>
                    </a:moveTo>
                    <a:cubicBezTo>
                      <a:pt x="7323" y="670"/>
                      <a:pt x="9234" y="2581"/>
                      <a:pt x="9234" y="4952"/>
                    </a:cubicBezTo>
                    <a:cubicBezTo>
                      <a:pt x="9234" y="7323"/>
                      <a:pt x="7309" y="9248"/>
                      <a:pt x="4952" y="9248"/>
                    </a:cubicBezTo>
                    <a:cubicBezTo>
                      <a:pt x="2581" y="9248"/>
                      <a:pt x="656" y="7323"/>
                      <a:pt x="656" y="4952"/>
                    </a:cubicBezTo>
                    <a:cubicBezTo>
                      <a:pt x="656" y="2581"/>
                      <a:pt x="2581" y="670"/>
                      <a:pt x="4952" y="670"/>
                    </a:cubicBezTo>
                    <a:close/>
                    <a:moveTo>
                      <a:pt x="4952" y="0"/>
                    </a:moveTo>
                    <a:cubicBezTo>
                      <a:pt x="2204" y="0"/>
                      <a:pt x="0" y="2218"/>
                      <a:pt x="0" y="4952"/>
                    </a:cubicBezTo>
                    <a:cubicBezTo>
                      <a:pt x="0" y="7686"/>
                      <a:pt x="2218" y="9904"/>
                      <a:pt x="4952" y="9904"/>
                    </a:cubicBezTo>
                    <a:cubicBezTo>
                      <a:pt x="7686" y="9904"/>
                      <a:pt x="9904" y="7686"/>
                      <a:pt x="9904" y="4952"/>
                    </a:cubicBezTo>
                    <a:cubicBezTo>
                      <a:pt x="9904" y="2218"/>
                      <a:pt x="7672" y="0"/>
                      <a:pt x="49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8"/>
              <p:cNvSpPr/>
              <p:nvPr/>
            </p:nvSpPr>
            <p:spPr>
              <a:xfrm>
                <a:off x="3974750" y="635300"/>
                <a:ext cx="79875" cy="115800"/>
              </a:xfrm>
              <a:custGeom>
                <a:avLst/>
                <a:gdLst/>
                <a:ahLst/>
                <a:cxnLst/>
                <a:rect l="l" t="t" r="r" b="b"/>
                <a:pathLst>
                  <a:path w="3195" h="4632" extrusionOk="0">
                    <a:moveTo>
                      <a:pt x="2498" y="656"/>
                    </a:moveTo>
                    <a:lnTo>
                      <a:pt x="2233" y="3990"/>
                    </a:lnTo>
                    <a:lnTo>
                      <a:pt x="963" y="3990"/>
                    </a:lnTo>
                    <a:lnTo>
                      <a:pt x="698" y="656"/>
                    </a:lnTo>
                    <a:close/>
                    <a:moveTo>
                      <a:pt x="335" y="0"/>
                    </a:moveTo>
                    <a:cubicBezTo>
                      <a:pt x="238" y="0"/>
                      <a:pt x="154" y="28"/>
                      <a:pt x="84" y="98"/>
                    </a:cubicBezTo>
                    <a:cubicBezTo>
                      <a:pt x="15" y="168"/>
                      <a:pt x="1" y="265"/>
                      <a:pt x="1" y="349"/>
                    </a:cubicBezTo>
                    <a:lnTo>
                      <a:pt x="308" y="4338"/>
                    </a:lnTo>
                    <a:cubicBezTo>
                      <a:pt x="335" y="4520"/>
                      <a:pt x="475" y="4631"/>
                      <a:pt x="642" y="4631"/>
                    </a:cubicBezTo>
                    <a:lnTo>
                      <a:pt x="2525" y="4631"/>
                    </a:lnTo>
                    <a:cubicBezTo>
                      <a:pt x="2693" y="4631"/>
                      <a:pt x="2832" y="4492"/>
                      <a:pt x="2860" y="4338"/>
                    </a:cubicBezTo>
                    <a:lnTo>
                      <a:pt x="3167" y="349"/>
                    </a:lnTo>
                    <a:cubicBezTo>
                      <a:pt x="3195" y="265"/>
                      <a:pt x="3153" y="154"/>
                      <a:pt x="3097" y="98"/>
                    </a:cubicBezTo>
                    <a:cubicBezTo>
                      <a:pt x="3028" y="28"/>
                      <a:pt x="2944" y="0"/>
                      <a:pt x="28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8"/>
              <p:cNvSpPr/>
              <p:nvPr/>
            </p:nvSpPr>
            <p:spPr>
              <a:xfrm>
                <a:off x="3983125" y="761525"/>
                <a:ext cx="63500" cy="59325"/>
              </a:xfrm>
              <a:custGeom>
                <a:avLst/>
                <a:gdLst/>
                <a:ahLst/>
                <a:cxnLst/>
                <a:rect l="l" t="t" r="r" b="b"/>
                <a:pathLst>
                  <a:path w="2540" h="2373" extrusionOk="0">
                    <a:moveTo>
                      <a:pt x="1884" y="684"/>
                    </a:moveTo>
                    <a:lnTo>
                      <a:pt x="1884" y="1730"/>
                    </a:lnTo>
                    <a:lnTo>
                      <a:pt x="656" y="1730"/>
                    </a:lnTo>
                    <a:lnTo>
                      <a:pt x="656" y="684"/>
                    </a:lnTo>
                    <a:close/>
                    <a:moveTo>
                      <a:pt x="321" y="1"/>
                    </a:moveTo>
                    <a:cubicBezTo>
                      <a:pt x="154" y="1"/>
                      <a:pt x="0" y="140"/>
                      <a:pt x="0" y="336"/>
                    </a:cubicBezTo>
                    <a:lnTo>
                      <a:pt x="0" y="2051"/>
                    </a:lnTo>
                    <a:cubicBezTo>
                      <a:pt x="0" y="2219"/>
                      <a:pt x="140" y="2372"/>
                      <a:pt x="321" y="2372"/>
                    </a:cubicBezTo>
                    <a:lnTo>
                      <a:pt x="2204" y="2372"/>
                    </a:lnTo>
                    <a:cubicBezTo>
                      <a:pt x="2386" y="2372"/>
                      <a:pt x="2539" y="2233"/>
                      <a:pt x="2539" y="2051"/>
                    </a:cubicBezTo>
                    <a:lnTo>
                      <a:pt x="2539" y="336"/>
                    </a:lnTo>
                    <a:cubicBezTo>
                      <a:pt x="2539" y="168"/>
                      <a:pt x="2386" y="1"/>
                      <a:pt x="22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48"/>
            <p:cNvGrpSpPr/>
            <p:nvPr/>
          </p:nvGrpSpPr>
          <p:grpSpPr>
            <a:xfrm>
              <a:off x="2897713" y="1304875"/>
              <a:ext cx="293300" cy="423725"/>
              <a:chOff x="3282200" y="517075"/>
              <a:chExt cx="293300" cy="423725"/>
            </a:xfrm>
          </p:grpSpPr>
          <p:sp>
            <p:nvSpPr>
              <p:cNvPr id="1054" name="Google Shape;1054;p48"/>
              <p:cNvSpPr/>
              <p:nvPr/>
            </p:nvSpPr>
            <p:spPr>
              <a:xfrm>
                <a:off x="3282200" y="517075"/>
                <a:ext cx="293300" cy="423725"/>
              </a:xfrm>
              <a:custGeom>
                <a:avLst/>
                <a:gdLst/>
                <a:ahLst/>
                <a:cxnLst/>
                <a:rect l="l" t="t" r="r" b="b"/>
                <a:pathLst>
                  <a:path w="11732" h="16949" extrusionOk="0">
                    <a:moveTo>
                      <a:pt x="6919" y="629"/>
                    </a:moveTo>
                    <a:cubicBezTo>
                      <a:pt x="7575" y="643"/>
                      <a:pt x="8063" y="991"/>
                      <a:pt x="8272" y="1591"/>
                    </a:cubicBezTo>
                    <a:cubicBezTo>
                      <a:pt x="8324" y="1720"/>
                      <a:pt x="8448" y="1802"/>
                      <a:pt x="8588" y="1802"/>
                    </a:cubicBezTo>
                    <a:cubicBezTo>
                      <a:pt x="8599" y="1802"/>
                      <a:pt x="8610" y="1801"/>
                      <a:pt x="8621" y="1800"/>
                    </a:cubicBezTo>
                    <a:cubicBezTo>
                      <a:pt x="8695" y="1791"/>
                      <a:pt x="8767" y="1787"/>
                      <a:pt x="8838" y="1787"/>
                    </a:cubicBezTo>
                    <a:cubicBezTo>
                      <a:pt x="9422" y="1787"/>
                      <a:pt x="9894" y="2091"/>
                      <a:pt x="10155" y="2651"/>
                    </a:cubicBezTo>
                    <a:cubicBezTo>
                      <a:pt x="10295" y="2986"/>
                      <a:pt x="10295" y="3349"/>
                      <a:pt x="10155" y="3683"/>
                    </a:cubicBezTo>
                    <a:cubicBezTo>
                      <a:pt x="10003" y="3612"/>
                      <a:pt x="9839" y="3576"/>
                      <a:pt x="9676" y="3576"/>
                    </a:cubicBezTo>
                    <a:cubicBezTo>
                      <a:pt x="9393" y="3576"/>
                      <a:pt x="9113" y="3685"/>
                      <a:pt x="8900" y="3907"/>
                    </a:cubicBezTo>
                    <a:cubicBezTo>
                      <a:pt x="8788" y="4032"/>
                      <a:pt x="8788" y="4241"/>
                      <a:pt x="8900" y="4381"/>
                    </a:cubicBezTo>
                    <a:cubicBezTo>
                      <a:pt x="8963" y="4444"/>
                      <a:pt x="9046" y="4475"/>
                      <a:pt x="9132" y="4475"/>
                    </a:cubicBezTo>
                    <a:cubicBezTo>
                      <a:pt x="9217" y="4475"/>
                      <a:pt x="9305" y="4444"/>
                      <a:pt x="9374" y="4381"/>
                    </a:cubicBezTo>
                    <a:cubicBezTo>
                      <a:pt x="9463" y="4292"/>
                      <a:pt x="9582" y="4246"/>
                      <a:pt x="9704" y="4246"/>
                    </a:cubicBezTo>
                    <a:cubicBezTo>
                      <a:pt x="9830" y="4246"/>
                      <a:pt x="9958" y="4295"/>
                      <a:pt x="10058" y="4395"/>
                    </a:cubicBezTo>
                    <a:lnTo>
                      <a:pt x="10072" y="4409"/>
                    </a:lnTo>
                    <a:lnTo>
                      <a:pt x="10086" y="4437"/>
                    </a:lnTo>
                    <a:lnTo>
                      <a:pt x="10114" y="4437"/>
                    </a:lnTo>
                    <a:lnTo>
                      <a:pt x="10127" y="4450"/>
                    </a:lnTo>
                    <a:cubicBezTo>
                      <a:pt x="10141" y="4450"/>
                      <a:pt x="10141" y="4464"/>
                      <a:pt x="10155" y="4464"/>
                    </a:cubicBezTo>
                    <a:cubicBezTo>
                      <a:pt x="10741" y="4688"/>
                      <a:pt x="11118" y="5232"/>
                      <a:pt x="11118" y="5845"/>
                    </a:cubicBezTo>
                    <a:cubicBezTo>
                      <a:pt x="11090" y="6334"/>
                      <a:pt x="10881" y="6752"/>
                      <a:pt x="10546" y="7031"/>
                    </a:cubicBezTo>
                    <a:cubicBezTo>
                      <a:pt x="10448" y="6878"/>
                      <a:pt x="10351" y="6752"/>
                      <a:pt x="10211" y="6640"/>
                    </a:cubicBezTo>
                    <a:cubicBezTo>
                      <a:pt x="10012" y="6484"/>
                      <a:pt x="9782" y="6405"/>
                      <a:pt x="9538" y="6405"/>
                    </a:cubicBezTo>
                    <a:cubicBezTo>
                      <a:pt x="9457" y="6405"/>
                      <a:pt x="9374" y="6414"/>
                      <a:pt x="9291" y="6431"/>
                    </a:cubicBezTo>
                    <a:cubicBezTo>
                      <a:pt x="9109" y="6473"/>
                      <a:pt x="8998" y="6640"/>
                      <a:pt x="9039" y="6836"/>
                    </a:cubicBezTo>
                    <a:cubicBezTo>
                      <a:pt x="9076" y="6981"/>
                      <a:pt x="9207" y="7095"/>
                      <a:pt x="9369" y="7095"/>
                    </a:cubicBezTo>
                    <a:cubicBezTo>
                      <a:pt x="9393" y="7095"/>
                      <a:pt x="9418" y="7092"/>
                      <a:pt x="9444" y="7087"/>
                    </a:cubicBezTo>
                    <a:cubicBezTo>
                      <a:pt x="9481" y="7076"/>
                      <a:pt x="9518" y="7070"/>
                      <a:pt x="9553" y="7070"/>
                    </a:cubicBezTo>
                    <a:cubicBezTo>
                      <a:pt x="9651" y="7070"/>
                      <a:pt x="9743" y="7109"/>
                      <a:pt x="9835" y="7170"/>
                    </a:cubicBezTo>
                    <a:cubicBezTo>
                      <a:pt x="9946" y="7254"/>
                      <a:pt x="10016" y="7408"/>
                      <a:pt x="10044" y="7547"/>
                    </a:cubicBezTo>
                    <a:lnTo>
                      <a:pt x="10044" y="7575"/>
                    </a:lnTo>
                    <a:lnTo>
                      <a:pt x="10044" y="7589"/>
                    </a:lnTo>
                    <a:lnTo>
                      <a:pt x="10044" y="7603"/>
                    </a:lnTo>
                    <a:lnTo>
                      <a:pt x="10044" y="7617"/>
                    </a:lnTo>
                    <a:lnTo>
                      <a:pt x="10044" y="7631"/>
                    </a:lnTo>
                    <a:lnTo>
                      <a:pt x="10044" y="7659"/>
                    </a:lnTo>
                    <a:lnTo>
                      <a:pt x="10044" y="7673"/>
                    </a:lnTo>
                    <a:cubicBezTo>
                      <a:pt x="10044" y="7673"/>
                      <a:pt x="10044" y="7687"/>
                      <a:pt x="10058" y="7687"/>
                    </a:cubicBezTo>
                    <a:lnTo>
                      <a:pt x="10072" y="7701"/>
                    </a:lnTo>
                    <a:cubicBezTo>
                      <a:pt x="10420" y="8217"/>
                      <a:pt x="10420" y="8886"/>
                      <a:pt x="10072" y="9374"/>
                    </a:cubicBezTo>
                    <a:cubicBezTo>
                      <a:pt x="9918" y="9584"/>
                      <a:pt x="9709" y="9765"/>
                      <a:pt x="9458" y="9890"/>
                    </a:cubicBezTo>
                    <a:lnTo>
                      <a:pt x="9444" y="9863"/>
                    </a:lnTo>
                    <a:cubicBezTo>
                      <a:pt x="9430" y="9849"/>
                      <a:pt x="9430" y="9835"/>
                      <a:pt x="9416" y="9821"/>
                    </a:cubicBezTo>
                    <a:cubicBezTo>
                      <a:pt x="9388" y="9793"/>
                      <a:pt x="9374" y="9765"/>
                      <a:pt x="9360" y="9751"/>
                    </a:cubicBezTo>
                    <a:cubicBezTo>
                      <a:pt x="9346" y="9723"/>
                      <a:pt x="9318" y="9709"/>
                      <a:pt x="9318" y="9695"/>
                    </a:cubicBezTo>
                    <a:cubicBezTo>
                      <a:pt x="9305" y="9681"/>
                      <a:pt x="9291" y="9639"/>
                      <a:pt x="9277" y="9625"/>
                    </a:cubicBezTo>
                    <a:cubicBezTo>
                      <a:pt x="9249" y="9611"/>
                      <a:pt x="9235" y="9584"/>
                      <a:pt x="9235" y="9570"/>
                    </a:cubicBezTo>
                    <a:cubicBezTo>
                      <a:pt x="9221" y="9556"/>
                      <a:pt x="9207" y="9514"/>
                      <a:pt x="9179" y="9500"/>
                    </a:cubicBezTo>
                    <a:cubicBezTo>
                      <a:pt x="9165" y="9486"/>
                      <a:pt x="9151" y="9472"/>
                      <a:pt x="9151" y="9444"/>
                    </a:cubicBezTo>
                    <a:cubicBezTo>
                      <a:pt x="9137" y="9430"/>
                      <a:pt x="9109" y="9402"/>
                      <a:pt x="9081" y="9374"/>
                    </a:cubicBezTo>
                    <a:lnTo>
                      <a:pt x="9039" y="9346"/>
                    </a:lnTo>
                    <a:lnTo>
                      <a:pt x="8970" y="9277"/>
                    </a:lnTo>
                    <a:lnTo>
                      <a:pt x="8942" y="9235"/>
                    </a:lnTo>
                    <a:lnTo>
                      <a:pt x="8830" y="9137"/>
                    </a:lnTo>
                    <a:lnTo>
                      <a:pt x="8816" y="9123"/>
                    </a:lnTo>
                    <a:cubicBezTo>
                      <a:pt x="8774" y="9095"/>
                      <a:pt x="8761" y="9067"/>
                      <a:pt x="8733" y="9054"/>
                    </a:cubicBezTo>
                    <a:cubicBezTo>
                      <a:pt x="8705" y="9026"/>
                      <a:pt x="8691" y="9026"/>
                      <a:pt x="8677" y="9012"/>
                    </a:cubicBezTo>
                    <a:cubicBezTo>
                      <a:pt x="8663" y="8998"/>
                      <a:pt x="8621" y="8984"/>
                      <a:pt x="8607" y="8956"/>
                    </a:cubicBezTo>
                    <a:cubicBezTo>
                      <a:pt x="8593" y="8942"/>
                      <a:pt x="8579" y="8942"/>
                      <a:pt x="8551" y="8928"/>
                    </a:cubicBezTo>
                    <a:cubicBezTo>
                      <a:pt x="8537" y="8914"/>
                      <a:pt x="8509" y="8886"/>
                      <a:pt x="8482" y="8872"/>
                    </a:cubicBezTo>
                    <a:cubicBezTo>
                      <a:pt x="8468" y="8858"/>
                      <a:pt x="8454" y="8858"/>
                      <a:pt x="8440" y="8844"/>
                    </a:cubicBezTo>
                    <a:cubicBezTo>
                      <a:pt x="8412" y="8816"/>
                      <a:pt x="8384" y="8802"/>
                      <a:pt x="8370" y="8789"/>
                    </a:cubicBezTo>
                    <a:cubicBezTo>
                      <a:pt x="8342" y="8775"/>
                      <a:pt x="8328" y="8775"/>
                      <a:pt x="8314" y="8747"/>
                    </a:cubicBezTo>
                    <a:cubicBezTo>
                      <a:pt x="8300" y="8733"/>
                      <a:pt x="8258" y="8719"/>
                      <a:pt x="8244" y="8705"/>
                    </a:cubicBezTo>
                    <a:cubicBezTo>
                      <a:pt x="8230" y="8677"/>
                      <a:pt x="8203" y="8677"/>
                      <a:pt x="8189" y="8663"/>
                    </a:cubicBezTo>
                    <a:cubicBezTo>
                      <a:pt x="8161" y="8649"/>
                      <a:pt x="8133" y="8635"/>
                      <a:pt x="8105" y="8607"/>
                    </a:cubicBezTo>
                    <a:cubicBezTo>
                      <a:pt x="8091" y="8593"/>
                      <a:pt x="8063" y="8593"/>
                      <a:pt x="8049" y="8579"/>
                    </a:cubicBezTo>
                    <a:cubicBezTo>
                      <a:pt x="8021" y="8565"/>
                      <a:pt x="7993" y="8537"/>
                      <a:pt x="7965" y="8523"/>
                    </a:cubicBezTo>
                    <a:cubicBezTo>
                      <a:pt x="7951" y="8523"/>
                      <a:pt x="7924" y="8510"/>
                      <a:pt x="7910" y="8510"/>
                    </a:cubicBezTo>
                    <a:cubicBezTo>
                      <a:pt x="7854" y="8496"/>
                      <a:pt x="7826" y="8454"/>
                      <a:pt x="7770" y="8440"/>
                    </a:cubicBezTo>
                    <a:lnTo>
                      <a:pt x="7770" y="6055"/>
                    </a:lnTo>
                    <a:lnTo>
                      <a:pt x="7812" y="6055"/>
                    </a:lnTo>
                    <a:cubicBezTo>
                      <a:pt x="7979" y="6055"/>
                      <a:pt x="8133" y="5915"/>
                      <a:pt x="8133" y="5720"/>
                    </a:cubicBezTo>
                    <a:cubicBezTo>
                      <a:pt x="8133" y="5552"/>
                      <a:pt x="7993" y="5385"/>
                      <a:pt x="7812" y="5385"/>
                    </a:cubicBezTo>
                    <a:lnTo>
                      <a:pt x="6222" y="5385"/>
                    </a:lnTo>
                    <a:lnTo>
                      <a:pt x="6222" y="3125"/>
                    </a:lnTo>
                    <a:cubicBezTo>
                      <a:pt x="6222" y="2944"/>
                      <a:pt x="6082" y="2791"/>
                      <a:pt x="5887" y="2791"/>
                    </a:cubicBezTo>
                    <a:cubicBezTo>
                      <a:pt x="5720" y="2791"/>
                      <a:pt x="5552" y="2930"/>
                      <a:pt x="5552" y="3125"/>
                    </a:cubicBezTo>
                    <a:lnTo>
                      <a:pt x="5552" y="5385"/>
                    </a:lnTo>
                    <a:lnTo>
                      <a:pt x="3948" y="5385"/>
                    </a:lnTo>
                    <a:cubicBezTo>
                      <a:pt x="4116" y="5162"/>
                      <a:pt x="4213" y="4883"/>
                      <a:pt x="4213" y="4562"/>
                    </a:cubicBezTo>
                    <a:cubicBezTo>
                      <a:pt x="4213" y="4395"/>
                      <a:pt x="4074" y="4241"/>
                      <a:pt x="3878" y="4241"/>
                    </a:cubicBezTo>
                    <a:cubicBezTo>
                      <a:pt x="3697" y="4241"/>
                      <a:pt x="3558" y="4381"/>
                      <a:pt x="3558" y="4562"/>
                    </a:cubicBezTo>
                    <a:cubicBezTo>
                      <a:pt x="3558" y="4994"/>
                      <a:pt x="3209" y="5315"/>
                      <a:pt x="2804" y="5315"/>
                    </a:cubicBezTo>
                    <a:cubicBezTo>
                      <a:pt x="2623" y="5315"/>
                      <a:pt x="2470" y="5455"/>
                      <a:pt x="2470" y="5650"/>
                    </a:cubicBezTo>
                    <a:cubicBezTo>
                      <a:pt x="2470" y="5831"/>
                      <a:pt x="2609" y="5985"/>
                      <a:pt x="2804" y="5985"/>
                    </a:cubicBezTo>
                    <a:cubicBezTo>
                      <a:pt x="3111" y="5985"/>
                      <a:pt x="3418" y="5873"/>
                      <a:pt x="3655" y="5706"/>
                    </a:cubicBezTo>
                    <a:cubicBezTo>
                      <a:pt x="3655" y="5873"/>
                      <a:pt x="3795" y="6041"/>
                      <a:pt x="3990" y="6041"/>
                    </a:cubicBezTo>
                    <a:lnTo>
                      <a:pt x="4060" y="6041"/>
                    </a:lnTo>
                    <a:lnTo>
                      <a:pt x="4060" y="8440"/>
                    </a:lnTo>
                    <a:lnTo>
                      <a:pt x="4046" y="8440"/>
                    </a:lnTo>
                    <a:cubicBezTo>
                      <a:pt x="4004" y="8454"/>
                      <a:pt x="3948" y="8482"/>
                      <a:pt x="3920" y="8496"/>
                    </a:cubicBezTo>
                    <a:cubicBezTo>
                      <a:pt x="3906" y="8510"/>
                      <a:pt x="3878" y="8510"/>
                      <a:pt x="3851" y="8523"/>
                    </a:cubicBezTo>
                    <a:cubicBezTo>
                      <a:pt x="3837" y="8551"/>
                      <a:pt x="3809" y="8551"/>
                      <a:pt x="3781" y="8565"/>
                    </a:cubicBezTo>
                    <a:cubicBezTo>
                      <a:pt x="3767" y="8579"/>
                      <a:pt x="3725" y="8593"/>
                      <a:pt x="3711" y="8593"/>
                    </a:cubicBezTo>
                    <a:cubicBezTo>
                      <a:pt x="3697" y="8621"/>
                      <a:pt x="3669" y="8621"/>
                      <a:pt x="3655" y="8635"/>
                    </a:cubicBezTo>
                    <a:cubicBezTo>
                      <a:pt x="3627" y="8649"/>
                      <a:pt x="3600" y="8663"/>
                      <a:pt x="3572" y="8691"/>
                    </a:cubicBezTo>
                    <a:cubicBezTo>
                      <a:pt x="3558" y="8691"/>
                      <a:pt x="3558" y="8705"/>
                      <a:pt x="3530" y="8705"/>
                    </a:cubicBezTo>
                    <a:cubicBezTo>
                      <a:pt x="3083" y="8984"/>
                      <a:pt x="2679" y="9346"/>
                      <a:pt x="2344" y="9779"/>
                    </a:cubicBezTo>
                    <a:cubicBezTo>
                      <a:pt x="2037" y="9639"/>
                      <a:pt x="1786" y="9402"/>
                      <a:pt x="1619" y="9054"/>
                    </a:cubicBezTo>
                    <a:cubicBezTo>
                      <a:pt x="1479" y="8719"/>
                      <a:pt x="1479" y="8356"/>
                      <a:pt x="1619" y="8021"/>
                    </a:cubicBezTo>
                    <a:cubicBezTo>
                      <a:pt x="1758" y="8091"/>
                      <a:pt x="1912" y="8133"/>
                      <a:pt x="2065" y="8133"/>
                    </a:cubicBezTo>
                    <a:lnTo>
                      <a:pt x="2107" y="8133"/>
                    </a:lnTo>
                    <a:cubicBezTo>
                      <a:pt x="2400" y="8133"/>
                      <a:pt x="2679" y="8007"/>
                      <a:pt x="2888" y="7798"/>
                    </a:cubicBezTo>
                    <a:cubicBezTo>
                      <a:pt x="3014" y="7673"/>
                      <a:pt x="3014" y="7463"/>
                      <a:pt x="2888" y="7324"/>
                    </a:cubicBezTo>
                    <a:cubicBezTo>
                      <a:pt x="2825" y="7261"/>
                      <a:pt x="2742" y="7230"/>
                      <a:pt x="2656" y="7230"/>
                    </a:cubicBezTo>
                    <a:cubicBezTo>
                      <a:pt x="2571" y="7230"/>
                      <a:pt x="2484" y="7261"/>
                      <a:pt x="2414" y="7324"/>
                    </a:cubicBezTo>
                    <a:cubicBezTo>
                      <a:pt x="2339" y="7399"/>
                      <a:pt x="2230" y="7452"/>
                      <a:pt x="2128" y="7452"/>
                    </a:cubicBezTo>
                    <a:cubicBezTo>
                      <a:pt x="2116" y="7452"/>
                      <a:pt x="2105" y="7451"/>
                      <a:pt x="2093" y="7449"/>
                    </a:cubicBezTo>
                    <a:cubicBezTo>
                      <a:pt x="1968" y="7449"/>
                      <a:pt x="1842" y="7394"/>
                      <a:pt x="1744" y="7310"/>
                    </a:cubicBezTo>
                    <a:lnTo>
                      <a:pt x="1716" y="7296"/>
                    </a:lnTo>
                    <a:lnTo>
                      <a:pt x="1703" y="7268"/>
                    </a:lnTo>
                    <a:lnTo>
                      <a:pt x="1689" y="7268"/>
                    </a:lnTo>
                    <a:lnTo>
                      <a:pt x="1675" y="7254"/>
                    </a:lnTo>
                    <a:cubicBezTo>
                      <a:pt x="1647" y="7254"/>
                      <a:pt x="1647" y="7240"/>
                      <a:pt x="1633" y="7240"/>
                    </a:cubicBezTo>
                    <a:cubicBezTo>
                      <a:pt x="1061" y="7017"/>
                      <a:pt x="670" y="6473"/>
                      <a:pt x="670" y="5859"/>
                    </a:cubicBezTo>
                    <a:cubicBezTo>
                      <a:pt x="670" y="5413"/>
                      <a:pt x="866" y="5008"/>
                      <a:pt x="1214" y="4729"/>
                    </a:cubicBezTo>
                    <a:cubicBezTo>
                      <a:pt x="1410" y="5078"/>
                      <a:pt x="1772" y="5315"/>
                      <a:pt x="2205" y="5315"/>
                    </a:cubicBezTo>
                    <a:cubicBezTo>
                      <a:pt x="2386" y="5315"/>
                      <a:pt x="2539" y="5176"/>
                      <a:pt x="2539" y="4994"/>
                    </a:cubicBezTo>
                    <a:cubicBezTo>
                      <a:pt x="2539" y="4813"/>
                      <a:pt x="2400" y="4660"/>
                      <a:pt x="2205" y="4660"/>
                    </a:cubicBezTo>
                    <a:cubicBezTo>
                      <a:pt x="1968" y="4660"/>
                      <a:pt x="1758" y="4450"/>
                      <a:pt x="1744" y="4199"/>
                    </a:cubicBezTo>
                    <a:lnTo>
                      <a:pt x="1744" y="4185"/>
                    </a:lnTo>
                    <a:lnTo>
                      <a:pt x="1744" y="4172"/>
                    </a:lnTo>
                    <a:lnTo>
                      <a:pt x="1744" y="4158"/>
                    </a:lnTo>
                    <a:lnTo>
                      <a:pt x="1744" y="4130"/>
                    </a:lnTo>
                    <a:lnTo>
                      <a:pt x="1744" y="4116"/>
                    </a:lnTo>
                    <a:lnTo>
                      <a:pt x="1744" y="4102"/>
                    </a:lnTo>
                    <a:lnTo>
                      <a:pt x="1744" y="4088"/>
                    </a:lnTo>
                    <a:cubicBezTo>
                      <a:pt x="1744" y="4088"/>
                      <a:pt x="1744" y="4060"/>
                      <a:pt x="1716" y="4060"/>
                    </a:cubicBezTo>
                    <a:lnTo>
                      <a:pt x="1716" y="4046"/>
                    </a:lnTo>
                    <a:cubicBezTo>
                      <a:pt x="1716" y="4046"/>
                      <a:pt x="1716" y="4032"/>
                      <a:pt x="1703" y="4032"/>
                    </a:cubicBezTo>
                    <a:lnTo>
                      <a:pt x="1703" y="4018"/>
                    </a:lnTo>
                    <a:cubicBezTo>
                      <a:pt x="1354" y="3502"/>
                      <a:pt x="1354" y="2832"/>
                      <a:pt x="1703" y="2344"/>
                    </a:cubicBezTo>
                    <a:cubicBezTo>
                      <a:pt x="1995" y="1940"/>
                      <a:pt x="2470" y="1675"/>
                      <a:pt x="3000" y="1675"/>
                    </a:cubicBezTo>
                    <a:cubicBezTo>
                      <a:pt x="3139" y="2149"/>
                      <a:pt x="3572" y="2498"/>
                      <a:pt x="4088" y="2498"/>
                    </a:cubicBezTo>
                    <a:cubicBezTo>
                      <a:pt x="4269" y="2498"/>
                      <a:pt x="4422" y="2358"/>
                      <a:pt x="4422" y="2163"/>
                    </a:cubicBezTo>
                    <a:cubicBezTo>
                      <a:pt x="4422" y="1996"/>
                      <a:pt x="4283" y="1828"/>
                      <a:pt x="4088" y="1828"/>
                    </a:cubicBezTo>
                    <a:cubicBezTo>
                      <a:pt x="3851" y="1828"/>
                      <a:pt x="3641" y="1661"/>
                      <a:pt x="3627" y="1438"/>
                    </a:cubicBezTo>
                    <a:cubicBezTo>
                      <a:pt x="3781" y="1103"/>
                      <a:pt x="4060" y="852"/>
                      <a:pt x="4409" y="740"/>
                    </a:cubicBezTo>
                    <a:cubicBezTo>
                      <a:pt x="4601" y="676"/>
                      <a:pt x="4784" y="644"/>
                      <a:pt x="4957" y="644"/>
                    </a:cubicBezTo>
                    <a:cubicBezTo>
                      <a:pt x="5235" y="644"/>
                      <a:pt x="5488" y="725"/>
                      <a:pt x="5720" y="880"/>
                    </a:cubicBezTo>
                    <a:lnTo>
                      <a:pt x="5734" y="894"/>
                    </a:lnTo>
                    <a:cubicBezTo>
                      <a:pt x="5782" y="928"/>
                      <a:pt x="5849" y="946"/>
                      <a:pt x="5915" y="946"/>
                    </a:cubicBezTo>
                    <a:cubicBezTo>
                      <a:pt x="5981" y="946"/>
                      <a:pt x="6048" y="928"/>
                      <a:pt x="6096" y="894"/>
                    </a:cubicBezTo>
                    <a:cubicBezTo>
                      <a:pt x="6347" y="740"/>
                      <a:pt x="6626" y="629"/>
                      <a:pt x="6919" y="629"/>
                    </a:cubicBezTo>
                    <a:close/>
                    <a:moveTo>
                      <a:pt x="7087" y="6069"/>
                    </a:moveTo>
                    <a:lnTo>
                      <a:pt x="7087" y="8705"/>
                    </a:lnTo>
                    <a:cubicBezTo>
                      <a:pt x="7087" y="8830"/>
                      <a:pt x="7156" y="8942"/>
                      <a:pt x="7296" y="8998"/>
                    </a:cubicBezTo>
                    <a:cubicBezTo>
                      <a:pt x="8021" y="9291"/>
                      <a:pt x="8621" y="9779"/>
                      <a:pt x="9026" y="10434"/>
                    </a:cubicBezTo>
                    <a:lnTo>
                      <a:pt x="4785" y="10434"/>
                    </a:lnTo>
                    <a:cubicBezTo>
                      <a:pt x="4618" y="10434"/>
                      <a:pt x="4464" y="10574"/>
                      <a:pt x="4464" y="10755"/>
                    </a:cubicBezTo>
                    <a:cubicBezTo>
                      <a:pt x="4464" y="10937"/>
                      <a:pt x="4604" y="11090"/>
                      <a:pt x="4785" y="11090"/>
                    </a:cubicBezTo>
                    <a:lnTo>
                      <a:pt x="9360" y="11090"/>
                    </a:lnTo>
                    <a:cubicBezTo>
                      <a:pt x="9430" y="11271"/>
                      <a:pt x="9486" y="11425"/>
                      <a:pt x="9514" y="11592"/>
                    </a:cubicBezTo>
                    <a:lnTo>
                      <a:pt x="2191" y="11592"/>
                    </a:lnTo>
                    <a:cubicBezTo>
                      <a:pt x="2274" y="11188"/>
                      <a:pt x="2428" y="10825"/>
                      <a:pt x="2665" y="10476"/>
                    </a:cubicBezTo>
                    <a:cubicBezTo>
                      <a:pt x="2679" y="10448"/>
                      <a:pt x="2693" y="10434"/>
                      <a:pt x="2721" y="10393"/>
                    </a:cubicBezTo>
                    <a:cubicBezTo>
                      <a:pt x="2972" y="9988"/>
                      <a:pt x="3307" y="9667"/>
                      <a:pt x="3711" y="9388"/>
                    </a:cubicBezTo>
                    <a:cubicBezTo>
                      <a:pt x="3739" y="9360"/>
                      <a:pt x="3781" y="9333"/>
                      <a:pt x="3823" y="9319"/>
                    </a:cubicBezTo>
                    <a:lnTo>
                      <a:pt x="3851" y="9319"/>
                    </a:lnTo>
                    <a:cubicBezTo>
                      <a:pt x="3878" y="9291"/>
                      <a:pt x="3920" y="9263"/>
                      <a:pt x="3948" y="9235"/>
                    </a:cubicBezTo>
                    <a:cubicBezTo>
                      <a:pt x="3948" y="9235"/>
                      <a:pt x="3976" y="9235"/>
                      <a:pt x="3976" y="9221"/>
                    </a:cubicBezTo>
                    <a:lnTo>
                      <a:pt x="4074" y="9179"/>
                    </a:lnTo>
                    <a:cubicBezTo>
                      <a:pt x="4088" y="9179"/>
                      <a:pt x="4116" y="9151"/>
                      <a:pt x="4116" y="9151"/>
                    </a:cubicBezTo>
                    <a:cubicBezTo>
                      <a:pt x="4144" y="9137"/>
                      <a:pt x="4157" y="9123"/>
                      <a:pt x="4199" y="9109"/>
                    </a:cubicBezTo>
                    <a:cubicBezTo>
                      <a:pt x="4213" y="9081"/>
                      <a:pt x="4255" y="9081"/>
                      <a:pt x="4269" y="9067"/>
                    </a:cubicBezTo>
                    <a:cubicBezTo>
                      <a:pt x="4283" y="9054"/>
                      <a:pt x="4297" y="9054"/>
                      <a:pt x="4339" y="9040"/>
                    </a:cubicBezTo>
                    <a:cubicBezTo>
                      <a:pt x="4395" y="9012"/>
                      <a:pt x="4422" y="8998"/>
                      <a:pt x="4478" y="8984"/>
                    </a:cubicBezTo>
                    <a:cubicBezTo>
                      <a:pt x="4548" y="8942"/>
                      <a:pt x="4604" y="8900"/>
                      <a:pt x="4632" y="8844"/>
                    </a:cubicBezTo>
                    <a:cubicBezTo>
                      <a:pt x="4674" y="8789"/>
                      <a:pt x="4688" y="8733"/>
                      <a:pt x="4688" y="8691"/>
                    </a:cubicBezTo>
                    <a:lnTo>
                      <a:pt x="4688" y="6069"/>
                    </a:lnTo>
                    <a:close/>
                    <a:moveTo>
                      <a:pt x="9625" y="12276"/>
                    </a:moveTo>
                    <a:lnTo>
                      <a:pt x="9625" y="12499"/>
                    </a:lnTo>
                    <a:cubicBezTo>
                      <a:pt x="9639" y="14577"/>
                      <a:pt x="7951" y="16293"/>
                      <a:pt x="5873" y="16293"/>
                    </a:cubicBezTo>
                    <a:cubicBezTo>
                      <a:pt x="3795" y="16293"/>
                      <a:pt x="2093" y="14591"/>
                      <a:pt x="2093" y="12499"/>
                    </a:cubicBezTo>
                    <a:lnTo>
                      <a:pt x="2093" y="12276"/>
                    </a:lnTo>
                    <a:close/>
                    <a:moveTo>
                      <a:pt x="6877" y="1"/>
                    </a:moveTo>
                    <a:cubicBezTo>
                      <a:pt x="6529" y="1"/>
                      <a:pt x="6180" y="85"/>
                      <a:pt x="5873" y="266"/>
                    </a:cubicBezTo>
                    <a:cubicBezTo>
                      <a:pt x="5571" y="98"/>
                      <a:pt x="5233" y="11"/>
                      <a:pt x="4875" y="11"/>
                    </a:cubicBezTo>
                    <a:cubicBezTo>
                      <a:pt x="4638" y="11"/>
                      <a:pt x="4393" y="49"/>
                      <a:pt x="4144" y="126"/>
                    </a:cubicBezTo>
                    <a:lnTo>
                      <a:pt x="4130" y="126"/>
                    </a:lnTo>
                    <a:cubicBezTo>
                      <a:pt x="3655" y="294"/>
                      <a:pt x="3279" y="629"/>
                      <a:pt x="3028" y="1047"/>
                    </a:cubicBezTo>
                    <a:lnTo>
                      <a:pt x="2944" y="1047"/>
                    </a:lnTo>
                    <a:cubicBezTo>
                      <a:pt x="2205" y="1047"/>
                      <a:pt x="1535" y="1396"/>
                      <a:pt x="1117" y="1996"/>
                    </a:cubicBezTo>
                    <a:cubicBezTo>
                      <a:pt x="670" y="2623"/>
                      <a:pt x="601" y="3432"/>
                      <a:pt x="935" y="4116"/>
                    </a:cubicBezTo>
                    <a:cubicBezTo>
                      <a:pt x="349" y="4520"/>
                      <a:pt x="1" y="5162"/>
                      <a:pt x="1" y="5873"/>
                    </a:cubicBezTo>
                    <a:cubicBezTo>
                      <a:pt x="1" y="6626"/>
                      <a:pt x="391" y="7310"/>
                      <a:pt x="1019" y="7714"/>
                    </a:cubicBezTo>
                    <a:cubicBezTo>
                      <a:pt x="782" y="8217"/>
                      <a:pt x="768" y="8830"/>
                      <a:pt x="991" y="9346"/>
                    </a:cubicBezTo>
                    <a:lnTo>
                      <a:pt x="991" y="9360"/>
                    </a:lnTo>
                    <a:cubicBezTo>
                      <a:pt x="1200" y="9821"/>
                      <a:pt x="1549" y="10183"/>
                      <a:pt x="1954" y="10393"/>
                    </a:cubicBezTo>
                    <a:cubicBezTo>
                      <a:pt x="1689" y="10867"/>
                      <a:pt x="1535" y="11369"/>
                      <a:pt x="1465" y="11899"/>
                    </a:cubicBezTo>
                    <a:cubicBezTo>
                      <a:pt x="1424" y="12108"/>
                      <a:pt x="1424" y="12290"/>
                      <a:pt x="1424" y="12499"/>
                    </a:cubicBezTo>
                    <a:cubicBezTo>
                      <a:pt x="1424" y="13684"/>
                      <a:pt x="1884" y="14800"/>
                      <a:pt x="2721" y="15637"/>
                    </a:cubicBezTo>
                    <a:cubicBezTo>
                      <a:pt x="3558" y="16474"/>
                      <a:pt x="4674" y="16948"/>
                      <a:pt x="5859" y="16948"/>
                    </a:cubicBezTo>
                    <a:cubicBezTo>
                      <a:pt x="7045" y="16948"/>
                      <a:pt x="8161" y="16474"/>
                      <a:pt x="8998" y="15637"/>
                    </a:cubicBezTo>
                    <a:cubicBezTo>
                      <a:pt x="9835" y="14800"/>
                      <a:pt x="10281" y="13684"/>
                      <a:pt x="10281" y="12499"/>
                    </a:cubicBezTo>
                    <a:cubicBezTo>
                      <a:pt x="10281" y="12318"/>
                      <a:pt x="10267" y="12108"/>
                      <a:pt x="10253" y="11899"/>
                    </a:cubicBezTo>
                    <a:cubicBezTo>
                      <a:pt x="10183" y="11383"/>
                      <a:pt x="10044" y="10923"/>
                      <a:pt x="9807" y="10476"/>
                    </a:cubicBezTo>
                    <a:cubicBezTo>
                      <a:pt x="10127" y="10323"/>
                      <a:pt x="10406" y="10086"/>
                      <a:pt x="10616" y="9807"/>
                    </a:cubicBezTo>
                    <a:cubicBezTo>
                      <a:pt x="11048" y="9179"/>
                      <a:pt x="11118" y="8356"/>
                      <a:pt x="10783" y="7673"/>
                    </a:cubicBezTo>
                    <a:cubicBezTo>
                      <a:pt x="11383" y="7254"/>
                      <a:pt x="11732" y="6613"/>
                      <a:pt x="11732" y="5901"/>
                    </a:cubicBezTo>
                    <a:cubicBezTo>
                      <a:pt x="11732" y="5148"/>
                      <a:pt x="11327" y="4464"/>
                      <a:pt x="10699" y="4060"/>
                    </a:cubicBezTo>
                    <a:cubicBezTo>
                      <a:pt x="10950" y="3558"/>
                      <a:pt x="10964" y="2944"/>
                      <a:pt x="10741" y="2428"/>
                    </a:cubicBezTo>
                    <a:lnTo>
                      <a:pt x="10741" y="2414"/>
                    </a:lnTo>
                    <a:cubicBezTo>
                      <a:pt x="10351" y="1605"/>
                      <a:pt x="9639" y="1145"/>
                      <a:pt x="8761" y="1145"/>
                    </a:cubicBezTo>
                    <a:cubicBezTo>
                      <a:pt x="8412" y="433"/>
                      <a:pt x="7742" y="15"/>
                      <a:pt x="69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8"/>
              <p:cNvSpPr/>
              <p:nvPr/>
            </p:nvSpPr>
            <p:spPr>
              <a:xfrm>
                <a:off x="3363450" y="777925"/>
                <a:ext cx="16775" cy="16425"/>
              </a:xfrm>
              <a:custGeom>
                <a:avLst/>
                <a:gdLst/>
                <a:ahLst/>
                <a:cxnLst/>
                <a:rect l="l" t="t" r="r" b="b"/>
                <a:pathLst>
                  <a:path w="671" h="657" extrusionOk="0">
                    <a:moveTo>
                      <a:pt x="266" y="0"/>
                    </a:moveTo>
                    <a:cubicBezTo>
                      <a:pt x="252" y="0"/>
                      <a:pt x="238" y="14"/>
                      <a:pt x="196" y="14"/>
                    </a:cubicBezTo>
                    <a:cubicBezTo>
                      <a:pt x="168" y="14"/>
                      <a:pt x="168" y="28"/>
                      <a:pt x="140" y="42"/>
                    </a:cubicBezTo>
                    <a:cubicBezTo>
                      <a:pt x="126" y="56"/>
                      <a:pt x="112" y="56"/>
                      <a:pt x="98" y="84"/>
                    </a:cubicBezTo>
                    <a:cubicBezTo>
                      <a:pt x="71" y="98"/>
                      <a:pt x="57" y="112"/>
                      <a:pt x="57" y="140"/>
                    </a:cubicBezTo>
                    <a:cubicBezTo>
                      <a:pt x="43" y="154"/>
                      <a:pt x="43" y="168"/>
                      <a:pt x="29" y="182"/>
                    </a:cubicBezTo>
                    <a:cubicBezTo>
                      <a:pt x="29" y="196"/>
                      <a:pt x="1" y="224"/>
                      <a:pt x="1" y="252"/>
                    </a:cubicBezTo>
                    <a:lnTo>
                      <a:pt x="1" y="321"/>
                    </a:lnTo>
                    <a:lnTo>
                      <a:pt x="1" y="391"/>
                    </a:lnTo>
                    <a:cubicBezTo>
                      <a:pt x="1" y="419"/>
                      <a:pt x="29" y="433"/>
                      <a:pt x="29" y="461"/>
                    </a:cubicBezTo>
                    <a:cubicBezTo>
                      <a:pt x="29" y="489"/>
                      <a:pt x="43" y="503"/>
                      <a:pt x="57" y="517"/>
                    </a:cubicBezTo>
                    <a:cubicBezTo>
                      <a:pt x="71" y="530"/>
                      <a:pt x="71" y="558"/>
                      <a:pt x="98" y="572"/>
                    </a:cubicBezTo>
                    <a:cubicBezTo>
                      <a:pt x="112" y="586"/>
                      <a:pt x="126" y="600"/>
                      <a:pt x="140" y="600"/>
                    </a:cubicBezTo>
                    <a:cubicBezTo>
                      <a:pt x="168" y="628"/>
                      <a:pt x="182" y="628"/>
                      <a:pt x="196" y="642"/>
                    </a:cubicBezTo>
                    <a:cubicBezTo>
                      <a:pt x="210" y="642"/>
                      <a:pt x="238" y="656"/>
                      <a:pt x="266" y="656"/>
                    </a:cubicBezTo>
                    <a:lnTo>
                      <a:pt x="405" y="656"/>
                    </a:lnTo>
                    <a:cubicBezTo>
                      <a:pt x="419" y="656"/>
                      <a:pt x="433" y="642"/>
                      <a:pt x="475" y="642"/>
                    </a:cubicBezTo>
                    <a:cubicBezTo>
                      <a:pt x="489" y="642"/>
                      <a:pt x="503" y="628"/>
                      <a:pt x="531" y="600"/>
                    </a:cubicBezTo>
                    <a:cubicBezTo>
                      <a:pt x="545" y="586"/>
                      <a:pt x="559" y="586"/>
                      <a:pt x="573" y="572"/>
                    </a:cubicBezTo>
                    <a:cubicBezTo>
                      <a:pt x="601" y="558"/>
                      <a:pt x="615" y="530"/>
                      <a:pt x="615" y="517"/>
                    </a:cubicBezTo>
                    <a:cubicBezTo>
                      <a:pt x="628" y="503"/>
                      <a:pt x="628" y="489"/>
                      <a:pt x="642" y="461"/>
                    </a:cubicBezTo>
                    <a:cubicBezTo>
                      <a:pt x="642" y="447"/>
                      <a:pt x="670" y="433"/>
                      <a:pt x="670" y="391"/>
                    </a:cubicBezTo>
                    <a:lnTo>
                      <a:pt x="670" y="321"/>
                    </a:lnTo>
                    <a:cubicBezTo>
                      <a:pt x="670" y="307"/>
                      <a:pt x="670" y="279"/>
                      <a:pt x="656" y="252"/>
                    </a:cubicBezTo>
                    <a:cubicBezTo>
                      <a:pt x="656" y="238"/>
                      <a:pt x="628" y="224"/>
                      <a:pt x="628" y="182"/>
                    </a:cubicBezTo>
                    <a:cubicBezTo>
                      <a:pt x="628" y="168"/>
                      <a:pt x="615" y="154"/>
                      <a:pt x="601" y="140"/>
                    </a:cubicBezTo>
                    <a:cubicBezTo>
                      <a:pt x="573" y="112"/>
                      <a:pt x="573" y="98"/>
                      <a:pt x="559" y="84"/>
                    </a:cubicBezTo>
                    <a:cubicBezTo>
                      <a:pt x="545" y="70"/>
                      <a:pt x="531" y="42"/>
                      <a:pt x="517" y="42"/>
                    </a:cubicBezTo>
                    <a:cubicBezTo>
                      <a:pt x="489" y="28"/>
                      <a:pt x="475" y="28"/>
                      <a:pt x="461" y="14"/>
                    </a:cubicBezTo>
                    <a:cubicBezTo>
                      <a:pt x="433"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8"/>
              <p:cNvSpPr/>
              <p:nvPr/>
            </p:nvSpPr>
            <p:spPr>
              <a:xfrm>
                <a:off x="3410175" y="859750"/>
                <a:ext cx="58975" cy="55950"/>
              </a:xfrm>
              <a:custGeom>
                <a:avLst/>
                <a:gdLst/>
                <a:ahLst/>
                <a:cxnLst/>
                <a:rect l="l" t="t" r="r" b="b"/>
                <a:pathLst>
                  <a:path w="2359" h="2238" extrusionOk="0">
                    <a:moveTo>
                      <a:pt x="1298" y="647"/>
                    </a:moveTo>
                    <a:cubicBezTo>
                      <a:pt x="1410" y="661"/>
                      <a:pt x="1521" y="731"/>
                      <a:pt x="1591" y="842"/>
                    </a:cubicBezTo>
                    <a:cubicBezTo>
                      <a:pt x="1661" y="954"/>
                      <a:pt x="1675" y="1079"/>
                      <a:pt x="1661" y="1205"/>
                    </a:cubicBezTo>
                    <a:cubicBezTo>
                      <a:pt x="1647" y="1317"/>
                      <a:pt x="1577" y="1428"/>
                      <a:pt x="1466" y="1498"/>
                    </a:cubicBezTo>
                    <a:cubicBezTo>
                      <a:pt x="1390" y="1552"/>
                      <a:pt x="1297" y="1572"/>
                      <a:pt x="1201" y="1572"/>
                    </a:cubicBezTo>
                    <a:cubicBezTo>
                      <a:pt x="1173" y="1572"/>
                      <a:pt x="1145" y="1571"/>
                      <a:pt x="1117" y="1568"/>
                    </a:cubicBezTo>
                    <a:cubicBezTo>
                      <a:pt x="880" y="1512"/>
                      <a:pt x="698" y="1289"/>
                      <a:pt x="754" y="1024"/>
                    </a:cubicBezTo>
                    <a:cubicBezTo>
                      <a:pt x="768" y="912"/>
                      <a:pt x="838" y="800"/>
                      <a:pt x="949" y="731"/>
                    </a:cubicBezTo>
                    <a:cubicBezTo>
                      <a:pt x="1019" y="675"/>
                      <a:pt x="1117" y="647"/>
                      <a:pt x="1201" y="647"/>
                    </a:cubicBezTo>
                    <a:close/>
                    <a:moveTo>
                      <a:pt x="1207" y="0"/>
                    </a:moveTo>
                    <a:cubicBezTo>
                      <a:pt x="984" y="0"/>
                      <a:pt x="766" y="69"/>
                      <a:pt x="573" y="187"/>
                    </a:cubicBezTo>
                    <a:cubicBezTo>
                      <a:pt x="336" y="368"/>
                      <a:pt x="154" y="605"/>
                      <a:pt x="113" y="912"/>
                    </a:cubicBezTo>
                    <a:cubicBezTo>
                      <a:pt x="1" y="1512"/>
                      <a:pt x="405" y="2098"/>
                      <a:pt x="1019" y="2209"/>
                    </a:cubicBezTo>
                    <a:cubicBezTo>
                      <a:pt x="1089" y="2237"/>
                      <a:pt x="1145" y="2237"/>
                      <a:pt x="1228" y="2237"/>
                    </a:cubicBezTo>
                    <a:cubicBezTo>
                      <a:pt x="1745" y="2237"/>
                      <a:pt x="2219" y="1847"/>
                      <a:pt x="2316" y="1303"/>
                    </a:cubicBezTo>
                    <a:cubicBezTo>
                      <a:pt x="2358" y="1024"/>
                      <a:pt x="2288" y="731"/>
                      <a:pt x="2135" y="494"/>
                    </a:cubicBezTo>
                    <a:cubicBezTo>
                      <a:pt x="1954" y="243"/>
                      <a:pt x="1717" y="75"/>
                      <a:pt x="1410" y="19"/>
                    </a:cubicBezTo>
                    <a:cubicBezTo>
                      <a:pt x="1342" y="6"/>
                      <a:pt x="1274" y="0"/>
                      <a:pt x="12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8"/>
              <p:cNvSpPr/>
              <p:nvPr/>
            </p:nvSpPr>
            <p:spPr>
              <a:xfrm>
                <a:off x="3458650" y="828300"/>
                <a:ext cx="48500" cy="45900"/>
              </a:xfrm>
              <a:custGeom>
                <a:avLst/>
                <a:gdLst/>
                <a:ahLst/>
                <a:cxnLst/>
                <a:rect l="l" t="t" r="r" b="b"/>
                <a:pathLst>
                  <a:path w="1940" h="1836" extrusionOk="0">
                    <a:moveTo>
                      <a:pt x="1019" y="664"/>
                    </a:moveTo>
                    <a:cubicBezTo>
                      <a:pt x="1089" y="678"/>
                      <a:pt x="1145" y="719"/>
                      <a:pt x="1186" y="775"/>
                    </a:cubicBezTo>
                    <a:cubicBezTo>
                      <a:pt x="1242" y="831"/>
                      <a:pt x="1256" y="887"/>
                      <a:pt x="1242" y="957"/>
                    </a:cubicBezTo>
                    <a:cubicBezTo>
                      <a:pt x="1218" y="1080"/>
                      <a:pt x="1106" y="1171"/>
                      <a:pt x="984" y="1171"/>
                    </a:cubicBezTo>
                    <a:cubicBezTo>
                      <a:pt x="968" y="1171"/>
                      <a:pt x="951" y="1169"/>
                      <a:pt x="935" y="1166"/>
                    </a:cubicBezTo>
                    <a:cubicBezTo>
                      <a:pt x="796" y="1152"/>
                      <a:pt x="712" y="1012"/>
                      <a:pt x="726" y="873"/>
                    </a:cubicBezTo>
                    <a:cubicBezTo>
                      <a:pt x="740" y="747"/>
                      <a:pt x="852" y="664"/>
                      <a:pt x="977" y="664"/>
                    </a:cubicBezTo>
                    <a:close/>
                    <a:moveTo>
                      <a:pt x="959" y="1"/>
                    </a:moveTo>
                    <a:cubicBezTo>
                      <a:pt x="782" y="1"/>
                      <a:pt x="610" y="58"/>
                      <a:pt x="475" y="161"/>
                    </a:cubicBezTo>
                    <a:cubicBezTo>
                      <a:pt x="252" y="301"/>
                      <a:pt x="140" y="510"/>
                      <a:pt x="84" y="747"/>
                    </a:cubicBezTo>
                    <a:cubicBezTo>
                      <a:pt x="1" y="1263"/>
                      <a:pt x="322" y="1724"/>
                      <a:pt x="824" y="1821"/>
                    </a:cubicBezTo>
                    <a:cubicBezTo>
                      <a:pt x="866" y="1835"/>
                      <a:pt x="921" y="1835"/>
                      <a:pt x="991" y="1835"/>
                    </a:cubicBezTo>
                    <a:cubicBezTo>
                      <a:pt x="1424" y="1835"/>
                      <a:pt x="1814" y="1514"/>
                      <a:pt x="1898" y="1082"/>
                    </a:cubicBezTo>
                    <a:cubicBezTo>
                      <a:pt x="1940" y="831"/>
                      <a:pt x="1884" y="594"/>
                      <a:pt x="1744" y="399"/>
                    </a:cubicBezTo>
                    <a:cubicBezTo>
                      <a:pt x="1605" y="189"/>
                      <a:pt x="1396" y="64"/>
                      <a:pt x="1145" y="22"/>
                    </a:cubicBezTo>
                    <a:cubicBezTo>
                      <a:pt x="1083" y="8"/>
                      <a:pt x="1021" y="1"/>
                      <a:pt x="9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8"/>
              <p:cNvSpPr/>
              <p:nvPr/>
            </p:nvSpPr>
            <p:spPr>
              <a:xfrm>
                <a:off x="3465975" y="576725"/>
                <a:ext cx="43625" cy="43600"/>
              </a:xfrm>
              <a:custGeom>
                <a:avLst/>
                <a:gdLst/>
                <a:ahLst/>
                <a:cxnLst/>
                <a:rect l="l" t="t" r="r" b="b"/>
                <a:pathLst>
                  <a:path w="1745" h="1744" extrusionOk="0">
                    <a:moveTo>
                      <a:pt x="1410" y="0"/>
                    </a:moveTo>
                    <a:cubicBezTo>
                      <a:pt x="628" y="0"/>
                      <a:pt x="1" y="656"/>
                      <a:pt x="1" y="1423"/>
                    </a:cubicBezTo>
                    <a:cubicBezTo>
                      <a:pt x="1" y="1590"/>
                      <a:pt x="140" y="1744"/>
                      <a:pt x="335" y="1744"/>
                    </a:cubicBezTo>
                    <a:cubicBezTo>
                      <a:pt x="503" y="1744"/>
                      <a:pt x="656" y="1604"/>
                      <a:pt x="656" y="1423"/>
                    </a:cubicBezTo>
                    <a:cubicBezTo>
                      <a:pt x="656" y="1004"/>
                      <a:pt x="1005" y="670"/>
                      <a:pt x="1410" y="670"/>
                    </a:cubicBezTo>
                    <a:cubicBezTo>
                      <a:pt x="1591" y="670"/>
                      <a:pt x="1744" y="530"/>
                      <a:pt x="1744" y="335"/>
                    </a:cubicBezTo>
                    <a:cubicBezTo>
                      <a:pt x="1744" y="140"/>
                      <a:pt x="1605" y="0"/>
                      <a:pt x="14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8"/>
              <p:cNvSpPr/>
              <p:nvPr/>
            </p:nvSpPr>
            <p:spPr>
              <a:xfrm>
                <a:off x="3420650" y="553000"/>
                <a:ext cx="16750" cy="16425"/>
              </a:xfrm>
              <a:custGeom>
                <a:avLst/>
                <a:gdLst/>
                <a:ahLst/>
                <a:cxnLst/>
                <a:rect l="l" t="t" r="r" b="b"/>
                <a:pathLst>
                  <a:path w="670" h="657" extrusionOk="0">
                    <a:moveTo>
                      <a:pt x="265" y="1"/>
                    </a:moveTo>
                    <a:cubicBezTo>
                      <a:pt x="238" y="1"/>
                      <a:pt x="224" y="15"/>
                      <a:pt x="196" y="15"/>
                    </a:cubicBezTo>
                    <a:cubicBezTo>
                      <a:pt x="168" y="15"/>
                      <a:pt x="154" y="28"/>
                      <a:pt x="140" y="42"/>
                    </a:cubicBezTo>
                    <a:cubicBezTo>
                      <a:pt x="126" y="56"/>
                      <a:pt x="98" y="56"/>
                      <a:pt x="84" y="84"/>
                    </a:cubicBezTo>
                    <a:cubicBezTo>
                      <a:pt x="70" y="98"/>
                      <a:pt x="56" y="112"/>
                      <a:pt x="56" y="140"/>
                    </a:cubicBezTo>
                    <a:cubicBezTo>
                      <a:pt x="42" y="154"/>
                      <a:pt x="42" y="168"/>
                      <a:pt x="14" y="182"/>
                    </a:cubicBezTo>
                    <a:cubicBezTo>
                      <a:pt x="14" y="196"/>
                      <a:pt x="0" y="224"/>
                      <a:pt x="0" y="252"/>
                    </a:cubicBezTo>
                    <a:lnTo>
                      <a:pt x="0" y="321"/>
                    </a:lnTo>
                    <a:lnTo>
                      <a:pt x="0" y="391"/>
                    </a:lnTo>
                    <a:cubicBezTo>
                      <a:pt x="0" y="419"/>
                      <a:pt x="14" y="433"/>
                      <a:pt x="14" y="461"/>
                    </a:cubicBezTo>
                    <a:cubicBezTo>
                      <a:pt x="14" y="489"/>
                      <a:pt x="42" y="503"/>
                      <a:pt x="56" y="517"/>
                    </a:cubicBezTo>
                    <a:cubicBezTo>
                      <a:pt x="70" y="531"/>
                      <a:pt x="70" y="559"/>
                      <a:pt x="84" y="572"/>
                    </a:cubicBezTo>
                    <a:cubicBezTo>
                      <a:pt x="112" y="586"/>
                      <a:pt x="126" y="600"/>
                      <a:pt x="140" y="600"/>
                    </a:cubicBezTo>
                    <a:cubicBezTo>
                      <a:pt x="154" y="628"/>
                      <a:pt x="182" y="628"/>
                      <a:pt x="196" y="642"/>
                    </a:cubicBezTo>
                    <a:cubicBezTo>
                      <a:pt x="210" y="642"/>
                      <a:pt x="224" y="656"/>
                      <a:pt x="265" y="656"/>
                    </a:cubicBezTo>
                    <a:lnTo>
                      <a:pt x="405" y="656"/>
                    </a:lnTo>
                    <a:cubicBezTo>
                      <a:pt x="419" y="656"/>
                      <a:pt x="433" y="642"/>
                      <a:pt x="475" y="642"/>
                    </a:cubicBezTo>
                    <a:cubicBezTo>
                      <a:pt x="489" y="642"/>
                      <a:pt x="503" y="628"/>
                      <a:pt x="516" y="600"/>
                    </a:cubicBezTo>
                    <a:cubicBezTo>
                      <a:pt x="544" y="586"/>
                      <a:pt x="558" y="586"/>
                      <a:pt x="572" y="572"/>
                    </a:cubicBezTo>
                    <a:cubicBezTo>
                      <a:pt x="586" y="559"/>
                      <a:pt x="614" y="531"/>
                      <a:pt x="614" y="517"/>
                    </a:cubicBezTo>
                    <a:cubicBezTo>
                      <a:pt x="628" y="503"/>
                      <a:pt x="628" y="489"/>
                      <a:pt x="642" y="461"/>
                    </a:cubicBezTo>
                    <a:cubicBezTo>
                      <a:pt x="642" y="447"/>
                      <a:pt x="656" y="433"/>
                      <a:pt x="656" y="391"/>
                    </a:cubicBezTo>
                    <a:lnTo>
                      <a:pt x="656" y="321"/>
                    </a:lnTo>
                    <a:cubicBezTo>
                      <a:pt x="670" y="294"/>
                      <a:pt x="642" y="280"/>
                      <a:pt x="642" y="252"/>
                    </a:cubicBezTo>
                    <a:cubicBezTo>
                      <a:pt x="642" y="238"/>
                      <a:pt x="628" y="224"/>
                      <a:pt x="628" y="182"/>
                    </a:cubicBezTo>
                    <a:cubicBezTo>
                      <a:pt x="628" y="168"/>
                      <a:pt x="614" y="154"/>
                      <a:pt x="586" y="140"/>
                    </a:cubicBezTo>
                    <a:cubicBezTo>
                      <a:pt x="572" y="112"/>
                      <a:pt x="572" y="98"/>
                      <a:pt x="558" y="84"/>
                    </a:cubicBezTo>
                    <a:cubicBezTo>
                      <a:pt x="544" y="70"/>
                      <a:pt x="516" y="42"/>
                      <a:pt x="503" y="42"/>
                    </a:cubicBezTo>
                    <a:cubicBezTo>
                      <a:pt x="489" y="28"/>
                      <a:pt x="475" y="28"/>
                      <a:pt x="447" y="15"/>
                    </a:cubicBezTo>
                    <a:cubicBezTo>
                      <a:pt x="433" y="15"/>
                      <a:pt x="419" y="1"/>
                      <a:pt x="3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48"/>
            <p:cNvGrpSpPr/>
            <p:nvPr/>
          </p:nvGrpSpPr>
          <p:grpSpPr>
            <a:xfrm>
              <a:off x="2233400" y="1304875"/>
              <a:ext cx="340725" cy="423375"/>
              <a:chOff x="2713800" y="517075"/>
              <a:chExt cx="340725" cy="423375"/>
            </a:xfrm>
          </p:grpSpPr>
          <p:sp>
            <p:nvSpPr>
              <p:cNvPr id="1061" name="Google Shape;1061;p48"/>
              <p:cNvSpPr/>
              <p:nvPr/>
            </p:nvSpPr>
            <p:spPr>
              <a:xfrm>
                <a:off x="2737175" y="517075"/>
                <a:ext cx="293275" cy="294350"/>
              </a:xfrm>
              <a:custGeom>
                <a:avLst/>
                <a:gdLst/>
                <a:ahLst/>
                <a:cxnLst/>
                <a:rect l="l" t="t" r="r" b="b"/>
                <a:pathLst>
                  <a:path w="11731" h="11774" extrusionOk="0">
                    <a:moveTo>
                      <a:pt x="5859" y="4688"/>
                    </a:moveTo>
                    <a:cubicBezTo>
                      <a:pt x="6263" y="4688"/>
                      <a:pt x="6598" y="5022"/>
                      <a:pt x="6598" y="5427"/>
                    </a:cubicBezTo>
                    <a:cubicBezTo>
                      <a:pt x="6598" y="5650"/>
                      <a:pt x="6486" y="5859"/>
                      <a:pt x="6305" y="5999"/>
                    </a:cubicBezTo>
                    <a:cubicBezTo>
                      <a:pt x="6207" y="6082"/>
                      <a:pt x="6165" y="6208"/>
                      <a:pt x="6193" y="6334"/>
                    </a:cubicBezTo>
                    <a:lnTo>
                      <a:pt x="6389" y="7101"/>
                    </a:lnTo>
                    <a:lnTo>
                      <a:pt x="5301" y="7101"/>
                    </a:lnTo>
                    <a:lnTo>
                      <a:pt x="5496" y="6334"/>
                    </a:lnTo>
                    <a:cubicBezTo>
                      <a:pt x="5552" y="6208"/>
                      <a:pt x="5510" y="6069"/>
                      <a:pt x="5412" y="5999"/>
                    </a:cubicBezTo>
                    <a:cubicBezTo>
                      <a:pt x="5231" y="5859"/>
                      <a:pt x="5133" y="5650"/>
                      <a:pt x="5133" y="5427"/>
                    </a:cubicBezTo>
                    <a:cubicBezTo>
                      <a:pt x="5133" y="5022"/>
                      <a:pt x="5454" y="4688"/>
                      <a:pt x="5859" y="4688"/>
                    </a:cubicBezTo>
                    <a:close/>
                    <a:moveTo>
                      <a:pt x="6919" y="643"/>
                    </a:moveTo>
                    <a:cubicBezTo>
                      <a:pt x="7588" y="656"/>
                      <a:pt x="8076" y="1005"/>
                      <a:pt x="8286" y="1605"/>
                    </a:cubicBezTo>
                    <a:cubicBezTo>
                      <a:pt x="8337" y="1734"/>
                      <a:pt x="8461" y="1816"/>
                      <a:pt x="8601" y="1816"/>
                    </a:cubicBezTo>
                    <a:cubicBezTo>
                      <a:pt x="8612" y="1816"/>
                      <a:pt x="8623" y="1815"/>
                      <a:pt x="8634" y="1814"/>
                    </a:cubicBezTo>
                    <a:cubicBezTo>
                      <a:pt x="8708" y="1805"/>
                      <a:pt x="8781" y="1801"/>
                      <a:pt x="8852" y="1801"/>
                    </a:cubicBezTo>
                    <a:cubicBezTo>
                      <a:pt x="9435" y="1801"/>
                      <a:pt x="9907" y="2105"/>
                      <a:pt x="10169" y="2665"/>
                    </a:cubicBezTo>
                    <a:cubicBezTo>
                      <a:pt x="10308" y="3000"/>
                      <a:pt x="10308" y="3363"/>
                      <a:pt x="10169" y="3697"/>
                    </a:cubicBezTo>
                    <a:cubicBezTo>
                      <a:pt x="10016" y="3626"/>
                      <a:pt x="9852" y="3590"/>
                      <a:pt x="9689" y="3590"/>
                    </a:cubicBezTo>
                    <a:cubicBezTo>
                      <a:pt x="9406" y="3590"/>
                      <a:pt x="9126" y="3699"/>
                      <a:pt x="8913" y="3920"/>
                    </a:cubicBezTo>
                    <a:cubicBezTo>
                      <a:pt x="8788" y="4046"/>
                      <a:pt x="8788" y="4255"/>
                      <a:pt x="8913" y="4395"/>
                    </a:cubicBezTo>
                    <a:cubicBezTo>
                      <a:pt x="8976" y="4457"/>
                      <a:pt x="9060" y="4489"/>
                      <a:pt x="9145" y="4489"/>
                    </a:cubicBezTo>
                    <a:cubicBezTo>
                      <a:pt x="9231" y="4489"/>
                      <a:pt x="9318" y="4457"/>
                      <a:pt x="9388" y="4395"/>
                    </a:cubicBezTo>
                    <a:cubicBezTo>
                      <a:pt x="9470" y="4313"/>
                      <a:pt x="9588" y="4271"/>
                      <a:pt x="9710" y="4271"/>
                    </a:cubicBezTo>
                    <a:cubicBezTo>
                      <a:pt x="9836" y="4271"/>
                      <a:pt x="9965" y="4316"/>
                      <a:pt x="10057" y="4409"/>
                    </a:cubicBezTo>
                    <a:lnTo>
                      <a:pt x="10085" y="4437"/>
                    </a:lnTo>
                    <a:lnTo>
                      <a:pt x="10099" y="4450"/>
                    </a:lnTo>
                    <a:lnTo>
                      <a:pt x="10113" y="4450"/>
                    </a:lnTo>
                    <a:lnTo>
                      <a:pt x="10127" y="4464"/>
                    </a:lnTo>
                    <a:cubicBezTo>
                      <a:pt x="10155" y="4464"/>
                      <a:pt x="10155" y="4478"/>
                      <a:pt x="10169" y="4478"/>
                    </a:cubicBezTo>
                    <a:cubicBezTo>
                      <a:pt x="10741" y="4702"/>
                      <a:pt x="11131" y="5246"/>
                      <a:pt x="11131" y="5859"/>
                    </a:cubicBezTo>
                    <a:cubicBezTo>
                      <a:pt x="11089" y="6334"/>
                      <a:pt x="10880" y="6752"/>
                      <a:pt x="10545" y="7031"/>
                    </a:cubicBezTo>
                    <a:cubicBezTo>
                      <a:pt x="10364" y="6682"/>
                      <a:pt x="9987" y="6431"/>
                      <a:pt x="9555" y="6431"/>
                    </a:cubicBezTo>
                    <a:cubicBezTo>
                      <a:pt x="9388" y="6431"/>
                      <a:pt x="9220" y="6571"/>
                      <a:pt x="9220" y="6766"/>
                    </a:cubicBezTo>
                    <a:cubicBezTo>
                      <a:pt x="9220" y="6947"/>
                      <a:pt x="9360" y="7101"/>
                      <a:pt x="9555" y="7101"/>
                    </a:cubicBezTo>
                    <a:cubicBezTo>
                      <a:pt x="9806" y="7101"/>
                      <a:pt x="10015" y="7310"/>
                      <a:pt x="10029" y="7547"/>
                    </a:cubicBezTo>
                    <a:lnTo>
                      <a:pt x="10029" y="7575"/>
                    </a:lnTo>
                    <a:lnTo>
                      <a:pt x="10029" y="7589"/>
                    </a:lnTo>
                    <a:lnTo>
                      <a:pt x="10029" y="7603"/>
                    </a:lnTo>
                    <a:lnTo>
                      <a:pt x="10029" y="7617"/>
                    </a:lnTo>
                    <a:lnTo>
                      <a:pt x="10029" y="7631"/>
                    </a:lnTo>
                    <a:lnTo>
                      <a:pt x="10029" y="7659"/>
                    </a:lnTo>
                    <a:lnTo>
                      <a:pt x="10029" y="7673"/>
                    </a:lnTo>
                    <a:cubicBezTo>
                      <a:pt x="10029" y="7673"/>
                      <a:pt x="10029" y="7687"/>
                      <a:pt x="10043" y="7687"/>
                    </a:cubicBezTo>
                    <a:lnTo>
                      <a:pt x="10057" y="7701"/>
                    </a:lnTo>
                    <a:cubicBezTo>
                      <a:pt x="10406" y="8217"/>
                      <a:pt x="10406" y="8886"/>
                      <a:pt x="10057" y="9374"/>
                    </a:cubicBezTo>
                    <a:cubicBezTo>
                      <a:pt x="9764" y="9779"/>
                      <a:pt x="9290" y="10044"/>
                      <a:pt x="8774" y="10044"/>
                    </a:cubicBezTo>
                    <a:cubicBezTo>
                      <a:pt x="8634" y="9570"/>
                      <a:pt x="8202" y="9221"/>
                      <a:pt x="7672" y="9221"/>
                    </a:cubicBezTo>
                    <a:cubicBezTo>
                      <a:pt x="7504" y="9221"/>
                      <a:pt x="7337" y="9360"/>
                      <a:pt x="7337" y="9556"/>
                    </a:cubicBezTo>
                    <a:cubicBezTo>
                      <a:pt x="7337" y="9723"/>
                      <a:pt x="7477" y="9890"/>
                      <a:pt x="7672" y="9890"/>
                    </a:cubicBezTo>
                    <a:cubicBezTo>
                      <a:pt x="7923" y="9890"/>
                      <a:pt x="8132" y="10058"/>
                      <a:pt x="8146" y="10281"/>
                    </a:cubicBezTo>
                    <a:cubicBezTo>
                      <a:pt x="7993" y="10616"/>
                      <a:pt x="7714" y="10867"/>
                      <a:pt x="7365" y="10978"/>
                    </a:cubicBezTo>
                    <a:cubicBezTo>
                      <a:pt x="7164" y="11039"/>
                      <a:pt x="6973" y="11071"/>
                      <a:pt x="6796" y="11071"/>
                    </a:cubicBezTo>
                    <a:cubicBezTo>
                      <a:pt x="6567" y="11071"/>
                      <a:pt x="6360" y="11019"/>
                      <a:pt x="6179" y="10909"/>
                    </a:cubicBezTo>
                    <a:lnTo>
                      <a:pt x="6179" y="7742"/>
                    </a:lnTo>
                    <a:lnTo>
                      <a:pt x="6807" y="7742"/>
                    </a:lnTo>
                    <a:cubicBezTo>
                      <a:pt x="6905" y="7742"/>
                      <a:pt x="6988" y="7687"/>
                      <a:pt x="7058" y="7617"/>
                    </a:cubicBezTo>
                    <a:cubicBezTo>
                      <a:pt x="7128" y="7533"/>
                      <a:pt x="7156" y="7422"/>
                      <a:pt x="7114" y="7338"/>
                    </a:cubicBezTo>
                    <a:lnTo>
                      <a:pt x="6877" y="6348"/>
                    </a:lnTo>
                    <a:cubicBezTo>
                      <a:pt x="7100" y="6082"/>
                      <a:pt x="7239" y="5748"/>
                      <a:pt x="7239" y="5399"/>
                    </a:cubicBezTo>
                    <a:cubicBezTo>
                      <a:pt x="7239" y="4743"/>
                      <a:pt x="6779" y="4185"/>
                      <a:pt x="6179" y="4046"/>
                    </a:cubicBezTo>
                    <a:lnTo>
                      <a:pt x="6179" y="3125"/>
                    </a:lnTo>
                    <a:cubicBezTo>
                      <a:pt x="6179" y="2944"/>
                      <a:pt x="6040" y="2791"/>
                      <a:pt x="5845" y="2791"/>
                    </a:cubicBezTo>
                    <a:cubicBezTo>
                      <a:pt x="5663" y="2791"/>
                      <a:pt x="5510" y="2930"/>
                      <a:pt x="5510" y="3125"/>
                    </a:cubicBezTo>
                    <a:lnTo>
                      <a:pt x="5510" y="4046"/>
                    </a:lnTo>
                    <a:cubicBezTo>
                      <a:pt x="4896" y="4199"/>
                      <a:pt x="4450" y="4743"/>
                      <a:pt x="4450" y="5399"/>
                    </a:cubicBezTo>
                    <a:cubicBezTo>
                      <a:pt x="4450" y="5748"/>
                      <a:pt x="4575" y="6082"/>
                      <a:pt x="4812" y="6348"/>
                    </a:cubicBezTo>
                    <a:lnTo>
                      <a:pt x="4575" y="7338"/>
                    </a:lnTo>
                    <a:cubicBezTo>
                      <a:pt x="4547" y="7449"/>
                      <a:pt x="4575" y="7547"/>
                      <a:pt x="4617" y="7617"/>
                    </a:cubicBezTo>
                    <a:cubicBezTo>
                      <a:pt x="4687" y="7701"/>
                      <a:pt x="4784" y="7742"/>
                      <a:pt x="4882" y="7742"/>
                    </a:cubicBezTo>
                    <a:lnTo>
                      <a:pt x="5510" y="7742"/>
                    </a:lnTo>
                    <a:lnTo>
                      <a:pt x="5510" y="10909"/>
                    </a:lnTo>
                    <a:cubicBezTo>
                      <a:pt x="5301" y="11020"/>
                      <a:pt x="5077" y="11090"/>
                      <a:pt x="4826" y="11090"/>
                    </a:cubicBezTo>
                    <a:cubicBezTo>
                      <a:pt x="4171" y="11076"/>
                      <a:pt x="3683" y="10727"/>
                      <a:pt x="3473" y="10128"/>
                    </a:cubicBezTo>
                    <a:cubicBezTo>
                      <a:pt x="3418" y="10002"/>
                      <a:pt x="3292" y="9918"/>
                      <a:pt x="3152" y="9918"/>
                    </a:cubicBezTo>
                    <a:lnTo>
                      <a:pt x="3125" y="9918"/>
                    </a:lnTo>
                    <a:cubicBezTo>
                      <a:pt x="3051" y="9927"/>
                      <a:pt x="2978" y="9932"/>
                      <a:pt x="2907" y="9932"/>
                    </a:cubicBezTo>
                    <a:cubicBezTo>
                      <a:pt x="2323" y="9932"/>
                      <a:pt x="1851" y="9627"/>
                      <a:pt x="1590" y="9067"/>
                    </a:cubicBezTo>
                    <a:cubicBezTo>
                      <a:pt x="1451" y="8733"/>
                      <a:pt x="1451" y="8370"/>
                      <a:pt x="1590" y="8035"/>
                    </a:cubicBezTo>
                    <a:cubicBezTo>
                      <a:pt x="1730" y="8105"/>
                      <a:pt x="1883" y="8147"/>
                      <a:pt x="2037" y="8147"/>
                    </a:cubicBezTo>
                    <a:lnTo>
                      <a:pt x="2078" y="8147"/>
                    </a:lnTo>
                    <a:cubicBezTo>
                      <a:pt x="2371" y="8147"/>
                      <a:pt x="2650" y="8021"/>
                      <a:pt x="2860" y="7812"/>
                    </a:cubicBezTo>
                    <a:cubicBezTo>
                      <a:pt x="2985" y="7687"/>
                      <a:pt x="2985" y="7477"/>
                      <a:pt x="2860" y="7338"/>
                    </a:cubicBezTo>
                    <a:cubicBezTo>
                      <a:pt x="2797" y="7275"/>
                      <a:pt x="2713" y="7244"/>
                      <a:pt x="2628" y="7244"/>
                    </a:cubicBezTo>
                    <a:cubicBezTo>
                      <a:pt x="2542" y="7244"/>
                      <a:pt x="2455" y="7275"/>
                      <a:pt x="2385" y="7338"/>
                    </a:cubicBezTo>
                    <a:cubicBezTo>
                      <a:pt x="2310" y="7413"/>
                      <a:pt x="2202" y="7466"/>
                      <a:pt x="2099" y="7466"/>
                    </a:cubicBezTo>
                    <a:cubicBezTo>
                      <a:pt x="2088" y="7466"/>
                      <a:pt x="2076" y="7465"/>
                      <a:pt x="2064" y="7463"/>
                    </a:cubicBezTo>
                    <a:cubicBezTo>
                      <a:pt x="1939" y="7463"/>
                      <a:pt x="1813" y="7408"/>
                      <a:pt x="1716" y="7324"/>
                    </a:cubicBezTo>
                    <a:lnTo>
                      <a:pt x="1688" y="7310"/>
                    </a:lnTo>
                    <a:lnTo>
                      <a:pt x="1674" y="7282"/>
                    </a:lnTo>
                    <a:lnTo>
                      <a:pt x="1660" y="7282"/>
                    </a:lnTo>
                    <a:lnTo>
                      <a:pt x="1646" y="7268"/>
                    </a:lnTo>
                    <a:cubicBezTo>
                      <a:pt x="1618" y="7268"/>
                      <a:pt x="1618" y="7254"/>
                      <a:pt x="1604" y="7254"/>
                    </a:cubicBezTo>
                    <a:cubicBezTo>
                      <a:pt x="1032" y="7031"/>
                      <a:pt x="642" y="6487"/>
                      <a:pt x="642" y="5873"/>
                    </a:cubicBezTo>
                    <a:cubicBezTo>
                      <a:pt x="642" y="5441"/>
                      <a:pt x="837" y="5022"/>
                      <a:pt x="1186" y="4743"/>
                    </a:cubicBezTo>
                    <a:cubicBezTo>
                      <a:pt x="1381" y="5092"/>
                      <a:pt x="1744" y="5329"/>
                      <a:pt x="2176" y="5329"/>
                    </a:cubicBezTo>
                    <a:cubicBezTo>
                      <a:pt x="2357" y="5329"/>
                      <a:pt x="2511" y="5190"/>
                      <a:pt x="2511" y="5008"/>
                    </a:cubicBezTo>
                    <a:cubicBezTo>
                      <a:pt x="2511" y="4813"/>
                      <a:pt x="2371" y="4674"/>
                      <a:pt x="2176" y="4674"/>
                    </a:cubicBezTo>
                    <a:cubicBezTo>
                      <a:pt x="1939" y="4674"/>
                      <a:pt x="1730" y="4464"/>
                      <a:pt x="1716" y="4213"/>
                    </a:cubicBezTo>
                    <a:lnTo>
                      <a:pt x="1716" y="4199"/>
                    </a:lnTo>
                    <a:lnTo>
                      <a:pt x="1716" y="4185"/>
                    </a:lnTo>
                    <a:lnTo>
                      <a:pt x="1716" y="4172"/>
                    </a:lnTo>
                    <a:lnTo>
                      <a:pt x="1716" y="4144"/>
                    </a:lnTo>
                    <a:lnTo>
                      <a:pt x="1716" y="4130"/>
                    </a:lnTo>
                    <a:lnTo>
                      <a:pt x="1716" y="4116"/>
                    </a:lnTo>
                    <a:lnTo>
                      <a:pt x="1716" y="4102"/>
                    </a:lnTo>
                    <a:lnTo>
                      <a:pt x="1716" y="4074"/>
                    </a:lnTo>
                    <a:lnTo>
                      <a:pt x="1716" y="4060"/>
                    </a:lnTo>
                    <a:lnTo>
                      <a:pt x="1716" y="4046"/>
                    </a:lnTo>
                    <a:lnTo>
                      <a:pt x="1716" y="4032"/>
                    </a:lnTo>
                    <a:cubicBezTo>
                      <a:pt x="1367" y="3516"/>
                      <a:pt x="1367" y="2846"/>
                      <a:pt x="1716" y="2358"/>
                    </a:cubicBezTo>
                    <a:cubicBezTo>
                      <a:pt x="2009" y="1954"/>
                      <a:pt x="2483" y="1689"/>
                      <a:pt x="2999" y="1689"/>
                    </a:cubicBezTo>
                    <a:cubicBezTo>
                      <a:pt x="3139" y="2163"/>
                      <a:pt x="3571" y="2512"/>
                      <a:pt x="4101" y="2512"/>
                    </a:cubicBezTo>
                    <a:cubicBezTo>
                      <a:pt x="4268" y="2512"/>
                      <a:pt x="4436" y="2372"/>
                      <a:pt x="4436" y="2177"/>
                    </a:cubicBezTo>
                    <a:cubicBezTo>
                      <a:pt x="4436" y="1982"/>
                      <a:pt x="4296" y="1842"/>
                      <a:pt x="4101" y="1842"/>
                    </a:cubicBezTo>
                    <a:cubicBezTo>
                      <a:pt x="3850" y="1842"/>
                      <a:pt x="3641" y="1675"/>
                      <a:pt x="3627" y="1452"/>
                    </a:cubicBezTo>
                    <a:cubicBezTo>
                      <a:pt x="3780" y="1117"/>
                      <a:pt x="4059" y="880"/>
                      <a:pt x="4408" y="754"/>
                    </a:cubicBezTo>
                    <a:cubicBezTo>
                      <a:pt x="4606" y="690"/>
                      <a:pt x="4792" y="658"/>
                      <a:pt x="4966" y="658"/>
                    </a:cubicBezTo>
                    <a:cubicBezTo>
                      <a:pt x="5246" y="658"/>
                      <a:pt x="5496" y="739"/>
                      <a:pt x="5719" y="894"/>
                    </a:cubicBezTo>
                    <a:lnTo>
                      <a:pt x="5733" y="908"/>
                    </a:lnTo>
                    <a:cubicBezTo>
                      <a:pt x="5789" y="942"/>
                      <a:pt x="5855" y="960"/>
                      <a:pt x="5921" y="960"/>
                    </a:cubicBezTo>
                    <a:cubicBezTo>
                      <a:pt x="5988" y="960"/>
                      <a:pt x="6054" y="942"/>
                      <a:pt x="6110" y="908"/>
                    </a:cubicBezTo>
                    <a:cubicBezTo>
                      <a:pt x="6347" y="754"/>
                      <a:pt x="6626" y="643"/>
                      <a:pt x="6919" y="643"/>
                    </a:cubicBezTo>
                    <a:close/>
                    <a:moveTo>
                      <a:pt x="6891" y="1"/>
                    </a:moveTo>
                    <a:cubicBezTo>
                      <a:pt x="6542" y="1"/>
                      <a:pt x="6193" y="85"/>
                      <a:pt x="5872" y="266"/>
                    </a:cubicBezTo>
                    <a:cubicBezTo>
                      <a:pt x="5570" y="98"/>
                      <a:pt x="5237" y="11"/>
                      <a:pt x="4883" y="11"/>
                    </a:cubicBezTo>
                    <a:cubicBezTo>
                      <a:pt x="4649" y="11"/>
                      <a:pt x="4406" y="49"/>
                      <a:pt x="4157" y="126"/>
                    </a:cubicBezTo>
                    <a:lnTo>
                      <a:pt x="4129" y="126"/>
                    </a:lnTo>
                    <a:cubicBezTo>
                      <a:pt x="3669" y="294"/>
                      <a:pt x="3278" y="629"/>
                      <a:pt x="3041" y="1047"/>
                    </a:cubicBezTo>
                    <a:lnTo>
                      <a:pt x="2943" y="1047"/>
                    </a:lnTo>
                    <a:cubicBezTo>
                      <a:pt x="2218" y="1047"/>
                      <a:pt x="1534" y="1396"/>
                      <a:pt x="1116" y="1996"/>
                    </a:cubicBezTo>
                    <a:cubicBezTo>
                      <a:pt x="684" y="2623"/>
                      <a:pt x="614" y="3432"/>
                      <a:pt x="949" y="4116"/>
                    </a:cubicBezTo>
                    <a:cubicBezTo>
                      <a:pt x="349" y="4520"/>
                      <a:pt x="0" y="5162"/>
                      <a:pt x="0" y="5873"/>
                    </a:cubicBezTo>
                    <a:cubicBezTo>
                      <a:pt x="0" y="6626"/>
                      <a:pt x="405" y="7310"/>
                      <a:pt x="1032" y="7714"/>
                    </a:cubicBezTo>
                    <a:cubicBezTo>
                      <a:pt x="781" y="8217"/>
                      <a:pt x="767" y="8830"/>
                      <a:pt x="990" y="9346"/>
                    </a:cubicBezTo>
                    <a:lnTo>
                      <a:pt x="990" y="9360"/>
                    </a:lnTo>
                    <a:cubicBezTo>
                      <a:pt x="1381" y="10169"/>
                      <a:pt x="2092" y="10616"/>
                      <a:pt x="2971" y="10616"/>
                    </a:cubicBezTo>
                    <a:cubicBezTo>
                      <a:pt x="3320" y="11341"/>
                      <a:pt x="3989" y="11760"/>
                      <a:pt x="4826" y="11774"/>
                    </a:cubicBezTo>
                    <a:lnTo>
                      <a:pt x="4854" y="11774"/>
                    </a:lnTo>
                    <a:cubicBezTo>
                      <a:pt x="5203" y="11774"/>
                      <a:pt x="5552" y="11690"/>
                      <a:pt x="5859" y="11508"/>
                    </a:cubicBezTo>
                    <a:cubicBezTo>
                      <a:pt x="6151" y="11690"/>
                      <a:pt x="6486" y="11774"/>
                      <a:pt x="6835" y="11774"/>
                    </a:cubicBezTo>
                    <a:cubicBezTo>
                      <a:pt x="7086" y="11774"/>
                      <a:pt x="7323" y="11732"/>
                      <a:pt x="7588" y="11648"/>
                    </a:cubicBezTo>
                    <a:lnTo>
                      <a:pt x="7602" y="11648"/>
                    </a:lnTo>
                    <a:cubicBezTo>
                      <a:pt x="8076" y="11481"/>
                      <a:pt x="8453" y="11146"/>
                      <a:pt x="8704" y="10727"/>
                    </a:cubicBezTo>
                    <a:lnTo>
                      <a:pt x="8788" y="10727"/>
                    </a:lnTo>
                    <a:cubicBezTo>
                      <a:pt x="9527" y="10727"/>
                      <a:pt x="10197" y="10379"/>
                      <a:pt x="10615" y="9779"/>
                    </a:cubicBezTo>
                    <a:cubicBezTo>
                      <a:pt x="11061" y="9151"/>
                      <a:pt x="11131" y="8342"/>
                      <a:pt x="10796" y="7659"/>
                    </a:cubicBezTo>
                    <a:cubicBezTo>
                      <a:pt x="11382" y="7254"/>
                      <a:pt x="11731" y="6613"/>
                      <a:pt x="11731" y="5901"/>
                    </a:cubicBezTo>
                    <a:cubicBezTo>
                      <a:pt x="11731" y="5148"/>
                      <a:pt x="11340" y="4464"/>
                      <a:pt x="10713" y="4060"/>
                    </a:cubicBezTo>
                    <a:cubicBezTo>
                      <a:pt x="10950" y="3558"/>
                      <a:pt x="10964" y="2944"/>
                      <a:pt x="10741" y="2428"/>
                    </a:cubicBezTo>
                    <a:lnTo>
                      <a:pt x="10741" y="2414"/>
                    </a:lnTo>
                    <a:cubicBezTo>
                      <a:pt x="10364" y="1605"/>
                      <a:pt x="9639" y="1145"/>
                      <a:pt x="8774" y="1145"/>
                    </a:cubicBezTo>
                    <a:cubicBezTo>
                      <a:pt x="8425" y="433"/>
                      <a:pt x="7742" y="15"/>
                      <a:pt x="69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8"/>
              <p:cNvSpPr/>
              <p:nvPr/>
            </p:nvSpPr>
            <p:spPr>
              <a:xfrm>
                <a:off x="2803075" y="708175"/>
                <a:ext cx="43600" cy="43625"/>
              </a:xfrm>
              <a:custGeom>
                <a:avLst/>
                <a:gdLst/>
                <a:ahLst/>
                <a:cxnLst/>
                <a:rect l="l" t="t" r="r" b="b"/>
                <a:pathLst>
                  <a:path w="1744" h="1745" extrusionOk="0">
                    <a:moveTo>
                      <a:pt x="1409" y="1"/>
                    </a:moveTo>
                    <a:cubicBezTo>
                      <a:pt x="1242" y="1"/>
                      <a:pt x="1074" y="140"/>
                      <a:pt x="1074" y="322"/>
                    </a:cubicBezTo>
                    <a:cubicBezTo>
                      <a:pt x="1074" y="740"/>
                      <a:pt x="726" y="1075"/>
                      <a:pt x="335" y="1075"/>
                    </a:cubicBezTo>
                    <a:cubicBezTo>
                      <a:pt x="154" y="1075"/>
                      <a:pt x="0" y="1214"/>
                      <a:pt x="0" y="1410"/>
                    </a:cubicBezTo>
                    <a:cubicBezTo>
                      <a:pt x="0" y="1577"/>
                      <a:pt x="140" y="1744"/>
                      <a:pt x="335" y="1744"/>
                    </a:cubicBezTo>
                    <a:cubicBezTo>
                      <a:pt x="1116" y="1744"/>
                      <a:pt x="1744" y="1089"/>
                      <a:pt x="1744" y="322"/>
                    </a:cubicBezTo>
                    <a:cubicBezTo>
                      <a:pt x="1744" y="154"/>
                      <a:pt x="1604" y="1"/>
                      <a:pt x="1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8"/>
              <p:cNvSpPr/>
              <p:nvPr/>
            </p:nvSpPr>
            <p:spPr>
              <a:xfrm>
                <a:off x="2798550" y="623450"/>
                <a:ext cx="43600" cy="43600"/>
              </a:xfrm>
              <a:custGeom>
                <a:avLst/>
                <a:gdLst/>
                <a:ahLst/>
                <a:cxnLst/>
                <a:rect l="l" t="t" r="r" b="b"/>
                <a:pathLst>
                  <a:path w="1744" h="1744" extrusionOk="0">
                    <a:moveTo>
                      <a:pt x="1423" y="0"/>
                    </a:moveTo>
                    <a:cubicBezTo>
                      <a:pt x="1241" y="0"/>
                      <a:pt x="1088" y="140"/>
                      <a:pt x="1088" y="335"/>
                    </a:cubicBezTo>
                    <a:cubicBezTo>
                      <a:pt x="1088" y="753"/>
                      <a:pt x="739" y="1088"/>
                      <a:pt x="335" y="1088"/>
                    </a:cubicBezTo>
                    <a:cubicBezTo>
                      <a:pt x="167" y="1088"/>
                      <a:pt x="0" y="1228"/>
                      <a:pt x="0" y="1409"/>
                    </a:cubicBezTo>
                    <a:cubicBezTo>
                      <a:pt x="0" y="1590"/>
                      <a:pt x="140" y="1744"/>
                      <a:pt x="335" y="1744"/>
                    </a:cubicBezTo>
                    <a:cubicBezTo>
                      <a:pt x="1116" y="1744"/>
                      <a:pt x="1744" y="1102"/>
                      <a:pt x="1744" y="335"/>
                    </a:cubicBezTo>
                    <a:cubicBezTo>
                      <a:pt x="1744" y="140"/>
                      <a:pt x="1590" y="0"/>
                      <a:pt x="14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8"/>
              <p:cNvSpPr/>
              <p:nvPr/>
            </p:nvSpPr>
            <p:spPr>
              <a:xfrm>
                <a:off x="2921275" y="576725"/>
                <a:ext cx="43275" cy="43600"/>
              </a:xfrm>
              <a:custGeom>
                <a:avLst/>
                <a:gdLst/>
                <a:ahLst/>
                <a:cxnLst/>
                <a:rect l="l" t="t" r="r" b="b"/>
                <a:pathLst>
                  <a:path w="1731" h="1744" extrusionOk="0">
                    <a:moveTo>
                      <a:pt x="1410" y="0"/>
                    </a:moveTo>
                    <a:cubicBezTo>
                      <a:pt x="629" y="0"/>
                      <a:pt x="1" y="656"/>
                      <a:pt x="1" y="1423"/>
                    </a:cubicBezTo>
                    <a:cubicBezTo>
                      <a:pt x="1" y="1590"/>
                      <a:pt x="140" y="1744"/>
                      <a:pt x="322" y="1744"/>
                    </a:cubicBezTo>
                    <a:cubicBezTo>
                      <a:pt x="503" y="1744"/>
                      <a:pt x="657" y="1604"/>
                      <a:pt x="657" y="1423"/>
                    </a:cubicBezTo>
                    <a:cubicBezTo>
                      <a:pt x="657" y="1004"/>
                      <a:pt x="1005" y="670"/>
                      <a:pt x="1410" y="670"/>
                    </a:cubicBezTo>
                    <a:cubicBezTo>
                      <a:pt x="1577" y="670"/>
                      <a:pt x="1731" y="530"/>
                      <a:pt x="1731" y="335"/>
                    </a:cubicBezTo>
                    <a:cubicBezTo>
                      <a:pt x="1731" y="140"/>
                      <a:pt x="1605" y="0"/>
                      <a:pt x="14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8"/>
              <p:cNvSpPr/>
              <p:nvPr/>
            </p:nvSpPr>
            <p:spPr>
              <a:xfrm>
                <a:off x="2925825" y="661450"/>
                <a:ext cx="43600" cy="43625"/>
              </a:xfrm>
              <a:custGeom>
                <a:avLst/>
                <a:gdLst/>
                <a:ahLst/>
                <a:cxnLst/>
                <a:rect l="l" t="t" r="r" b="b"/>
                <a:pathLst>
                  <a:path w="1744" h="1745" extrusionOk="0">
                    <a:moveTo>
                      <a:pt x="1423" y="1"/>
                    </a:moveTo>
                    <a:cubicBezTo>
                      <a:pt x="628" y="1"/>
                      <a:pt x="0" y="642"/>
                      <a:pt x="0" y="1409"/>
                    </a:cubicBezTo>
                    <a:cubicBezTo>
                      <a:pt x="0" y="1577"/>
                      <a:pt x="140" y="1744"/>
                      <a:pt x="335" y="1744"/>
                    </a:cubicBezTo>
                    <a:cubicBezTo>
                      <a:pt x="530" y="1744"/>
                      <a:pt x="670" y="1605"/>
                      <a:pt x="670" y="1409"/>
                    </a:cubicBezTo>
                    <a:cubicBezTo>
                      <a:pt x="670" y="991"/>
                      <a:pt x="1019" y="656"/>
                      <a:pt x="1409" y="656"/>
                    </a:cubicBezTo>
                    <a:cubicBezTo>
                      <a:pt x="1590" y="656"/>
                      <a:pt x="1744" y="517"/>
                      <a:pt x="1744" y="321"/>
                    </a:cubicBezTo>
                    <a:cubicBezTo>
                      <a:pt x="1744" y="154"/>
                      <a:pt x="1590" y="1"/>
                      <a:pt x="1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8"/>
              <p:cNvSpPr/>
              <p:nvPr/>
            </p:nvSpPr>
            <p:spPr>
              <a:xfrm>
                <a:off x="2875950" y="553000"/>
                <a:ext cx="16425" cy="16775"/>
              </a:xfrm>
              <a:custGeom>
                <a:avLst/>
                <a:gdLst/>
                <a:ahLst/>
                <a:cxnLst/>
                <a:rect l="l" t="t" r="r" b="b"/>
                <a:pathLst>
                  <a:path w="657" h="671" extrusionOk="0">
                    <a:moveTo>
                      <a:pt x="252" y="1"/>
                    </a:moveTo>
                    <a:cubicBezTo>
                      <a:pt x="238" y="1"/>
                      <a:pt x="224" y="15"/>
                      <a:pt x="182" y="15"/>
                    </a:cubicBezTo>
                    <a:cubicBezTo>
                      <a:pt x="168" y="15"/>
                      <a:pt x="154" y="28"/>
                      <a:pt x="140" y="42"/>
                    </a:cubicBezTo>
                    <a:cubicBezTo>
                      <a:pt x="112" y="56"/>
                      <a:pt x="98" y="56"/>
                      <a:pt x="84" y="84"/>
                    </a:cubicBezTo>
                    <a:cubicBezTo>
                      <a:pt x="70" y="98"/>
                      <a:pt x="42" y="112"/>
                      <a:pt x="42" y="140"/>
                    </a:cubicBezTo>
                    <a:cubicBezTo>
                      <a:pt x="29" y="154"/>
                      <a:pt x="29" y="168"/>
                      <a:pt x="15" y="182"/>
                    </a:cubicBezTo>
                    <a:cubicBezTo>
                      <a:pt x="15" y="196"/>
                      <a:pt x="1" y="224"/>
                      <a:pt x="1" y="252"/>
                    </a:cubicBezTo>
                    <a:lnTo>
                      <a:pt x="1" y="321"/>
                    </a:lnTo>
                    <a:lnTo>
                      <a:pt x="1" y="391"/>
                    </a:lnTo>
                    <a:cubicBezTo>
                      <a:pt x="1" y="419"/>
                      <a:pt x="15" y="433"/>
                      <a:pt x="15" y="461"/>
                    </a:cubicBezTo>
                    <a:cubicBezTo>
                      <a:pt x="15" y="489"/>
                      <a:pt x="29" y="503"/>
                      <a:pt x="42" y="517"/>
                    </a:cubicBezTo>
                    <a:cubicBezTo>
                      <a:pt x="70" y="531"/>
                      <a:pt x="70" y="559"/>
                      <a:pt x="84" y="572"/>
                    </a:cubicBezTo>
                    <a:cubicBezTo>
                      <a:pt x="154" y="642"/>
                      <a:pt x="224" y="670"/>
                      <a:pt x="308" y="670"/>
                    </a:cubicBezTo>
                    <a:lnTo>
                      <a:pt x="377" y="670"/>
                    </a:lnTo>
                    <a:cubicBezTo>
                      <a:pt x="391" y="670"/>
                      <a:pt x="419" y="656"/>
                      <a:pt x="447" y="656"/>
                    </a:cubicBezTo>
                    <a:cubicBezTo>
                      <a:pt x="461" y="656"/>
                      <a:pt x="489" y="642"/>
                      <a:pt x="503" y="628"/>
                    </a:cubicBezTo>
                    <a:cubicBezTo>
                      <a:pt x="517" y="600"/>
                      <a:pt x="531" y="600"/>
                      <a:pt x="559" y="586"/>
                    </a:cubicBezTo>
                    <a:cubicBezTo>
                      <a:pt x="573" y="572"/>
                      <a:pt x="586" y="559"/>
                      <a:pt x="586" y="531"/>
                    </a:cubicBezTo>
                    <a:cubicBezTo>
                      <a:pt x="600" y="517"/>
                      <a:pt x="600" y="503"/>
                      <a:pt x="628" y="489"/>
                    </a:cubicBezTo>
                    <a:cubicBezTo>
                      <a:pt x="628" y="461"/>
                      <a:pt x="642" y="447"/>
                      <a:pt x="642" y="419"/>
                    </a:cubicBezTo>
                    <a:lnTo>
                      <a:pt x="642" y="349"/>
                    </a:lnTo>
                    <a:cubicBezTo>
                      <a:pt x="656" y="294"/>
                      <a:pt x="642" y="280"/>
                      <a:pt x="642" y="252"/>
                    </a:cubicBezTo>
                    <a:cubicBezTo>
                      <a:pt x="642" y="238"/>
                      <a:pt x="628" y="224"/>
                      <a:pt x="628" y="182"/>
                    </a:cubicBezTo>
                    <a:cubicBezTo>
                      <a:pt x="628" y="168"/>
                      <a:pt x="600" y="154"/>
                      <a:pt x="586" y="140"/>
                    </a:cubicBezTo>
                    <a:cubicBezTo>
                      <a:pt x="573" y="112"/>
                      <a:pt x="573" y="98"/>
                      <a:pt x="559" y="84"/>
                    </a:cubicBezTo>
                    <a:cubicBezTo>
                      <a:pt x="531" y="70"/>
                      <a:pt x="517" y="42"/>
                      <a:pt x="503" y="42"/>
                    </a:cubicBezTo>
                    <a:cubicBezTo>
                      <a:pt x="489" y="28"/>
                      <a:pt x="461" y="28"/>
                      <a:pt x="447" y="15"/>
                    </a:cubicBezTo>
                    <a:cubicBezTo>
                      <a:pt x="433" y="15"/>
                      <a:pt x="419" y="1"/>
                      <a:pt x="3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8"/>
              <p:cNvSpPr/>
              <p:nvPr/>
            </p:nvSpPr>
            <p:spPr>
              <a:xfrm>
                <a:off x="2713800" y="792225"/>
                <a:ext cx="340725" cy="148225"/>
              </a:xfrm>
              <a:custGeom>
                <a:avLst/>
                <a:gdLst/>
                <a:ahLst/>
                <a:cxnLst/>
                <a:rect l="l" t="t" r="r" b="b"/>
                <a:pathLst>
                  <a:path w="13629" h="5929" extrusionOk="0">
                    <a:moveTo>
                      <a:pt x="12066" y="1130"/>
                    </a:moveTo>
                    <a:lnTo>
                      <a:pt x="12066" y="1897"/>
                    </a:lnTo>
                    <a:lnTo>
                      <a:pt x="11620" y="1897"/>
                    </a:lnTo>
                    <a:lnTo>
                      <a:pt x="11620" y="1130"/>
                    </a:lnTo>
                    <a:close/>
                    <a:moveTo>
                      <a:pt x="12987" y="2539"/>
                    </a:moveTo>
                    <a:lnTo>
                      <a:pt x="12973" y="3376"/>
                    </a:lnTo>
                    <a:lnTo>
                      <a:pt x="5873" y="3376"/>
                    </a:lnTo>
                    <a:lnTo>
                      <a:pt x="5873" y="3362"/>
                    </a:lnTo>
                    <a:cubicBezTo>
                      <a:pt x="5873" y="3334"/>
                      <a:pt x="5887" y="3306"/>
                      <a:pt x="5887" y="3278"/>
                    </a:cubicBezTo>
                    <a:lnTo>
                      <a:pt x="5887" y="3264"/>
                    </a:lnTo>
                    <a:cubicBezTo>
                      <a:pt x="5887" y="3222"/>
                      <a:pt x="5901" y="3195"/>
                      <a:pt x="5901" y="3167"/>
                    </a:cubicBezTo>
                    <a:lnTo>
                      <a:pt x="5901" y="3153"/>
                    </a:lnTo>
                    <a:lnTo>
                      <a:pt x="5901" y="3069"/>
                    </a:lnTo>
                    <a:lnTo>
                      <a:pt x="5901" y="3055"/>
                    </a:lnTo>
                    <a:lnTo>
                      <a:pt x="5901" y="2957"/>
                    </a:lnTo>
                    <a:lnTo>
                      <a:pt x="5901" y="2874"/>
                    </a:lnTo>
                    <a:lnTo>
                      <a:pt x="5901" y="2860"/>
                    </a:lnTo>
                    <a:lnTo>
                      <a:pt x="5901" y="2776"/>
                    </a:lnTo>
                    <a:lnTo>
                      <a:pt x="5901" y="2748"/>
                    </a:lnTo>
                    <a:cubicBezTo>
                      <a:pt x="5901" y="2720"/>
                      <a:pt x="5901" y="2678"/>
                      <a:pt x="5887" y="2665"/>
                    </a:cubicBezTo>
                    <a:lnTo>
                      <a:pt x="5887" y="2651"/>
                    </a:lnTo>
                    <a:cubicBezTo>
                      <a:pt x="5887" y="2609"/>
                      <a:pt x="5873" y="2595"/>
                      <a:pt x="5873" y="2567"/>
                    </a:cubicBezTo>
                    <a:lnTo>
                      <a:pt x="5873" y="2539"/>
                    </a:lnTo>
                    <a:close/>
                    <a:moveTo>
                      <a:pt x="2972" y="656"/>
                    </a:moveTo>
                    <a:cubicBezTo>
                      <a:pt x="3516" y="656"/>
                      <a:pt x="3990" y="1046"/>
                      <a:pt x="4087" y="1590"/>
                    </a:cubicBezTo>
                    <a:cubicBezTo>
                      <a:pt x="4101" y="1730"/>
                      <a:pt x="4213" y="1828"/>
                      <a:pt x="4353" y="1842"/>
                    </a:cubicBezTo>
                    <a:cubicBezTo>
                      <a:pt x="4687" y="1911"/>
                      <a:pt x="4966" y="2107"/>
                      <a:pt x="5120" y="2386"/>
                    </a:cubicBezTo>
                    <a:cubicBezTo>
                      <a:pt x="5134" y="2400"/>
                      <a:pt x="5134" y="2427"/>
                      <a:pt x="5148" y="2441"/>
                    </a:cubicBezTo>
                    <a:cubicBezTo>
                      <a:pt x="5148" y="2441"/>
                      <a:pt x="5148" y="2455"/>
                      <a:pt x="5175" y="2455"/>
                    </a:cubicBezTo>
                    <a:cubicBezTo>
                      <a:pt x="5175" y="2469"/>
                      <a:pt x="5189" y="2497"/>
                      <a:pt x="5189" y="2511"/>
                    </a:cubicBezTo>
                    <a:lnTo>
                      <a:pt x="5189" y="2525"/>
                    </a:lnTo>
                    <a:cubicBezTo>
                      <a:pt x="5189" y="2539"/>
                      <a:pt x="5203" y="2567"/>
                      <a:pt x="5203" y="2581"/>
                    </a:cubicBezTo>
                    <a:lnTo>
                      <a:pt x="5203" y="2595"/>
                    </a:lnTo>
                    <a:cubicBezTo>
                      <a:pt x="5203" y="2609"/>
                      <a:pt x="5231" y="2637"/>
                      <a:pt x="5231" y="2651"/>
                    </a:cubicBezTo>
                    <a:cubicBezTo>
                      <a:pt x="5231" y="2665"/>
                      <a:pt x="5245" y="2678"/>
                      <a:pt x="5245" y="2720"/>
                    </a:cubicBezTo>
                    <a:lnTo>
                      <a:pt x="5245" y="2734"/>
                    </a:lnTo>
                    <a:cubicBezTo>
                      <a:pt x="5245" y="2790"/>
                      <a:pt x="5259" y="2818"/>
                      <a:pt x="5259" y="2874"/>
                    </a:cubicBezTo>
                    <a:lnTo>
                      <a:pt x="5259" y="2888"/>
                    </a:lnTo>
                    <a:lnTo>
                      <a:pt x="5259" y="2957"/>
                    </a:lnTo>
                    <a:lnTo>
                      <a:pt x="5259" y="3027"/>
                    </a:lnTo>
                    <a:cubicBezTo>
                      <a:pt x="5259" y="3097"/>
                      <a:pt x="5245" y="3139"/>
                      <a:pt x="5245" y="3195"/>
                    </a:cubicBezTo>
                    <a:lnTo>
                      <a:pt x="5245" y="3209"/>
                    </a:lnTo>
                    <a:cubicBezTo>
                      <a:pt x="5245" y="3222"/>
                      <a:pt x="5231" y="3264"/>
                      <a:pt x="5231" y="3278"/>
                    </a:cubicBezTo>
                    <a:cubicBezTo>
                      <a:pt x="5231" y="3292"/>
                      <a:pt x="5203" y="3306"/>
                      <a:pt x="5203" y="3334"/>
                    </a:cubicBezTo>
                    <a:lnTo>
                      <a:pt x="5203" y="3348"/>
                    </a:lnTo>
                    <a:cubicBezTo>
                      <a:pt x="5203" y="3362"/>
                      <a:pt x="5189" y="3376"/>
                      <a:pt x="5189" y="3404"/>
                    </a:cubicBezTo>
                    <a:lnTo>
                      <a:pt x="5189" y="3418"/>
                    </a:lnTo>
                    <a:cubicBezTo>
                      <a:pt x="5189" y="3432"/>
                      <a:pt x="5175" y="3446"/>
                      <a:pt x="5175" y="3474"/>
                    </a:cubicBezTo>
                    <a:cubicBezTo>
                      <a:pt x="5175" y="3474"/>
                      <a:pt x="5175" y="3487"/>
                      <a:pt x="5148" y="3487"/>
                    </a:cubicBezTo>
                    <a:cubicBezTo>
                      <a:pt x="5134" y="3501"/>
                      <a:pt x="5134" y="3515"/>
                      <a:pt x="5120" y="3543"/>
                    </a:cubicBezTo>
                    <a:cubicBezTo>
                      <a:pt x="4966" y="3822"/>
                      <a:pt x="4687" y="4031"/>
                      <a:pt x="4353" y="4073"/>
                    </a:cubicBezTo>
                    <a:cubicBezTo>
                      <a:pt x="4213" y="4101"/>
                      <a:pt x="4101" y="4199"/>
                      <a:pt x="4087" y="4338"/>
                    </a:cubicBezTo>
                    <a:cubicBezTo>
                      <a:pt x="3990" y="4882"/>
                      <a:pt x="3516" y="5259"/>
                      <a:pt x="2972" y="5259"/>
                    </a:cubicBezTo>
                    <a:cubicBezTo>
                      <a:pt x="2428" y="5259"/>
                      <a:pt x="1967" y="4882"/>
                      <a:pt x="1856" y="4338"/>
                    </a:cubicBezTo>
                    <a:cubicBezTo>
                      <a:pt x="1842" y="4199"/>
                      <a:pt x="1744" y="4101"/>
                      <a:pt x="1605" y="4073"/>
                    </a:cubicBezTo>
                    <a:cubicBezTo>
                      <a:pt x="1186" y="3990"/>
                      <a:pt x="851" y="3697"/>
                      <a:pt x="726" y="3292"/>
                    </a:cubicBezTo>
                    <a:lnTo>
                      <a:pt x="2944" y="3292"/>
                    </a:lnTo>
                    <a:cubicBezTo>
                      <a:pt x="3111" y="3292"/>
                      <a:pt x="3265" y="3153"/>
                      <a:pt x="3265" y="2957"/>
                    </a:cubicBezTo>
                    <a:cubicBezTo>
                      <a:pt x="3265" y="2790"/>
                      <a:pt x="3125" y="2637"/>
                      <a:pt x="2944" y="2637"/>
                    </a:cubicBezTo>
                    <a:lnTo>
                      <a:pt x="726" y="2637"/>
                    </a:lnTo>
                    <a:cubicBezTo>
                      <a:pt x="851" y="2232"/>
                      <a:pt x="1186" y="1911"/>
                      <a:pt x="1605" y="1842"/>
                    </a:cubicBezTo>
                    <a:cubicBezTo>
                      <a:pt x="1744" y="1828"/>
                      <a:pt x="1842" y="1730"/>
                      <a:pt x="1856" y="1590"/>
                    </a:cubicBezTo>
                    <a:cubicBezTo>
                      <a:pt x="1967" y="1046"/>
                      <a:pt x="2442" y="656"/>
                      <a:pt x="2972" y="656"/>
                    </a:cubicBezTo>
                    <a:close/>
                    <a:moveTo>
                      <a:pt x="2958" y="0"/>
                    </a:moveTo>
                    <a:cubicBezTo>
                      <a:pt x="2177" y="0"/>
                      <a:pt x="1479" y="516"/>
                      <a:pt x="1256" y="1256"/>
                    </a:cubicBezTo>
                    <a:cubicBezTo>
                      <a:pt x="517" y="1479"/>
                      <a:pt x="1" y="2176"/>
                      <a:pt x="1" y="2957"/>
                    </a:cubicBezTo>
                    <a:cubicBezTo>
                      <a:pt x="1" y="3753"/>
                      <a:pt x="517" y="4450"/>
                      <a:pt x="1256" y="4673"/>
                    </a:cubicBezTo>
                    <a:cubicBezTo>
                      <a:pt x="1479" y="5398"/>
                      <a:pt x="2177" y="5929"/>
                      <a:pt x="2958" y="5929"/>
                    </a:cubicBezTo>
                    <a:cubicBezTo>
                      <a:pt x="3739" y="5929"/>
                      <a:pt x="4436" y="5398"/>
                      <a:pt x="4673" y="4673"/>
                    </a:cubicBezTo>
                    <a:cubicBezTo>
                      <a:pt x="5036" y="4548"/>
                      <a:pt x="5343" y="4324"/>
                      <a:pt x="5552" y="4031"/>
                    </a:cubicBezTo>
                    <a:lnTo>
                      <a:pt x="13280" y="4031"/>
                    </a:lnTo>
                    <a:cubicBezTo>
                      <a:pt x="13461" y="4031"/>
                      <a:pt x="13614" y="3892"/>
                      <a:pt x="13614" y="3697"/>
                    </a:cubicBezTo>
                    <a:lnTo>
                      <a:pt x="13614" y="2218"/>
                    </a:lnTo>
                    <a:cubicBezTo>
                      <a:pt x="13628" y="2037"/>
                      <a:pt x="13475" y="1897"/>
                      <a:pt x="13294" y="1897"/>
                    </a:cubicBezTo>
                    <a:lnTo>
                      <a:pt x="12708" y="1897"/>
                    </a:lnTo>
                    <a:lnTo>
                      <a:pt x="12708" y="1130"/>
                    </a:lnTo>
                    <a:cubicBezTo>
                      <a:pt x="12875" y="1116"/>
                      <a:pt x="13001" y="977"/>
                      <a:pt x="13001" y="795"/>
                    </a:cubicBezTo>
                    <a:cubicBezTo>
                      <a:pt x="13001" y="628"/>
                      <a:pt x="12861" y="461"/>
                      <a:pt x="12666" y="461"/>
                    </a:cubicBezTo>
                    <a:lnTo>
                      <a:pt x="10978" y="461"/>
                    </a:lnTo>
                    <a:cubicBezTo>
                      <a:pt x="10811" y="461"/>
                      <a:pt x="10643" y="614"/>
                      <a:pt x="10643" y="795"/>
                    </a:cubicBezTo>
                    <a:cubicBezTo>
                      <a:pt x="10643" y="977"/>
                      <a:pt x="10769" y="1116"/>
                      <a:pt x="10950" y="1130"/>
                    </a:cubicBezTo>
                    <a:lnTo>
                      <a:pt x="10950" y="1897"/>
                    </a:lnTo>
                    <a:lnTo>
                      <a:pt x="5552" y="1897"/>
                    </a:lnTo>
                    <a:cubicBezTo>
                      <a:pt x="5329" y="1604"/>
                      <a:pt x="5036" y="1381"/>
                      <a:pt x="4673" y="1256"/>
                    </a:cubicBezTo>
                    <a:cubicBezTo>
                      <a:pt x="4436" y="516"/>
                      <a:pt x="3739" y="0"/>
                      <a:pt x="29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8"/>
              <p:cNvSpPr/>
              <p:nvPr/>
            </p:nvSpPr>
            <p:spPr>
              <a:xfrm>
                <a:off x="2813175" y="858475"/>
                <a:ext cx="16425" cy="16425"/>
              </a:xfrm>
              <a:custGeom>
                <a:avLst/>
                <a:gdLst/>
                <a:ahLst/>
                <a:cxnLst/>
                <a:rect l="l" t="t" r="r" b="b"/>
                <a:pathLst>
                  <a:path w="657" h="657" extrusionOk="0">
                    <a:moveTo>
                      <a:pt x="252" y="1"/>
                    </a:moveTo>
                    <a:cubicBezTo>
                      <a:pt x="238" y="1"/>
                      <a:pt x="224" y="15"/>
                      <a:pt x="182" y="15"/>
                    </a:cubicBezTo>
                    <a:cubicBezTo>
                      <a:pt x="168" y="15"/>
                      <a:pt x="154" y="28"/>
                      <a:pt x="140" y="56"/>
                    </a:cubicBezTo>
                    <a:cubicBezTo>
                      <a:pt x="112" y="70"/>
                      <a:pt x="99" y="70"/>
                      <a:pt x="85" y="84"/>
                    </a:cubicBezTo>
                    <a:cubicBezTo>
                      <a:pt x="71" y="98"/>
                      <a:pt x="43" y="112"/>
                      <a:pt x="43" y="140"/>
                    </a:cubicBezTo>
                    <a:cubicBezTo>
                      <a:pt x="29" y="154"/>
                      <a:pt x="29" y="168"/>
                      <a:pt x="15" y="196"/>
                    </a:cubicBezTo>
                    <a:cubicBezTo>
                      <a:pt x="15" y="210"/>
                      <a:pt x="1" y="224"/>
                      <a:pt x="1" y="266"/>
                    </a:cubicBezTo>
                    <a:lnTo>
                      <a:pt x="1" y="335"/>
                    </a:lnTo>
                    <a:lnTo>
                      <a:pt x="1" y="405"/>
                    </a:lnTo>
                    <a:cubicBezTo>
                      <a:pt x="1" y="419"/>
                      <a:pt x="15" y="433"/>
                      <a:pt x="15" y="475"/>
                    </a:cubicBezTo>
                    <a:cubicBezTo>
                      <a:pt x="15" y="489"/>
                      <a:pt x="29" y="503"/>
                      <a:pt x="43" y="517"/>
                    </a:cubicBezTo>
                    <a:cubicBezTo>
                      <a:pt x="71" y="545"/>
                      <a:pt x="71" y="559"/>
                      <a:pt x="85" y="572"/>
                    </a:cubicBezTo>
                    <a:cubicBezTo>
                      <a:pt x="99" y="586"/>
                      <a:pt x="112" y="614"/>
                      <a:pt x="140" y="614"/>
                    </a:cubicBezTo>
                    <a:cubicBezTo>
                      <a:pt x="154" y="628"/>
                      <a:pt x="168" y="628"/>
                      <a:pt x="182" y="642"/>
                    </a:cubicBezTo>
                    <a:cubicBezTo>
                      <a:pt x="210" y="642"/>
                      <a:pt x="224" y="656"/>
                      <a:pt x="252" y="656"/>
                    </a:cubicBezTo>
                    <a:lnTo>
                      <a:pt x="391" y="656"/>
                    </a:lnTo>
                    <a:cubicBezTo>
                      <a:pt x="419" y="656"/>
                      <a:pt x="433" y="642"/>
                      <a:pt x="461" y="642"/>
                    </a:cubicBezTo>
                    <a:cubicBezTo>
                      <a:pt x="475" y="642"/>
                      <a:pt x="503" y="628"/>
                      <a:pt x="517" y="614"/>
                    </a:cubicBezTo>
                    <a:cubicBezTo>
                      <a:pt x="531" y="586"/>
                      <a:pt x="545" y="586"/>
                      <a:pt x="573" y="572"/>
                    </a:cubicBezTo>
                    <a:cubicBezTo>
                      <a:pt x="587" y="559"/>
                      <a:pt x="601" y="545"/>
                      <a:pt x="601" y="517"/>
                    </a:cubicBezTo>
                    <a:cubicBezTo>
                      <a:pt x="615" y="503"/>
                      <a:pt x="615" y="489"/>
                      <a:pt x="643" y="475"/>
                    </a:cubicBezTo>
                    <a:cubicBezTo>
                      <a:pt x="643" y="447"/>
                      <a:pt x="656" y="433"/>
                      <a:pt x="656" y="405"/>
                    </a:cubicBezTo>
                    <a:lnTo>
                      <a:pt x="656" y="335"/>
                    </a:lnTo>
                    <a:cubicBezTo>
                      <a:pt x="643" y="294"/>
                      <a:pt x="643" y="280"/>
                      <a:pt x="643" y="266"/>
                    </a:cubicBezTo>
                    <a:cubicBezTo>
                      <a:pt x="643" y="238"/>
                      <a:pt x="615" y="224"/>
                      <a:pt x="615" y="196"/>
                    </a:cubicBezTo>
                    <a:cubicBezTo>
                      <a:pt x="615" y="168"/>
                      <a:pt x="601" y="154"/>
                      <a:pt x="587" y="140"/>
                    </a:cubicBezTo>
                    <a:cubicBezTo>
                      <a:pt x="573" y="126"/>
                      <a:pt x="573" y="98"/>
                      <a:pt x="559" y="84"/>
                    </a:cubicBezTo>
                    <a:cubicBezTo>
                      <a:pt x="531" y="70"/>
                      <a:pt x="517" y="56"/>
                      <a:pt x="503" y="56"/>
                    </a:cubicBezTo>
                    <a:cubicBezTo>
                      <a:pt x="475" y="28"/>
                      <a:pt x="461" y="28"/>
                      <a:pt x="447" y="15"/>
                    </a:cubicBezTo>
                    <a:cubicBezTo>
                      <a:pt x="433" y="15"/>
                      <a:pt x="419"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48"/>
            <p:cNvGrpSpPr/>
            <p:nvPr/>
          </p:nvGrpSpPr>
          <p:grpSpPr>
            <a:xfrm>
              <a:off x="784825" y="1322325"/>
              <a:ext cx="424050" cy="389875"/>
              <a:chOff x="1459125" y="534525"/>
              <a:chExt cx="424050" cy="389875"/>
            </a:xfrm>
          </p:grpSpPr>
          <p:sp>
            <p:nvSpPr>
              <p:cNvPr id="1070" name="Google Shape;1070;p48"/>
              <p:cNvSpPr/>
              <p:nvPr/>
            </p:nvSpPr>
            <p:spPr>
              <a:xfrm>
                <a:off x="1534100" y="752825"/>
                <a:ext cx="48150" cy="48150"/>
              </a:xfrm>
              <a:custGeom>
                <a:avLst/>
                <a:gdLst/>
                <a:ahLst/>
                <a:cxnLst/>
                <a:rect l="l" t="t" r="r" b="b"/>
                <a:pathLst>
                  <a:path w="1926" h="1926" extrusionOk="0">
                    <a:moveTo>
                      <a:pt x="1591" y="0"/>
                    </a:moveTo>
                    <a:cubicBezTo>
                      <a:pt x="1409" y="0"/>
                      <a:pt x="1256" y="140"/>
                      <a:pt x="1256" y="335"/>
                    </a:cubicBezTo>
                    <a:cubicBezTo>
                      <a:pt x="1256" y="837"/>
                      <a:pt x="837" y="1256"/>
                      <a:pt x="335" y="1256"/>
                    </a:cubicBezTo>
                    <a:cubicBezTo>
                      <a:pt x="154" y="1256"/>
                      <a:pt x="0" y="1395"/>
                      <a:pt x="0" y="1590"/>
                    </a:cubicBezTo>
                    <a:cubicBezTo>
                      <a:pt x="0" y="1758"/>
                      <a:pt x="140" y="1925"/>
                      <a:pt x="335" y="1925"/>
                    </a:cubicBezTo>
                    <a:cubicBezTo>
                      <a:pt x="1200" y="1925"/>
                      <a:pt x="1925" y="1214"/>
                      <a:pt x="1925" y="335"/>
                    </a:cubicBezTo>
                    <a:cubicBezTo>
                      <a:pt x="1925" y="140"/>
                      <a:pt x="1758" y="0"/>
                      <a:pt x="15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8"/>
              <p:cNvSpPr/>
              <p:nvPr/>
            </p:nvSpPr>
            <p:spPr>
              <a:xfrm>
                <a:off x="1528875" y="655875"/>
                <a:ext cx="48150" cy="47800"/>
              </a:xfrm>
              <a:custGeom>
                <a:avLst/>
                <a:gdLst/>
                <a:ahLst/>
                <a:cxnLst/>
                <a:rect l="l" t="t" r="r" b="b"/>
                <a:pathLst>
                  <a:path w="1926" h="1912" extrusionOk="0">
                    <a:moveTo>
                      <a:pt x="1590" y="0"/>
                    </a:moveTo>
                    <a:cubicBezTo>
                      <a:pt x="1409" y="0"/>
                      <a:pt x="1256" y="140"/>
                      <a:pt x="1256" y="321"/>
                    </a:cubicBezTo>
                    <a:cubicBezTo>
                      <a:pt x="1256" y="837"/>
                      <a:pt x="837" y="1256"/>
                      <a:pt x="335" y="1256"/>
                    </a:cubicBezTo>
                    <a:cubicBezTo>
                      <a:pt x="154" y="1256"/>
                      <a:pt x="0" y="1395"/>
                      <a:pt x="0" y="1577"/>
                    </a:cubicBezTo>
                    <a:cubicBezTo>
                      <a:pt x="0" y="1758"/>
                      <a:pt x="140" y="1911"/>
                      <a:pt x="335" y="1911"/>
                    </a:cubicBezTo>
                    <a:cubicBezTo>
                      <a:pt x="1200" y="1911"/>
                      <a:pt x="1925" y="1200"/>
                      <a:pt x="1925" y="321"/>
                    </a:cubicBezTo>
                    <a:cubicBezTo>
                      <a:pt x="1925" y="154"/>
                      <a:pt x="1758" y="0"/>
                      <a:pt x="15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8"/>
              <p:cNvSpPr/>
              <p:nvPr/>
            </p:nvSpPr>
            <p:spPr>
              <a:xfrm>
                <a:off x="1669400" y="602525"/>
                <a:ext cx="47800" cy="48150"/>
              </a:xfrm>
              <a:custGeom>
                <a:avLst/>
                <a:gdLst/>
                <a:ahLst/>
                <a:cxnLst/>
                <a:rect l="l" t="t" r="r" b="b"/>
                <a:pathLst>
                  <a:path w="1912" h="1926" extrusionOk="0">
                    <a:moveTo>
                      <a:pt x="1577" y="0"/>
                    </a:moveTo>
                    <a:cubicBezTo>
                      <a:pt x="712" y="0"/>
                      <a:pt x="0" y="712"/>
                      <a:pt x="0" y="1590"/>
                    </a:cubicBezTo>
                    <a:cubicBezTo>
                      <a:pt x="0" y="1758"/>
                      <a:pt x="140" y="1925"/>
                      <a:pt x="321" y="1925"/>
                    </a:cubicBezTo>
                    <a:cubicBezTo>
                      <a:pt x="517" y="1925"/>
                      <a:pt x="656" y="1786"/>
                      <a:pt x="656" y="1590"/>
                    </a:cubicBezTo>
                    <a:cubicBezTo>
                      <a:pt x="656" y="1074"/>
                      <a:pt x="1074" y="670"/>
                      <a:pt x="1577" y="670"/>
                    </a:cubicBezTo>
                    <a:cubicBezTo>
                      <a:pt x="1758" y="670"/>
                      <a:pt x="1911" y="530"/>
                      <a:pt x="1911" y="335"/>
                    </a:cubicBezTo>
                    <a:cubicBezTo>
                      <a:pt x="1911" y="140"/>
                      <a:pt x="1772" y="0"/>
                      <a:pt x="1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8"/>
              <p:cNvSpPr/>
              <p:nvPr/>
            </p:nvSpPr>
            <p:spPr>
              <a:xfrm>
                <a:off x="1617800" y="574625"/>
                <a:ext cx="16750" cy="16750"/>
              </a:xfrm>
              <a:custGeom>
                <a:avLst/>
                <a:gdLst/>
                <a:ahLst/>
                <a:cxnLst/>
                <a:rect l="l" t="t" r="r" b="b"/>
                <a:pathLst>
                  <a:path w="670" h="670" extrusionOk="0">
                    <a:moveTo>
                      <a:pt x="265" y="0"/>
                    </a:moveTo>
                    <a:cubicBezTo>
                      <a:pt x="251" y="0"/>
                      <a:pt x="223" y="14"/>
                      <a:pt x="195" y="14"/>
                    </a:cubicBezTo>
                    <a:cubicBezTo>
                      <a:pt x="181" y="14"/>
                      <a:pt x="153" y="28"/>
                      <a:pt x="140" y="56"/>
                    </a:cubicBezTo>
                    <a:cubicBezTo>
                      <a:pt x="126" y="70"/>
                      <a:pt x="112" y="70"/>
                      <a:pt x="84" y="84"/>
                    </a:cubicBezTo>
                    <a:cubicBezTo>
                      <a:pt x="70" y="112"/>
                      <a:pt x="56" y="126"/>
                      <a:pt x="56" y="140"/>
                    </a:cubicBezTo>
                    <a:cubicBezTo>
                      <a:pt x="42" y="154"/>
                      <a:pt x="42" y="182"/>
                      <a:pt x="14" y="196"/>
                    </a:cubicBezTo>
                    <a:cubicBezTo>
                      <a:pt x="14" y="210"/>
                      <a:pt x="0" y="224"/>
                      <a:pt x="0" y="265"/>
                    </a:cubicBezTo>
                    <a:lnTo>
                      <a:pt x="0" y="335"/>
                    </a:lnTo>
                    <a:lnTo>
                      <a:pt x="0" y="405"/>
                    </a:lnTo>
                    <a:cubicBezTo>
                      <a:pt x="0" y="419"/>
                      <a:pt x="14" y="433"/>
                      <a:pt x="14" y="475"/>
                    </a:cubicBezTo>
                    <a:cubicBezTo>
                      <a:pt x="14" y="489"/>
                      <a:pt x="28" y="503"/>
                      <a:pt x="56" y="530"/>
                    </a:cubicBezTo>
                    <a:cubicBezTo>
                      <a:pt x="70" y="544"/>
                      <a:pt x="70" y="558"/>
                      <a:pt x="84" y="572"/>
                    </a:cubicBezTo>
                    <a:cubicBezTo>
                      <a:pt x="112" y="600"/>
                      <a:pt x="126" y="614"/>
                      <a:pt x="140" y="614"/>
                    </a:cubicBezTo>
                    <a:cubicBezTo>
                      <a:pt x="153" y="628"/>
                      <a:pt x="181" y="628"/>
                      <a:pt x="195" y="642"/>
                    </a:cubicBezTo>
                    <a:cubicBezTo>
                      <a:pt x="209" y="642"/>
                      <a:pt x="223" y="670"/>
                      <a:pt x="265" y="670"/>
                    </a:cubicBezTo>
                    <a:lnTo>
                      <a:pt x="405" y="670"/>
                    </a:lnTo>
                    <a:cubicBezTo>
                      <a:pt x="419" y="670"/>
                      <a:pt x="432" y="642"/>
                      <a:pt x="474" y="642"/>
                    </a:cubicBezTo>
                    <a:cubicBezTo>
                      <a:pt x="488" y="642"/>
                      <a:pt x="502" y="628"/>
                      <a:pt x="530" y="614"/>
                    </a:cubicBezTo>
                    <a:cubicBezTo>
                      <a:pt x="544" y="600"/>
                      <a:pt x="558" y="600"/>
                      <a:pt x="572" y="572"/>
                    </a:cubicBezTo>
                    <a:cubicBezTo>
                      <a:pt x="600" y="558"/>
                      <a:pt x="614" y="544"/>
                      <a:pt x="614" y="530"/>
                    </a:cubicBezTo>
                    <a:cubicBezTo>
                      <a:pt x="628" y="503"/>
                      <a:pt x="628" y="489"/>
                      <a:pt x="642" y="475"/>
                    </a:cubicBezTo>
                    <a:cubicBezTo>
                      <a:pt x="642" y="461"/>
                      <a:pt x="670" y="433"/>
                      <a:pt x="670" y="405"/>
                    </a:cubicBezTo>
                    <a:lnTo>
                      <a:pt x="670" y="335"/>
                    </a:lnTo>
                    <a:cubicBezTo>
                      <a:pt x="642" y="321"/>
                      <a:pt x="642" y="279"/>
                      <a:pt x="642" y="265"/>
                    </a:cubicBezTo>
                    <a:cubicBezTo>
                      <a:pt x="642" y="251"/>
                      <a:pt x="628" y="224"/>
                      <a:pt x="628" y="196"/>
                    </a:cubicBezTo>
                    <a:cubicBezTo>
                      <a:pt x="628" y="182"/>
                      <a:pt x="614" y="154"/>
                      <a:pt x="600" y="140"/>
                    </a:cubicBezTo>
                    <a:cubicBezTo>
                      <a:pt x="572" y="126"/>
                      <a:pt x="572" y="112"/>
                      <a:pt x="558" y="84"/>
                    </a:cubicBezTo>
                    <a:cubicBezTo>
                      <a:pt x="544" y="70"/>
                      <a:pt x="530" y="56"/>
                      <a:pt x="502" y="56"/>
                    </a:cubicBezTo>
                    <a:cubicBezTo>
                      <a:pt x="488" y="42"/>
                      <a:pt x="474" y="42"/>
                      <a:pt x="460" y="14"/>
                    </a:cubicBezTo>
                    <a:cubicBezTo>
                      <a:pt x="432" y="14"/>
                      <a:pt x="419"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8"/>
              <p:cNvSpPr/>
              <p:nvPr/>
            </p:nvSpPr>
            <p:spPr>
              <a:xfrm>
                <a:off x="1459125" y="534525"/>
                <a:ext cx="424050" cy="389875"/>
              </a:xfrm>
              <a:custGeom>
                <a:avLst/>
                <a:gdLst/>
                <a:ahLst/>
                <a:cxnLst/>
                <a:rect l="l" t="t" r="r" b="b"/>
                <a:pathLst>
                  <a:path w="16962" h="15595" extrusionOk="0">
                    <a:moveTo>
                      <a:pt x="12261" y="6152"/>
                    </a:moveTo>
                    <a:lnTo>
                      <a:pt x="12261" y="7825"/>
                    </a:lnTo>
                    <a:lnTo>
                      <a:pt x="8928" y="7825"/>
                    </a:lnTo>
                    <a:lnTo>
                      <a:pt x="8928" y="7058"/>
                    </a:lnTo>
                    <a:cubicBezTo>
                      <a:pt x="9220" y="7142"/>
                      <a:pt x="9527" y="7184"/>
                      <a:pt x="9834" y="7184"/>
                    </a:cubicBezTo>
                    <a:lnTo>
                      <a:pt x="10127" y="7184"/>
                    </a:lnTo>
                    <a:cubicBezTo>
                      <a:pt x="10950" y="7114"/>
                      <a:pt x="11717" y="6751"/>
                      <a:pt x="12261" y="6152"/>
                    </a:cubicBezTo>
                    <a:close/>
                    <a:moveTo>
                      <a:pt x="7826" y="642"/>
                    </a:moveTo>
                    <a:cubicBezTo>
                      <a:pt x="8593" y="684"/>
                      <a:pt x="9165" y="1060"/>
                      <a:pt x="9430" y="1786"/>
                    </a:cubicBezTo>
                    <a:cubicBezTo>
                      <a:pt x="9481" y="1915"/>
                      <a:pt x="9605" y="1996"/>
                      <a:pt x="9745" y="1996"/>
                    </a:cubicBezTo>
                    <a:cubicBezTo>
                      <a:pt x="9756" y="1996"/>
                      <a:pt x="9767" y="1996"/>
                      <a:pt x="9778" y="1995"/>
                    </a:cubicBezTo>
                    <a:cubicBezTo>
                      <a:pt x="9868" y="1984"/>
                      <a:pt x="9955" y="1979"/>
                      <a:pt x="10040" y="1979"/>
                    </a:cubicBezTo>
                    <a:cubicBezTo>
                      <a:pt x="10728" y="1979"/>
                      <a:pt x="11281" y="2327"/>
                      <a:pt x="11592" y="2985"/>
                    </a:cubicBezTo>
                    <a:cubicBezTo>
                      <a:pt x="11773" y="3390"/>
                      <a:pt x="11759" y="3850"/>
                      <a:pt x="11578" y="4255"/>
                    </a:cubicBezTo>
                    <a:cubicBezTo>
                      <a:pt x="11399" y="4170"/>
                      <a:pt x="11206" y="4128"/>
                      <a:pt x="11015" y="4128"/>
                    </a:cubicBezTo>
                    <a:cubicBezTo>
                      <a:pt x="10700" y="4128"/>
                      <a:pt x="10389" y="4243"/>
                      <a:pt x="10155" y="4478"/>
                    </a:cubicBezTo>
                    <a:cubicBezTo>
                      <a:pt x="10029" y="4603"/>
                      <a:pt x="10029" y="4813"/>
                      <a:pt x="10155" y="4952"/>
                    </a:cubicBezTo>
                    <a:cubicBezTo>
                      <a:pt x="10211" y="5015"/>
                      <a:pt x="10291" y="5046"/>
                      <a:pt x="10375" y="5046"/>
                    </a:cubicBezTo>
                    <a:cubicBezTo>
                      <a:pt x="10458" y="5046"/>
                      <a:pt x="10546" y="5015"/>
                      <a:pt x="10615" y="4952"/>
                    </a:cubicBezTo>
                    <a:cubicBezTo>
                      <a:pt x="10730" y="4844"/>
                      <a:pt x="10878" y="4792"/>
                      <a:pt x="11025" y="4792"/>
                    </a:cubicBezTo>
                    <a:cubicBezTo>
                      <a:pt x="11181" y="4792"/>
                      <a:pt x="11337" y="4851"/>
                      <a:pt x="11452" y="4966"/>
                    </a:cubicBezTo>
                    <a:lnTo>
                      <a:pt x="11480" y="4994"/>
                    </a:lnTo>
                    <a:lnTo>
                      <a:pt x="11494" y="5008"/>
                    </a:lnTo>
                    <a:lnTo>
                      <a:pt x="11508" y="5008"/>
                    </a:lnTo>
                    <a:lnTo>
                      <a:pt x="11522" y="5022"/>
                    </a:lnTo>
                    <a:cubicBezTo>
                      <a:pt x="11536" y="5022"/>
                      <a:pt x="11536" y="5036"/>
                      <a:pt x="11564" y="5036"/>
                    </a:cubicBezTo>
                    <a:cubicBezTo>
                      <a:pt x="11731" y="5106"/>
                      <a:pt x="11913" y="5217"/>
                      <a:pt x="12066" y="5343"/>
                    </a:cubicBezTo>
                    <a:cubicBezTo>
                      <a:pt x="11634" y="5984"/>
                      <a:pt x="10936" y="6417"/>
                      <a:pt x="10141" y="6500"/>
                    </a:cubicBezTo>
                    <a:lnTo>
                      <a:pt x="9862" y="6500"/>
                    </a:lnTo>
                    <a:cubicBezTo>
                      <a:pt x="9485" y="6500"/>
                      <a:pt x="9095" y="6417"/>
                      <a:pt x="8774" y="6263"/>
                    </a:cubicBezTo>
                    <a:cubicBezTo>
                      <a:pt x="8725" y="6239"/>
                      <a:pt x="8676" y="6228"/>
                      <a:pt x="8629" y="6228"/>
                    </a:cubicBezTo>
                    <a:cubicBezTo>
                      <a:pt x="8567" y="6228"/>
                      <a:pt x="8508" y="6246"/>
                      <a:pt x="8453" y="6277"/>
                    </a:cubicBezTo>
                    <a:cubicBezTo>
                      <a:pt x="8370" y="6333"/>
                      <a:pt x="8300" y="6459"/>
                      <a:pt x="8300" y="6556"/>
                    </a:cubicBezTo>
                    <a:lnTo>
                      <a:pt x="8300" y="10992"/>
                    </a:lnTo>
                    <a:cubicBezTo>
                      <a:pt x="8286" y="11020"/>
                      <a:pt x="8286" y="11062"/>
                      <a:pt x="8286" y="11089"/>
                    </a:cubicBezTo>
                    <a:lnTo>
                      <a:pt x="8286" y="11117"/>
                    </a:lnTo>
                    <a:lnTo>
                      <a:pt x="8286" y="11187"/>
                    </a:lnTo>
                    <a:lnTo>
                      <a:pt x="8286" y="11229"/>
                    </a:lnTo>
                    <a:cubicBezTo>
                      <a:pt x="8286" y="11257"/>
                      <a:pt x="8286" y="11285"/>
                      <a:pt x="8300" y="11313"/>
                    </a:cubicBezTo>
                    <a:lnTo>
                      <a:pt x="8300" y="11327"/>
                    </a:lnTo>
                    <a:cubicBezTo>
                      <a:pt x="8300" y="11368"/>
                      <a:pt x="8314" y="11396"/>
                      <a:pt x="8314" y="11438"/>
                    </a:cubicBezTo>
                    <a:cubicBezTo>
                      <a:pt x="8314" y="11466"/>
                      <a:pt x="8328" y="11508"/>
                      <a:pt x="8328" y="11536"/>
                    </a:cubicBezTo>
                    <a:lnTo>
                      <a:pt x="8328" y="11564"/>
                    </a:lnTo>
                    <a:cubicBezTo>
                      <a:pt x="8328" y="11592"/>
                      <a:pt x="8356" y="11633"/>
                      <a:pt x="8370" y="11661"/>
                    </a:cubicBezTo>
                    <a:cubicBezTo>
                      <a:pt x="8439" y="11926"/>
                      <a:pt x="8565" y="12191"/>
                      <a:pt x="8704" y="12429"/>
                    </a:cubicBezTo>
                    <a:cubicBezTo>
                      <a:pt x="8607" y="12484"/>
                      <a:pt x="8509" y="12540"/>
                      <a:pt x="8425" y="12568"/>
                    </a:cubicBezTo>
                    <a:cubicBezTo>
                      <a:pt x="8198" y="12644"/>
                      <a:pt x="7984" y="12680"/>
                      <a:pt x="7780" y="12680"/>
                    </a:cubicBezTo>
                    <a:cubicBezTo>
                      <a:pt x="7495" y="12680"/>
                      <a:pt x="7233" y="12609"/>
                      <a:pt x="6989" y="12470"/>
                    </a:cubicBezTo>
                    <a:lnTo>
                      <a:pt x="6989" y="3390"/>
                    </a:lnTo>
                    <a:cubicBezTo>
                      <a:pt x="6989" y="3209"/>
                      <a:pt x="6849" y="3055"/>
                      <a:pt x="6654" y="3055"/>
                    </a:cubicBezTo>
                    <a:cubicBezTo>
                      <a:pt x="6487" y="3055"/>
                      <a:pt x="6333" y="3195"/>
                      <a:pt x="6333" y="3390"/>
                    </a:cubicBezTo>
                    <a:lnTo>
                      <a:pt x="6333" y="12484"/>
                    </a:lnTo>
                    <a:cubicBezTo>
                      <a:pt x="6082" y="12624"/>
                      <a:pt x="5789" y="12694"/>
                      <a:pt x="5496" y="12694"/>
                    </a:cubicBezTo>
                    <a:cubicBezTo>
                      <a:pt x="4729" y="12666"/>
                      <a:pt x="4143" y="12275"/>
                      <a:pt x="3892" y="11564"/>
                    </a:cubicBezTo>
                    <a:cubicBezTo>
                      <a:pt x="3836" y="11438"/>
                      <a:pt x="3711" y="11354"/>
                      <a:pt x="3571" y="11354"/>
                    </a:cubicBezTo>
                    <a:lnTo>
                      <a:pt x="3543" y="11354"/>
                    </a:lnTo>
                    <a:cubicBezTo>
                      <a:pt x="3457" y="11365"/>
                      <a:pt x="3372" y="11370"/>
                      <a:pt x="3288" y="11370"/>
                    </a:cubicBezTo>
                    <a:cubicBezTo>
                      <a:pt x="2597" y="11370"/>
                      <a:pt x="2041" y="11012"/>
                      <a:pt x="1730" y="10364"/>
                    </a:cubicBezTo>
                    <a:cubicBezTo>
                      <a:pt x="1549" y="9960"/>
                      <a:pt x="1563" y="9485"/>
                      <a:pt x="1744" y="9081"/>
                    </a:cubicBezTo>
                    <a:cubicBezTo>
                      <a:pt x="1911" y="9179"/>
                      <a:pt x="2107" y="9220"/>
                      <a:pt x="2316" y="9220"/>
                    </a:cubicBezTo>
                    <a:cubicBezTo>
                      <a:pt x="2637" y="9220"/>
                      <a:pt x="2944" y="9109"/>
                      <a:pt x="3195" y="8872"/>
                    </a:cubicBezTo>
                    <a:cubicBezTo>
                      <a:pt x="3306" y="8760"/>
                      <a:pt x="3306" y="8551"/>
                      <a:pt x="3195" y="8411"/>
                    </a:cubicBezTo>
                    <a:cubicBezTo>
                      <a:pt x="3132" y="8349"/>
                      <a:pt x="3048" y="8317"/>
                      <a:pt x="2963" y="8317"/>
                    </a:cubicBezTo>
                    <a:cubicBezTo>
                      <a:pt x="2877" y="8317"/>
                      <a:pt x="2790" y="8349"/>
                      <a:pt x="2720" y="8411"/>
                    </a:cubicBezTo>
                    <a:cubicBezTo>
                      <a:pt x="2609" y="8509"/>
                      <a:pt x="2455" y="8565"/>
                      <a:pt x="2302" y="8565"/>
                    </a:cubicBezTo>
                    <a:cubicBezTo>
                      <a:pt x="2149" y="8565"/>
                      <a:pt x="1981" y="8495"/>
                      <a:pt x="1870" y="8369"/>
                    </a:cubicBezTo>
                    <a:lnTo>
                      <a:pt x="1842" y="8356"/>
                    </a:lnTo>
                    <a:lnTo>
                      <a:pt x="1828" y="8342"/>
                    </a:lnTo>
                    <a:lnTo>
                      <a:pt x="1814" y="8342"/>
                    </a:lnTo>
                    <a:lnTo>
                      <a:pt x="1800" y="8314"/>
                    </a:lnTo>
                    <a:cubicBezTo>
                      <a:pt x="1772" y="8314"/>
                      <a:pt x="1772" y="8300"/>
                      <a:pt x="1758" y="8300"/>
                    </a:cubicBezTo>
                    <a:cubicBezTo>
                      <a:pt x="1074" y="8021"/>
                      <a:pt x="628" y="7393"/>
                      <a:pt x="628" y="6682"/>
                    </a:cubicBezTo>
                    <a:cubicBezTo>
                      <a:pt x="628" y="6138"/>
                      <a:pt x="865" y="5636"/>
                      <a:pt x="1312" y="5301"/>
                    </a:cubicBezTo>
                    <a:cubicBezTo>
                      <a:pt x="1521" y="5719"/>
                      <a:pt x="1939" y="6012"/>
                      <a:pt x="2427" y="6012"/>
                    </a:cubicBezTo>
                    <a:cubicBezTo>
                      <a:pt x="2595" y="6012"/>
                      <a:pt x="2748" y="5873"/>
                      <a:pt x="2748" y="5691"/>
                    </a:cubicBezTo>
                    <a:cubicBezTo>
                      <a:pt x="2748" y="5496"/>
                      <a:pt x="2609" y="5357"/>
                      <a:pt x="2427" y="5357"/>
                    </a:cubicBezTo>
                    <a:cubicBezTo>
                      <a:pt x="2107" y="5357"/>
                      <a:pt x="1842" y="5106"/>
                      <a:pt x="1842" y="4785"/>
                    </a:cubicBezTo>
                    <a:lnTo>
                      <a:pt x="1842" y="4757"/>
                    </a:lnTo>
                    <a:lnTo>
                      <a:pt x="1842" y="4743"/>
                    </a:lnTo>
                    <a:lnTo>
                      <a:pt x="1842" y="4729"/>
                    </a:lnTo>
                    <a:lnTo>
                      <a:pt x="1842" y="4715"/>
                    </a:lnTo>
                    <a:lnTo>
                      <a:pt x="1842" y="4687"/>
                    </a:lnTo>
                    <a:lnTo>
                      <a:pt x="1842" y="4673"/>
                    </a:lnTo>
                    <a:lnTo>
                      <a:pt x="1842" y="4659"/>
                    </a:lnTo>
                    <a:cubicBezTo>
                      <a:pt x="1842" y="4659"/>
                      <a:pt x="1842" y="4645"/>
                      <a:pt x="1828" y="4645"/>
                    </a:cubicBezTo>
                    <a:lnTo>
                      <a:pt x="1828" y="4617"/>
                    </a:lnTo>
                    <a:cubicBezTo>
                      <a:pt x="1828" y="4617"/>
                      <a:pt x="1828" y="4603"/>
                      <a:pt x="1814" y="4603"/>
                    </a:cubicBezTo>
                    <a:cubicBezTo>
                      <a:pt x="1395" y="4018"/>
                      <a:pt x="1395" y="3209"/>
                      <a:pt x="1814" y="2623"/>
                    </a:cubicBezTo>
                    <a:cubicBezTo>
                      <a:pt x="2162" y="2134"/>
                      <a:pt x="2720" y="1855"/>
                      <a:pt x="3334" y="1855"/>
                    </a:cubicBezTo>
                    <a:lnTo>
                      <a:pt x="3362" y="1855"/>
                    </a:lnTo>
                    <a:cubicBezTo>
                      <a:pt x="3502" y="2386"/>
                      <a:pt x="3990" y="2790"/>
                      <a:pt x="4590" y="2790"/>
                    </a:cubicBezTo>
                    <a:cubicBezTo>
                      <a:pt x="4757" y="2790"/>
                      <a:pt x="4924" y="2651"/>
                      <a:pt x="4924" y="2455"/>
                    </a:cubicBezTo>
                    <a:cubicBezTo>
                      <a:pt x="4924" y="2274"/>
                      <a:pt x="4785" y="2134"/>
                      <a:pt x="4590" y="2134"/>
                    </a:cubicBezTo>
                    <a:cubicBezTo>
                      <a:pt x="4269" y="2134"/>
                      <a:pt x="4032" y="1897"/>
                      <a:pt x="3990" y="1604"/>
                    </a:cubicBezTo>
                    <a:cubicBezTo>
                      <a:pt x="4171" y="1228"/>
                      <a:pt x="4506" y="907"/>
                      <a:pt x="4924" y="754"/>
                    </a:cubicBezTo>
                    <a:cubicBezTo>
                      <a:pt x="5154" y="684"/>
                      <a:pt x="5371" y="650"/>
                      <a:pt x="5576" y="650"/>
                    </a:cubicBezTo>
                    <a:cubicBezTo>
                      <a:pt x="5907" y="650"/>
                      <a:pt x="6206" y="740"/>
                      <a:pt x="6473" y="921"/>
                    </a:cubicBezTo>
                    <a:lnTo>
                      <a:pt x="6487" y="949"/>
                    </a:lnTo>
                    <a:cubicBezTo>
                      <a:pt x="6542" y="984"/>
                      <a:pt x="6609" y="1001"/>
                      <a:pt x="6673" y="1001"/>
                    </a:cubicBezTo>
                    <a:cubicBezTo>
                      <a:pt x="6738" y="1001"/>
                      <a:pt x="6800" y="984"/>
                      <a:pt x="6849" y="949"/>
                    </a:cubicBezTo>
                    <a:cubicBezTo>
                      <a:pt x="7128" y="754"/>
                      <a:pt x="7477" y="642"/>
                      <a:pt x="7826" y="642"/>
                    </a:cubicBezTo>
                    <a:close/>
                    <a:moveTo>
                      <a:pt x="12917" y="6138"/>
                    </a:moveTo>
                    <a:cubicBezTo>
                      <a:pt x="13531" y="6779"/>
                      <a:pt x="14409" y="7184"/>
                      <a:pt x="15330" y="7184"/>
                    </a:cubicBezTo>
                    <a:cubicBezTo>
                      <a:pt x="15637" y="7184"/>
                      <a:pt x="15958" y="7142"/>
                      <a:pt x="16237" y="7058"/>
                    </a:cubicBezTo>
                    <a:lnTo>
                      <a:pt x="16251" y="10992"/>
                    </a:lnTo>
                    <a:cubicBezTo>
                      <a:pt x="16251" y="12638"/>
                      <a:pt x="13949" y="14130"/>
                      <a:pt x="12917" y="14674"/>
                    </a:cubicBezTo>
                    <a:lnTo>
                      <a:pt x="12917" y="8495"/>
                    </a:lnTo>
                    <a:lnTo>
                      <a:pt x="14075" y="8495"/>
                    </a:lnTo>
                    <a:cubicBezTo>
                      <a:pt x="14242" y="8495"/>
                      <a:pt x="14409" y="8356"/>
                      <a:pt x="14409" y="8160"/>
                    </a:cubicBezTo>
                    <a:cubicBezTo>
                      <a:pt x="14409" y="7979"/>
                      <a:pt x="14270" y="7825"/>
                      <a:pt x="14075" y="7825"/>
                    </a:cubicBezTo>
                    <a:lnTo>
                      <a:pt x="12917" y="7825"/>
                    </a:lnTo>
                    <a:lnTo>
                      <a:pt x="12917" y="6138"/>
                    </a:lnTo>
                    <a:close/>
                    <a:moveTo>
                      <a:pt x="12275" y="8509"/>
                    </a:moveTo>
                    <a:lnTo>
                      <a:pt x="12275" y="14702"/>
                    </a:lnTo>
                    <a:lnTo>
                      <a:pt x="12261" y="14702"/>
                    </a:lnTo>
                    <a:cubicBezTo>
                      <a:pt x="11550" y="14298"/>
                      <a:pt x="10197" y="13447"/>
                      <a:pt x="9458" y="12401"/>
                    </a:cubicBezTo>
                    <a:cubicBezTo>
                      <a:pt x="9458" y="12387"/>
                      <a:pt x="9430" y="12359"/>
                      <a:pt x="9430" y="12359"/>
                    </a:cubicBezTo>
                    <a:cubicBezTo>
                      <a:pt x="9123" y="11926"/>
                      <a:pt x="8969" y="11494"/>
                      <a:pt x="8941" y="11089"/>
                    </a:cubicBezTo>
                    <a:lnTo>
                      <a:pt x="8941" y="11006"/>
                    </a:lnTo>
                    <a:lnTo>
                      <a:pt x="8941" y="8509"/>
                    </a:lnTo>
                    <a:close/>
                    <a:moveTo>
                      <a:pt x="7854" y="0"/>
                    </a:moveTo>
                    <a:cubicBezTo>
                      <a:pt x="7449" y="0"/>
                      <a:pt x="7044" y="112"/>
                      <a:pt x="6696" y="293"/>
                    </a:cubicBezTo>
                    <a:cubicBezTo>
                      <a:pt x="6355" y="102"/>
                      <a:pt x="5979" y="5"/>
                      <a:pt x="5578" y="5"/>
                    </a:cubicBezTo>
                    <a:cubicBezTo>
                      <a:pt x="5306" y="5"/>
                      <a:pt x="5022" y="50"/>
                      <a:pt x="4729" y="140"/>
                    </a:cubicBezTo>
                    <a:lnTo>
                      <a:pt x="4715" y="140"/>
                    </a:lnTo>
                    <a:cubicBezTo>
                      <a:pt x="4171" y="335"/>
                      <a:pt x="3739" y="712"/>
                      <a:pt x="3474" y="1200"/>
                    </a:cubicBezTo>
                    <a:lnTo>
                      <a:pt x="3348" y="1200"/>
                    </a:lnTo>
                    <a:cubicBezTo>
                      <a:pt x="2525" y="1200"/>
                      <a:pt x="1758" y="1604"/>
                      <a:pt x="1298" y="2246"/>
                    </a:cubicBezTo>
                    <a:cubicBezTo>
                      <a:pt x="782" y="2971"/>
                      <a:pt x="712" y="3906"/>
                      <a:pt x="1102" y="4673"/>
                    </a:cubicBezTo>
                    <a:cubicBezTo>
                      <a:pt x="419" y="5106"/>
                      <a:pt x="0" y="5859"/>
                      <a:pt x="0" y="6682"/>
                    </a:cubicBezTo>
                    <a:cubicBezTo>
                      <a:pt x="0" y="7533"/>
                      <a:pt x="461" y="8314"/>
                      <a:pt x="1200" y="8760"/>
                    </a:cubicBezTo>
                    <a:cubicBezTo>
                      <a:pt x="921" y="9346"/>
                      <a:pt x="893" y="10029"/>
                      <a:pt x="1158" y="10643"/>
                    </a:cubicBezTo>
                    <a:lnTo>
                      <a:pt x="1158" y="10657"/>
                    </a:lnTo>
                    <a:cubicBezTo>
                      <a:pt x="1579" y="11553"/>
                      <a:pt x="2370" y="12053"/>
                      <a:pt x="3326" y="12053"/>
                    </a:cubicBezTo>
                    <a:cubicBezTo>
                      <a:pt x="3352" y="12053"/>
                      <a:pt x="3378" y="12053"/>
                      <a:pt x="3404" y="12052"/>
                    </a:cubicBezTo>
                    <a:cubicBezTo>
                      <a:pt x="3808" y="12875"/>
                      <a:pt x="4548" y="13335"/>
                      <a:pt x="5510" y="13377"/>
                    </a:cubicBezTo>
                    <a:lnTo>
                      <a:pt x="5524" y="13377"/>
                    </a:lnTo>
                    <a:cubicBezTo>
                      <a:pt x="5929" y="13377"/>
                      <a:pt x="6333" y="13265"/>
                      <a:pt x="6682" y="13084"/>
                    </a:cubicBezTo>
                    <a:cubicBezTo>
                      <a:pt x="7023" y="13275"/>
                      <a:pt x="7398" y="13372"/>
                      <a:pt x="7799" y="13372"/>
                    </a:cubicBezTo>
                    <a:cubicBezTo>
                      <a:pt x="8072" y="13372"/>
                      <a:pt x="8355" y="13328"/>
                      <a:pt x="8649" y="13238"/>
                    </a:cubicBezTo>
                    <a:lnTo>
                      <a:pt x="8663" y="13238"/>
                    </a:lnTo>
                    <a:cubicBezTo>
                      <a:pt x="8830" y="13182"/>
                      <a:pt x="8983" y="13112"/>
                      <a:pt x="9123" y="13028"/>
                    </a:cubicBezTo>
                    <a:cubicBezTo>
                      <a:pt x="10308" y="14507"/>
                      <a:pt x="12359" y="15497"/>
                      <a:pt x="12484" y="15567"/>
                    </a:cubicBezTo>
                    <a:lnTo>
                      <a:pt x="12498" y="15567"/>
                    </a:lnTo>
                    <a:cubicBezTo>
                      <a:pt x="12526" y="15567"/>
                      <a:pt x="12526" y="15567"/>
                      <a:pt x="12540" y="15595"/>
                    </a:cubicBezTo>
                    <a:lnTo>
                      <a:pt x="12749" y="15595"/>
                    </a:lnTo>
                    <a:cubicBezTo>
                      <a:pt x="12763" y="15595"/>
                      <a:pt x="12763" y="15595"/>
                      <a:pt x="12777" y="15567"/>
                    </a:cubicBezTo>
                    <a:lnTo>
                      <a:pt x="12791" y="15567"/>
                    </a:lnTo>
                    <a:cubicBezTo>
                      <a:pt x="12973" y="15483"/>
                      <a:pt x="16962" y="13530"/>
                      <a:pt x="16962" y="11020"/>
                    </a:cubicBezTo>
                    <a:lnTo>
                      <a:pt x="16962" y="6626"/>
                    </a:lnTo>
                    <a:cubicBezTo>
                      <a:pt x="16920" y="6486"/>
                      <a:pt x="16836" y="6389"/>
                      <a:pt x="16753" y="6319"/>
                    </a:cubicBezTo>
                    <a:cubicBezTo>
                      <a:pt x="16702" y="6285"/>
                      <a:pt x="16636" y="6267"/>
                      <a:pt x="16570" y="6267"/>
                    </a:cubicBezTo>
                    <a:cubicBezTo>
                      <a:pt x="16527" y="6267"/>
                      <a:pt x="16484" y="6275"/>
                      <a:pt x="16446" y="6291"/>
                    </a:cubicBezTo>
                    <a:cubicBezTo>
                      <a:pt x="16097" y="6459"/>
                      <a:pt x="15721" y="6542"/>
                      <a:pt x="15344" y="6542"/>
                    </a:cubicBezTo>
                    <a:cubicBezTo>
                      <a:pt x="14312" y="6542"/>
                      <a:pt x="13377" y="5942"/>
                      <a:pt x="12931" y="5022"/>
                    </a:cubicBezTo>
                    <a:cubicBezTo>
                      <a:pt x="12889" y="4896"/>
                      <a:pt x="12763" y="4827"/>
                      <a:pt x="12638" y="4827"/>
                    </a:cubicBezTo>
                    <a:lnTo>
                      <a:pt x="12568" y="4827"/>
                    </a:lnTo>
                    <a:cubicBezTo>
                      <a:pt x="12540" y="4827"/>
                      <a:pt x="12512" y="4827"/>
                      <a:pt x="12484" y="4854"/>
                    </a:cubicBezTo>
                    <a:cubicBezTo>
                      <a:pt x="12387" y="4757"/>
                      <a:pt x="12275" y="4687"/>
                      <a:pt x="12164" y="4617"/>
                    </a:cubicBezTo>
                    <a:cubicBezTo>
                      <a:pt x="12443" y="4031"/>
                      <a:pt x="12484" y="3348"/>
                      <a:pt x="12219" y="2734"/>
                    </a:cubicBezTo>
                    <a:lnTo>
                      <a:pt x="12219" y="2720"/>
                    </a:lnTo>
                    <a:cubicBezTo>
                      <a:pt x="11798" y="1824"/>
                      <a:pt x="11007" y="1324"/>
                      <a:pt x="10052" y="1324"/>
                    </a:cubicBezTo>
                    <a:cubicBezTo>
                      <a:pt x="10026" y="1324"/>
                      <a:pt x="10000" y="1325"/>
                      <a:pt x="9974" y="1325"/>
                    </a:cubicBezTo>
                    <a:cubicBezTo>
                      <a:pt x="9569" y="502"/>
                      <a:pt x="8816" y="42"/>
                      <a:pt x="78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8"/>
              <p:cNvSpPr/>
              <p:nvPr/>
            </p:nvSpPr>
            <p:spPr>
              <a:xfrm>
                <a:off x="1836425" y="730625"/>
                <a:ext cx="17125" cy="16625"/>
              </a:xfrm>
              <a:custGeom>
                <a:avLst/>
                <a:gdLst/>
                <a:ahLst/>
                <a:cxnLst/>
                <a:rect l="l" t="t" r="r" b="b"/>
                <a:pathLst>
                  <a:path w="685" h="665" extrusionOk="0">
                    <a:moveTo>
                      <a:pt x="340" y="1"/>
                    </a:moveTo>
                    <a:cubicBezTo>
                      <a:pt x="257" y="1"/>
                      <a:pt x="167" y="38"/>
                      <a:pt x="112" y="93"/>
                    </a:cubicBezTo>
                    <a:cubicBezTo>
                      <a:pt x="43" y="163"/>
                      <a:pt x="1" y="233"/>
                      <a:pt x="1" y="316"/>
                    </a:cubicBezTo>
                    <a:lnTo>
                      <a:pt x="1" y="386"/>
                    </a:lnTo>
                    <a:cubicBezTo>
                      <a:pt x="1" y="400"/>
                      <a:pt x="29" y="428"/>
                      <a:pt x="29" y="456"/>
                    </a:cubicBezTo>
                    <a:cubicBezTo>
                      <a:pt x="29" y="498"/>
                      <a:pt x="43" y="498"/>
                      <a:pt x="57" y="512"/>
                    </a:cubicBezTo>
                    <a:cubicBezTo>
                      <a:pt x="71" y="525"/>
                      <a:pt x="71" y="539"/>
                      <a:pt x="98" y="567"/>
                    </a:cubicBezTo>
                    <a:cubicBezTo>
                      <a:pt x="168" y="637"/>
                      <a:pt x="238" y="665"/>
                      <a:pt x="322" y="665"/>
                    </a:cubicBezTo>
                    <a:lnTo>
                      <a:pt x="391" y="665"/>
                    </a:lnTo>
                    <a:cubicBezTo>
                      <a:pt x="405" y="665"/>
                      <a:pt x="419" y="651"/>
                      <a:pt x="461" y="651"/>
                    </a:cubicBezTo>
                    <a:cubicBezTo>
                      <a:pt x="475" y="651"/>
                      <a:pt x="489" y="637"/>
                      <a:pt x="517" y="609"/>
                    </a:cubicBezTo>
                    <a:cubicBezTo>
                      <a:pt x="531" y="595"/>
                      <a:pt x="545" y="595"/>
                      <a:pt x="573" y="581"/>
                    </a:cubicBezTo>
                    <a:cubicBezTo>
                      <a:pt x="587" y="567"/>
                      <a:pt x="601" y="539"/>
                      <a:pt x="601" y="525"/>
                    </a:cubicBezTo>
                    <a:cubicBezTo>
                      <a:pt x="615" y="512"/>
                      <a:pt x="615" y="498"/>
                      <a:pt x="629" y="470"/>
                    </a:cubicBezTo>
                    <a:cubicBezTo>
                      <a:pt x="629" y="456"/>
                      <a:pt x="656" y="442"/>
                      <a:pt x="656" y="400"/>
                    </a:cubicBezTo>
                    <a:lnTo>
                      <a:pt x="656" y="330"/>
                    </a:lnTo>
                    <a:cubicBezTo>
                      <a:pt x="684" y="247"/>
                      <a:pt x="656" y="163"/>
                      <a:pt x="587" y="93"/>
                    </a:cubicBezTo>
                    <a:cubicBezTo>
                      <a:pt x="573" y="79"/>
                      <a:pt x="545" y="51"/>
                      <a:pt x="531" y="51"/>
                    </a:cubicBezTo>
                    <a:cubicBezTo>
                      <a:pt x="517" y="37"/>
                      <a:pt x="503" y="37"/>
                      <a:pt x="475" y="23"/>
                    </a:cubicBezTo>
                    <a:cubicBezTo>
                      <a:pt x="461" y="23"/>
                      <a:pt x="447" y="9"/>
                      <a:pt x="405" y="9"/>
                    </a:cubicBezTo>
                    <a:cubicBezTo>
                      <a:pt x="384" y="3"/>
                      <a:pt x="362" y="1"/>
                      <a:pt x="3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49"/>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081" name="Google Shape;1081;p49"/>
          <p:cNvGrpSpPr/>
          <p:nvPr/>
        </p:nvGrpSpPr>
        <p:grpSpPr>
          <a:xfrm>
            <a:off x="710094" y="1226435"/>
            <a:ext cx="1403699" cy="1931966"/>
            <a:chOff x="1682650" y="2068875"/>
            <a:chExt cx="1143450" cy="1573775"/>
          </a:xfrm>
        </p:grpSpPr>
        <p:sp>
          <p:nvSpPr>
            <p:cNvPr id="1082" name="Google Shape;1082;p49"/>
            <p:cNvSpPr/>
            <p:nvPr/>
          </p:nvSpPr>
          <p:spPr>
            <a:xfrm>
              <a:off x="1923275" y="2199975"/>
              <a:ext cx="738950" cy="742800"/>
            </a:xfrm>
            <a:custGeom>
              <a:avLst/>
              <a:gdLst/>
              <a:ahLst/>
              <a:cxnLst/>
              <a:rect l="l" t="t" r="r" b="b"/>
              <a:pathLst>
                <a:path w="29558" h="29712" extrusionOk="0">
                  <a:moveTo>
                    <a:pt x="14855" y="1"/>
                  </a:moveTo>
                  <a:cubicBezTo>
                    <a:pt x="6667" y="1"/>
                    <a:pt x="0" y="6668"/>
                    <a:pt x="0" y="14856"/>
                  </a:cubicBezTo>
                  <a:cubicBezTo>
                    <a:pt x="0" y="23058"/>
                    <a:pt x="6667" y="29711"/>
                    <a:pt x="14855" y="29711"/>
                  </a:cubicBezTo>
                  <a:cubicBezTo>
                    <a:pt x="20212" y="29711"/>
                    <a:pt x="24898" y="26866"/>
                    <a:pt x="27521" y="22612"/>
                  </a:cubicBezTo>
                  <a:cubicBezTo>
                    <a:pt x="27242" y="22528"/>
                    <a:pt x="26963" y="22416"/>
                    <a:pt x="26712" y="22263"/>
                  </a:cubicBezTo>
                  <a:cubicBezTo>
                    <a:pt x="24243" y="26224"/>
                    <a:pt x="19849" y="28861"/>
                    <a:pt x="14855" y="28861"/>
                  </a:cubicBezTo>
                  <a:cubicBezTo>
                    <a:pt x="7156" y="28861"/>
                    <a:pt x="879" y="22584"/>
                    <a:pt x="879" y="14870"/>
                  </a:cubicBezTo>
                  <a:cubicBezTo>
                    <a:pt x="879" y="7170"/>
                    <a:pt x="7156" y="894"/>
                    <a:pt x="14855" y="894"/>
                  </a:cubicBezTo>
                  <a:cubicBezTo>
                    <a:pt x="21885" y="894"/>
                    <a:pt x="27716" y="6110"/>
                    <a:pt x="28692" y="12848"/>
                  </a:cubicBezTo>
                  <a:cubicBezTo>
                    <a:pt x="28804" y="12834"/>
                    <a:pt x="28929" y="12834"/>
                    <a:pt x="29055" y="12820"/>
                  </a:cubicBezTo>
                  <a:lnTo>
                    <a:pt x="29557" y="12820"/>
                  </a:lnTo>
                  <a:cubicBezTo>
                    <a:pt x="28567" y="5580"/>
                    <a:pt x="22346" y="1"/>
                    <a:pt x="14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2561400" y="2551150"/>
              <a:ext cx="191125" cy="192850"/>
            </a:xfrm>
            <a:custGeom>
              <a:avLst/>
              <a:gdLst/>
              <a:ahLst/>
              <a:cxnLst/>
              <a:rect l="l" t="t" r="r" b="b"/>
              <a:pathLst>
                <a:path w="7645" h="7714" extrusionOk="0">
                  <a:moveTo>
                    <a:pt x="3732" y="1686"/>
                  </a:moveTo>
                  <a:cubicBezTo>
                    <a:pt x="4898" y="1686"/>
                    <a:pt x="5833" y="2587"/>
                    <a:pt x="5887" y="3738"/>
                  </a:cubicBezTo>
                  <a:cubicBezTo>
                    <a:pt x="5887" y="3850"/>
                    <a:pt x="5887" y="3948"/>
                    <a:pt x="5859" y="4059"/>
                  </a:cubicBezTo>
                  <a:cubicBezTo>
                    <a:pt x="5832" y="4436"/>
                    <a:pt x="5692" y="4798"/>
                    <a:pt x="5455" y="5105"/>
                  </a:cubicBezTo>
                  <a:cubicBezTo>
                    <a:pt x="5455" y="5119"/>
                    <a:pt x="5441" y="5119"/>
                    <a:pt x="5441" y="5133"/>
                  </a:cubicBezTo>
                  <a:cubicBezTo>
                    <a:pt x="5413" y="5175"/>
                    <a:pt x="5371" y="5231"/>
                    <a:pt x="5343" y="5259"/>
                  </a:cubicBezTo>
                  <a:cubicBezTo>
                    <a:pt x="5106" y="5524"/>
                    <a:pt x="4813" y="5733"/>
                    <a:pt x="4479" y="5859"/>
                  </a:cubicBezTo>
                  <a:cubicBezTo>
                    <a:pt x="4437" y="5873"/>
                    <a:pt x="4381" y="5886"/>
                    <a:pt x="4339" y="5900"/>
                  </a:cubicBezTo>
                  <a:cubicBezTo>
                    <a:pt x="4186" y="5956"/>
                    <a:pt x="4018" y="5998"/>
                    <a:pt x="3837" y="5998"/>
                  </a:cubicBezTo>
                  <a:lnTo>
                    <a:pt x="3614" y="5998"/>
                  </a:lnTo>
                  <a:cubicBezTo>
                    <a:pt x="2554" y="5928"/>
                    <a:pt x="1647" y="5050"/>
                    <a:pt x="1591" y="3920"/>
                  </a:cubicBezTo>
                  <a:cubicBezTo>
                    <a:pt x="1563" y="2734"/>
                    <a:pt x="2470" y="1744"/>
                    <a:pt x="3628" y="1688"/>
                  </a:cubicBezTo>
                  <a:cubicBezTo>
                    <a:pt x="3663" y="1686"/>
                    <a:pt x="3698" y="1686"/>
                    <a:pt x="3732" y="1686"/>
                  </a:cubicBezTo>
                  <a:close/>
                  <a:moveTo>
                    <a:pt x="3795" y="0"/>
                  </a:moveTo>
                  <a:lnTo>
                    <a:pt x="3446" y="14"/>
                  </a:lnTo>
                  <a:cubicBezTo>
                    <a:pt x="3418" y="14"/>
                    <a:pt x="3404" y="14"/>
                    <a:pt x="3391" y="28"/>
                  </a:cubicBezTo>
                  <a:cubicBezTo>
                    <a:pt x="3307" y="28"/>
                    <a:pt x="3265" y="84"/>
                    <a:pt x="3265" y="168"/>
                  </a:cubicBezTo>
                  <a:cubicBezTo>
                    <a:pt x="3265" y="307"/>
                    <a:pt x="3265" y="447"/>
                    <a:pt x="3279" y="572"/>
                  </a:cubicBezTo>
                  <a:cubicBezTo>
                    <a:pt x="3279" y="586"/>
                    <a:pt x="3279" y="600"/>
                    <a:pt x="3251" y="600"/>
                  </a:cubicBezTo>
                  <a:cubicBezTo>
                    <a:pt x="3028" y="642"/>
                    <a:pt x="2819" y="698"/>
                    <a:pt x="2609" y="781"/>
                  </a:cubicBezTo>
                  <a:cubicBezTo>
                    <a:pt x="2597" y="785"/>
                    <a:pt x="2588" y="787"/>
                    <a:pt x="2582" y="787"/>
                  </a:cubicBezTo>
                  <a:cubicBezTo>
                    <a:pt x="2566" y="787"/>
                    <a:pt x="2563" y="777"/>
                    <a:pt x="2554" y="767"/>
                  </a:cubicBezTo>
                  <a:cubicBezTo>
                    <a:pt x="2484" y="642"/>
                    <a:pt x="2428" y="530"/>
                    <a:pt x="2358" y="419"/>
                  </a:cubicBezTo>
                  <a:cubicBezTo>
                    <a:pt x="2339" y="371"/>
                    <a:pt x="2301" y="343"/>
                    <a:pt x="2261" y="343"/>
                  </a:cubicBezTo>
                  <a:cubicBezTo>
                    <a:pt x="2242" y="343"/>
                    <a:pt x="2223" y="349"/>
                    <a:pt x="2205" y="363"/>
                  </a:cubicBezTo>
                  <a:cubicBezTo>
                    <a:pt x="2065" y="433"/>
                    <a:pt x="1912" y="516"/>
                    <a:pt x="1772" y="586"/>
                  </a:cubicBezTo>
                  <a:cubicBezTo>
                    <a:pt x="1703" y="628"/>
                    <a:pt x="1703" y="698"/>
                    <a:pt x="1731" y="739"/>
                  </a:cubicBezTo>
                  <a:lnTo>
                    <a:pt x="1884" y="1060"/>
                  </a:lnTo>
                  <a:cubicBezTo>
                    <a:pt x="1912" y="1088"/>
                    <a:pt x="1926" y="1102"/>
                    <a:pt x="1940" y="1144"/>
                  </a:cubicBezTo>
                  <a:cubicBezTo>
                    <a:pt x="1731" y="1283"/>
                    <a:pt x="1535" y="1437"/>
                    <a:pt x="1382" y="1632"/>
                  </a:cubicBezTo>
                  <a:lnTo>
                    <a:pt x="1019" y="1367"/>
                  </a:lnTo>
                  <a:cubicBezTo>
                    <a:pt x="994" y="1355"/>
                    <a:pt x="966" y="1348"/>
                    <a:pt x="941" y="1348"/>
                  </a:cubicBezTo>
                  <a:cubicBezTo>
                    <a:pt x="909" y="1348"/>
                    <a:pt x="881" y="1358"/>
                    <a:pt x="866" y="1381"/>
                  </a:cubicBezTo>
                  <a:cubicBezTo>
                    <a:pt x="754" y="1521"/>
                    <a:pt x="657" y="1646"/>
                    <a:pt x="559" y="1786"/>
                  </a:cubicBezTo>
                  <a:cubicBezTo>
                    <a:pt x="531" y="1841"/>
                    <a:pt x="545" y="1911"/>
                    <a:pt x="601" y="1939"/>
                  </a:cubicBezTo>
                  <a:cubicBezTo>
                    <a:pt x="698" y="2037"/>
                    <a:pt x="810" y="2106"/>
                    <a:pt x="936" y="2190"/>
                  </a:cubicBezTo>
                  <a:cubicBezTo>
                    <a:pt x="950" y="2204"/>
                    <a:pt x="950" y="2204"/>
                    <a:pt x="963" y="2204"/>
                  </a:cubicBezTo>
                  <a:cubicBezTo>
                    <a:pt x="908" y="2330"/>
                    <a:pt x="838" y="2427"/>
                    <a:pt x="810" y="2539"/>
                  </a:cubicBezTo>
                  <a:cubicBezTo>
                    <a:pt x="754" y="2636"/>
                    <a:pt x="726" y="2762"/>
                    <a:pt x="671" y="2888"/>
                  </a:cubicBezTo>
                  <a:lnTo>
                    <a:pt x="629" y="2888"/>
                  </a:lnTo>
                  <a:cubicBezTo>
                    <a:pt x="489" y="2874"/>
                    <a:pt x="378" y="2832"/>
                    <a:pt x="238" y="2818"/>
                  </a:cubicBezTo>
                  <a:cubicBezTo>
                    <a:pt x="227" y="2815"/>
                    <a:pt x="215" y="2814"/>
                    <a:pt x="205" y="2814"/>
                  </a:cubicBezTo>
                  <a:cubicBezTo>
                    <a:pt x="151" y="2814"/>
                    <a:pt x="110" y="2843"/>
                    <a:pt x="99" y="2901"/>
                  </a:cubicBezTo>
                  <a:cubicBezTo>
                    <a:pt x="71" y="2957"/>
                    <a:pt x="57" y="3013"/>
                    <a:pt x="57" y="3083"/>
                  </a:cubicBezTo>
                  <a:lnTo>
                    <a:pt x="1" y="3390"/>
                  </a:lnTo>
                  <a:lnTo>
                    <a:pt x="1" y="3445"/>
                  </a:lnTo>
                  <a:cubicBezTo>
                    <a:pt x="29" y="3501"/>
                    <a:pt x="71" y="3529"/>
                    <a:pt x="127" y="3529"/>
                  </a:cubicBezTo>
                  <a:cubicBezTo>
                    <a:pt x="196" y="3543"/>
                    <a:pt x="280" y="3571"/>
                    <a:pt x="350" y="3585"/>
                  </a:cubicBezTo>
                  <a:cubicBezTo>
                    <a:pt x="419" y="3599"/>
                    <a:pt x="475" y="3599"/>
                    <a:pt x="531" y="3613"/>
                  </a:cubicBezTo>
                  <a:lnTo>
                    <a:pt x="559" y="4366"/>
                  </a:lnTo>
                  <a:cubicBezTo>
                    <a:pt x="559" y="4366"/>
                    <a:pt x="545" y="4366"/>
                    <a:pt x="531" y="4380"/>
                  </a:cubicBezTo>
                  <a:lnTo>
                    <a:pt x="168" y="4492"/>
                  </a:lnTo>
                  <a:cubicBezTo>
                    <a:pt x="113" y="4506"/>
                    <a:pt x="57" y="4519"/>
                    <a:pt x="43" y="4589"/>
                  </a:cubicBezTo>
                  <a:lnTo>
                    <a:pt x="43" y="4645"/>
                  </a:lnTo>
                  <a:cubicBezTo>
                    <a:pt x="43" y="4645"/>
                    <a:pt x="43" y="4659"/>
                    <a:pt x="57" y="4659"/>
                  </a:cubicBezTo>
                  <a:cubicBezTo>
                    <a:pt x="99" y="4798"/>
                    <a:pt x="127" y="4938"/>
                    <a:pt x="182" y="5105"/>
                  </a:cubicBezTo>
                  <a:cubicBezTo>
                    <a:pt x="193" y="5171"/>
                    <a:pt x="230" y="5194"/>
                    <a:pt x="286" y="5194"/>
                  </a:cubicBezTo>
                  <a:cubicBezTo>
                    <a:pt x="301" y="5194"/>
                    <a:pt x="318" y="5192"/>
                    <a:pt x="336" y="5189"/>
                  </a:cubicBezTo>
                  <a:cubicBezTo>
                    <a:pt x="392" y="5175"/>
                    <a:pt x="447" y="5175"/>
                    <a:pt x="489" y="5147"/>
                  </a:cubicBezTo>
                  <a:cubicBezTo>
                    <a:pt x="587" y="5133"/>
                    <a:pt x="671" y="5105"/>
                    <a:pt x="768" y="5077"/>
                  </a:cubicBezTo>
                  <a:cubicBezTo>
                    <a:pt x="866" y="5315"/>
                    <a:pt x="977" y="5538"/>
                    <a:pt x="1117" y="5747"/>
                  </a:cubicBezTo>
                  <a:cubicBezTo>
                    <a:pt x="1005" y="5845"/>
                    <a:pt x="894" y="5942"/>
                    <a:pt x="796" y="6040"/>
                  </a:cubicBezTo>
                  <a:cubicBezTo>
                    <a:pt x="740" y="6096"/>
                    <a:pt x="740" y="6151"/>
                    <a:pt x="768" y="6193"/>
                  </a:cubicBezTo>
                  <a:cubicBezTo>
                    <a:pt x="796" y="6221"/>
                    <a:pt x="810" y="6249"/>
                    <a:pt x="824" y="6263"/>
                  </a:cubicBezTo>
                  <a:cubicBezTo>
                    <a:pt x="908" y="6375"/>
                    <a:pt x="1005" y="6458"/>
                    <a:pt x="1089" y="6570"/>
                  </a:cubicBezTo>
                  <a:cubicBezTo>
                    <a:pt x="1118" y="6607"/>
                    <a:pt x="1152" y="6624"/>
                    <a:pt x="1183" y="6624"/>
                  </a:cubicBezTo>
                  <a:cubicBezTo>
                    <a:pt x="1211" y="6624"/>
                    <a:pt x="1237" y="6610"/>
                    <a:pt x="1256" y="6584"/>
                  </a:cubicBezTo>
                  <a:cubicBezTo>
                    <a:pt x="1298" y="6542"/>
                    <a:pt x="1354" y="6514"/>
                    <a:pt x="1382" y="6472"/>
                  </a:cubicBezTo>
                  <a:cubicBezTo>
                    <a:pt x="1452" y="6430"/>
                    <a:pt x="1521" y="6361"/>
                    <a:pt x="1591" y="6305"/>
                  </a:cubicBezTo>
                  <a:cubicBezTo>
                    <a:pt x="1703" y="6389"/>
                    <a:pt x="1786" y="6458"/>
                    <a:pt x="1884" y="6528"/>
                  </a:cubicBezTo>
                  <a:lnTo>
                    <a:pt x="2205" y="6737"/>
                  </a:lnTo>
                  <a:cubicBezTo>
                    <a:pt x="2205" y="6737"/>
                    <a:pt x="2205" y="6751"/>
                    <a:pt x="2191" y="6779"/>
                  </a:cubicBezTo>
                  <a:cubicBezTo>
                    <a:pt x="2135" y="6891"/>
                    <a:pt x="2079" y="7030"/>
                    <a:pt x="2024" y="7156"/>
                  </a:cubicBezTo>
                  <a:cubicBezTo>
                    <a:pt x="1996" y="7226"/>
                    <a:pt x="2010" y="7281"/>
                    <a:pt x="2079" y="7309"/>
                  </a:cubicBezTo>
                  <a:cubicBezTo>
                    <a:pt x="2233" y="7379"/>
                    <a:pt x="2372" y="7449"/>
                    <a:pt x="2540" y="7505"/>
                  </a:cubicBezTo>
                  <a:cubicBezTo>
                    <a:pt x="2559" y="7516"/>
                    <a:pt x="2576" y="7521"/>
                    <a:pt x="2591" y="7521"/>
                  </a:cubicBezTo>
                  <a:cubicBezTo>
                    <a:pt x="2632" y="7521"/>
                    <a:pt x="2663" y="7485"/>
                    <a:pt x="2693" y="7435"/>
                  </a:cubicBezTo>
                  <a:cubicBezTo>
                    <a:pt x="2721" y="7365"/>
                    <a:pt x="2763" y="7295"/>
                    <a:pt x="2791" y="7212"/>
                  </a:cubicBezTo>
                  <a:cubicBezTo>
                    <a:pt x="2833" y="7142"/>
                    <a:pt x="2847" y="7086"/>
                    <a:pt x="2888" y="7016"/>
                  </a:cubicBezTo>
                  <a:cubicBezTo>
                    <a:pt x="3112" y="7086"/>
                    <a:pt x="3335" y="7128"/>
                    <a:pt x="3558" y="7156"/>
                  </a:cubicBezTo>
                  <a:lnTo>
                    <a:pt x="3614" y="7156"/>
                  </a:lnTo>
                  <a:lnTo>
                    <a:pt x="3628" y="7588"/>
                  </a:lnTo>
                  <a:cubicBezTo>
                    <a:pt x="3628" y="7686"/>
                    <a:pt x="3669" y="7714"/>
                    <a:pt x="3753" y="7714"/>
                  </a:cubicBezTo>
                  <a:cubicBezTo>
                    <a:pt x="3907" y="7714"/>
                    <a:pt x="4088" y="7714"/>
                    <a:pt x="4241" y="7700"/>
                  </a:cubicBezTo>
                  <a:cubicBezTo>
                    <a:pt x="4255" y="7700"/>
                    <a:pt x="4283" y="7700"/>
                    <a:pt x="4297" y="7686"/>
                  </a:cubicBezTo>
                  <a:cubicBezTo>
                    <a:pt x="4325" y="7658"/>
                    <a:pt x="4353" y="7630"/>
                    <a:pt x="4353" y="7588"/>
                  </a:cubicBezTo>
                  <a:lnTo>
                    <a:pt x="4353" y="7574"/>
                  </a:lnTo>
                  <a:lnTo>
                    <a:pt x="4353" y="7309"/>
                  </a:lnTo>
                  <a:lnTo>
                    <a:pt x="4353" y="7156"/>
                  </a:lnTo>
                  <a:lnTo>
                    <a:pt x="4353" y="7128"/>
                  </a:lnTo>
                  <a:cubicBezTo>
                    <a:pt x="4381" y="7128"/>
                    <a:pt x="4423" y="7100"/>
                    <a:pt x="4465" y="7100"/>
                  </a:cubicBezTo>
                  <a:cubicBezTo>
                    <a:pt x="4674" y="7072"/>
                    <a:pt x="4869" y="7016"/>
                    <a:pt x="5064" y="6933"/>
                  </a:cubicBezTo>
                  <a:cubicBezTo>
                    <a:pt x="5064" y="6947"/>
                    <a:pt x="5078" y="6947"/>
                    <a:pt x="5078" y="6961"/>
                  </a:cubicBezTo>
                  <a:cubicBezTo>
                    <a:pt x="5148" y="7086"/>
                    <a:pt x="5204" y="7212"/>
                    <a:pt x="5274" y="7309"/>
                  </a:cubicBezTo>
                  <a:cubicBezTo>
                    <a:pt x="5294" y="7361"/>
                    <a:pt x="5323" y="7390"/>
                    <a:pt x="5364" y="7390"/>
                  </a:cubicBezTo>
                  <a:cubicBezTo>
                    <a:pt x="5379" y="7390"/>
                    <a:pt x="5395" y="7386"/>
                    <a:pt x="5413" y="7379"/>
                  </a:cubicBezTo>
                  <a:cubicBezTo>
                    <a:pt x="5427" y="7379"/>
                    <a:pt x="5427" y="7379"/>
                    <a:pt x="5441" y="7365"/>
                  </a:cubicBezTo>
                  <a:lnTo>
                    <a:pt x="5650" y="7267"/>
                  </a:lnTo>
                  <a:cubicBezTo>
                    <a:pt x="5720" y="7226"/>
                    <a:pt x="5790" y="7170"/>
                    <a:pt x="5859" y="7142"/>
                  </a:cubicBezTo>
                  <a:cubicBezTo>
                    <a:pt x="5929" y="7100"/>
                    <a:pt x="5957" y="7030"/>
                    <a:pt x="5915" y="6961"/>
                  </a:cubicBezTo>
                  <a:cubicBezTo>
                    <a:pt x="5901" y="6933"/>
                    <a:pt x="5887" y="6891"/>
                    <a:pt x="5859" y="6877"/>
                  </a:cubicBezTo>
                  <a:cubicBezTo>
                    <a:pt x="5818" y="6779"/>
                    <a:pt x="5762" y="6668"/>
                    <a:pt x="5706" y="6584"/>
                  </a:cubicBezTo>
                  <a:cubicBezTo>
                    <a:pt x="5818" y="6500"/>
                    <a:pt x="5901" y="6430"/>
                    <a:pt x="5999" y="6361"/>
                  </a:cubicBezTo>
                  <a:cubicBezTo>
                    <a:pt x="6055" y="6319"/>
                    <a:pt x="6097" y="6291"/>
                    <a:pt x="6124" y="6235"/>
                  </a:cubicBezTo>
                  <a:lnTo>
                    <a:pt x="6264" y="6096"/>
                  </a:lnTo>
                  <a:cubicBezTo>
                    <a:pt x="6278" y="6096"/>
                    <a:pt x="6278" y="6110"/>
                    <a:pt x="6306" y="6110"/>
                  </a:cubicBezTo>
                  <a:cubicBezTo>
                    <a:pt x="6403" y="6193"/>
                    <a:pt x="6515" y="6263"/>
                    <a:pt x="6613" y="6333"/>
                  </a:cubicBezTo>
                  <a:cubicBezTo>
                    <a:pt x="6637" y="6357"/>
                    <a:pt x="6664" y="6368"/>
                    <a:pt x="6692" y="6368"/>
                  </a:cubicBezTo>
                  <a:cubicBezTo>
                    <a:pt x="6727" y="6368"/>
                    <a:pt x="6763" y="6350"/>
                    <a:pt x="6794" y="6319"/>
                  </a:cubicBezTo>
                  <a:cubicBezTo>
                    <a:pt x="6808" y="6305"/>
                    <a:pt x="6822" y="6291"/>
                    <a:pt x="6822" y="6263"/>
                  </a:cubicBezTo>
                  <a:cubicBezTo>
                    <a:pt x="6906" y="6165"/>
                    <a:pt x="7003" y="6040"/>
                    <a:pt x="7087" y="5914"/>
                  </a:cubicBezTo>
                  <a:cubicBezTo>
                    <a:pt x="7115" y="5873"/>
                    <a:pt x="7115" y="5831"/>
                    <a:pt x="7087" y="5775"/>
                  </a:cubicBezTo>
                  <a:cubicBezTo>
                    <a:pt x="7073" y="5775"/>
                    <a:pt x="7073" y="5761"/>
                    <a:pt x="7045" y="5761"/>
                  </a:cubicBezTo>
                  <a:cubicBezTo>
                    <a:pt x="7003" y="5733"/>
                    <a:pt x="6947" y="5691"/>
                    <a:pt x="6892" y="5635"/>
                  </a:cubicBezTo>
                  <a:cubicBezTo>
                    <a:pt x="6836" y="5607"/>
                    <a:pt x="6766" y="5552"/>
                    <a:pt x="6724" y="5524"/>
                  </a:cubicBezTo>
                  <a:cubicBezTo>
                    <a:pt x="6696" y="5524"/>
                    <a:pt x="6696" y="5496"/>
                    <a:pt x="6682" y="5496"/>
                  </a:cubicBezTo>
                  <a:cubicBezTo>
                    <a:pt x="6724" y="5454"/>
                    <a:pt x="6738" y="5398"/>
                    <a:pt x="6766" y="5342"/>
                  </a:cubicBezTo>
                  <a:cubicBezTo>
                    <a:pt x="6794" y="5315"/>
                    <a:pt x="6808" y="5287"/>
                    <a:pt x="6808" y="5259"/>
                  </a:cubicBezTo>
                  <a:cubicBezTo>
                    <a:pt x="6878" y="5119"/>
                    <a:pt x="6933" y="4966"/>
                    <a:pt x="6975" y="4798"/>
                  </a:cubicBezTo>
                  <a:cubicBezTo>
                    <a:pt x="7101" y="4826"/>
                    <a:pt x="7212" y="4840"/>
                    <a:pt x="7324" y="4868"/>
                  </a:cubicBezTo>
                  <a:cubicBezTo>
                    <a:pt x="7366" y="4868"/>
                    <a:pt x="7394" y="4896"/>
                    <a:pt x="7422" y="4896"/>
                  </a:cubicBezTo>
                  <a:cubicBezTo>
                    <a:pt x="7431" y="4898"/>
                    <a:pt x="7439" y="4899"/>
                    <a:pt x="7447" y="4899"/>
                  </a:cubicBezTo>
                  <a:cubicBezTo>
                    <a:pt x="7502" y="4899"/>
                    <a:pt x="7537" y="4859"/>
                    <a:pt x="7561" y="4798"/>
                  </a:cubicBezTo>
                  <a:cubicBezTo>
                    <a:pt x="7575" y="4757"/>
                    <a:pt x="7589" y="4701"/>
                    <a:pt x="7589" y="4645"/>
                  </a:cubicBezTo>
                  <a:lnTo>
                    <a:pt x="7645" y="4338"/>
                  </a:lnTo>
                  <a:lnTo>
                    <a:pt x="7645" y="4268"/>
                  </a:lnTo>
                  <a:cubicBezTo>
                    <a:pt x="7631" y="4213"/>
                    <a:pt x="7575" y="4199"/>
                    <a:pt x="7519" y="4171"/>
                  </a:cubicBezTo>
                  <a:lnTo>
                    <a:pt x="7254" y="4129"/>
                  </a:lnTo>
                  <a:cubicBezTo>
                    <a:pt x="7212" y="4101"/>
                    <a:pt x="7157" y="4101"/>
                    <a:pt x="7101" y="4087"/>
                  </a:cubicBezTo>
                  <a:lnTo>
                    <a:pt x="7101" y="3710"/>
                  </a:lnTo>
                  <a:cubicBezTo>
                    <a:pt x="7101" y="3585"/>
                    <a:pt x="7087" y="3459"/>
                    <a:pt x="7073" y="3334"/>
                  </a:cubicBezTo>
                  <a:cubicBezTo>
                    <a:pt x="7212" y="3306"/>
                    <a:pt x="7352" y="3264"/>
                    <a:pt x="7464" y="3236"/>
                  </a:cubicBezTo>
                  <a:cubicBezTo>
                    <a:pt x="7450" y="3222"/>
                    <a:pt x="7491" y="3180"/>
                    <a:pt x="7505" y="3139"/>
                  </a:cubicBezTo>
                  <a:lnTo>
                    <a:pt x="7505" y="3069"/>
                  </a:lnTo>
                  <a:cubicBezTo>
                    <a:pt x="7505" y="3041"/>
                    <a:pt x="7491" y="3013"/>
                    <a:pt x="7491" y="2999"/>
                  </a:cubicBezTo>
                  <a:cubicBezTo>
                    <a:pt x="7464" y="2901"/>
                    <a:pt x="7436" y="2832"/>
                    <a:pt x="7422" y="2748"/>
                  </a:cubicBezTo>
                  <a:cubicBezTo>
                    <a:pt x="7394" y="2692"/>
                    <a:pt x="7394" y="2650"/>
                    <a:pt x="7380" y="2609"/>
                  </a:cubicBezTo>
                  <a:cubicBezTo>
                    <a:pt x="7368" y="2550"/>
                    <a:pt x="7328" y="2521"/>
                    <a:pt x="7274" y="2521"/>
                  </a:cubicBezTo>
                  <a:cubicBezTo>
                    <a:pt x="7263" y="2521"/>
                    <a:pt x="7252" y="2523"/>
                    <a:pt x="7240" y="2525"/>
                  </a:cubicBezTo>
                  <a:cubicBezTo>
                    <a:pt x="7101" y="2553"/>
                    <a:pt x="6975" y="2595"/>
                    <a:pt x="6836" y="2622"/>
                  </a:cubicBezTo>
                  <a:cubicBezTo>
                    <a:pt x="6827" y="2631"/>
                    <a:pt x="6821" y="2634"/>
                    <a:pt x="6817" y="2634"/>
                  </a:cubicBezTo>
                  <a:cubicBezTo>
                    <a:pt x="6807" y="2634"/>
                    <a:pt x="6804" y="2618"/>
                    <a:pt x="6794" y="2609"/>
                  </a:cubicBezTo>
                  <a:cubicBezTo>
                    <a:pt x="6724" y="2469"/>
                    <a:pt x="6668" y="2330"/>
                    <a:pt x="6599" y="2204"/>
                  </a:cubicBezTo>
                  <a:cubicBezTo>
                    <a:pt x="6557" y="2134"/>
                    <a:pt x="6501" y="2065"/>
                    <a:pt x="6459" y="1981"/>
                  </a:cubicBezTo>
                  <a:cubicBezTo>
                    <a:pt x="6473" y="1967"/>
                    <a:pt x="6473" y="1967"/>
                    <a:pt x="6487" y="1967"/>
                  </a:cubicBezTo>
                  <a:cubicBezTo>
                    <a:pt x="6599" y="1883"/>
                    <a:pt x="6696" y="1786"/>
                    <a:pt x="6808" y="1688"/>
                  </a:cubicBezTo>
                  <a:cubicBezTo>
                    <a:pt x="6850" y="1632"/>
                    <a:pt x="6878" y="1576"/>
                    <a:pt x="6822" y="1534"/>
                  </a:cubicBezTo>
                  <a:cubicBezTo>
                    <a:pt x="6794" y="1493"/>
                    <a:pt x="6752" y="1437"/>
                    <a:pt x="6710" y="1409"/>
                  </a:cubicBezTo>
                  <a:cubicBezTo>
                    <a:pt x="6654" y="1325"/>
                    <a:pt x="6571" y="1228"/>
                    <a:pt x="6487" y="1144"/>
                  </a:cubicBezTo>
                  <a:cubicBezTo>
                    <a:pt x="6459" y="1116"/>
                    <a:pt x="6435" y="1102"/>
                    <a:pt x="6410" y="1102"/>
                  </a:cubicBezTo>
                  <a:cubicBezTo>
                    <a:pt x="6386" y="1102"/>
                    <a:pt x="6362" y="1116"/>
                    <a:pt x="6334" y="1144"/>
                  </a:cubicBezTo>
                  <a:lnTo>
                    <a:pt x="6069" y="1353"/>
                  </a:lnTo>
                  <a:cubicBezTo>
                    <a:pt x="6041" y="1367"/>
                    <a:pt x="6013" y="1409"/>
                    <a:pt x="5985" y="1423"/>
                  </a:cubicBezTo>
                  <a:cubicBezTo>
                    <a:pt x="5790" y="1256"/>
                    <a:pt x="5608" y="1116"/>
                    <a:pt x="5399" y="990"/>
                  </a:cubicBezTo>
                  <a:cubicBezTo>
                    <a:pt x="5399" y="977"/>
                    <a:pt x="5413" y="977"/>
                    <a:pt x="5413" y="949"/>
                  </a:cubicBezTo>
                  <a:lnTo>
                    <a:pt x="5566" y="586"/>
                  </a:lnTo>
                  <a:cubicBezTo>
                    <a:pt x="5608" y="516"/>
                    <a:pt x="5580" y="447"/>
                    <a:pt x="5497" y="419"/>
                  </a:cubicBezTo>
                  <a:cubicBezTo>
                    <a:pt x="5427" y="377"/>
                    <a:pt x="5343" y="349"/>
                    <a:pt x="5274" y="307"/>
                  </a:cubicBezTo>
                  <a:cubicBezTo>
                    <a:pt x="5204" y="279"/>
                    <a:pt x="5134" y="251"/>
                    <a:pt x="5064" y="223"/>
                  </a:cubicBezTo>
                  <a:cubicBezTo>
                    <a:pt x="5045" y="212"/>
                    <a:pt x="5027" y="207"/>
                    <a:pt x="5010" y="207"/>
                  </a:cubicBezTo>
                  <a:cubicBezTo>
                    <a:pt x="4966" y="207"/>
                    <a:pt x="4931" y="243"/>
                    <a:pt x="4911" y="293"/>
                  </a:cubicBezTo>
                  <a:lnTo>
                    <a:pt x="4744" y="656"/>
                  </a:lnTo>
                  <a:cubicBezTo>
                    <a:pt x="4730" y="698"/>
                    <a:pt x="4716" y="698"/>
                    <a:pt x="4674" y="698"/>
                  </a:cubicBezTo>
                  <a:cubicBezTo>
                    <a:pt x="4465" y="628"/>
                    <a:pt x="4241" y="586"/>
                    <a:pt x="4032" y="572"/>
                  </a:cubicBezTo>
                  <a:cubicBezTo>
                    <a:pt x="4004" y="572"/>
                    <a:pt x="4004" y="558"/>
                    <a:pt x="4004" y="530"/>
                  </a:cubicBezTo>
                  <a:cubicBezTo>
                    <a:pt x="4004" y="391"/>
                    <a:pt x="3976" y="251"/>
                    <a:pt x="3976" y="112"/>
                  </a:cubicBezTo>
                  <a:cubicBezTo>
                    <a:pt x="3976" y="42"/>
                    <a:pt x="3935" y="0"/>
                    <a:pt x="3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2628025" y="2621925"/>
              <a:ext cx="51625" cy="50625"/>
            </a:xfrm>
            <a:custGeom>
              <a:avLst/>
              <a:gdLst/>
              <a:ahLst/>
              <a:cxnLst/>
              <a:rect l="l" t="t" r="r" b="b"/>
              <a:pathLst>
                <a:path w="2065" h="2025" extrusionOk="0">
                  <a:moveTo>
                    <a:pt x="1031" y="0"/>
                  </a:moveTo>
                  <a:cubicBezTo>
                    <a:pt x="1022" y="0"/>
                    <a:pt x="1013" y="0"/>
                    <a:pt x="1004" y="1"/>
                  </a:cubicBezTo>
                  <a:cubicBezTo>
                    <a:pt x="447" y="29"/>
                    <a:pt x="0" y="489"/>
                    <a:pt x="28" y="1047"/>
                  </a:cubicBezTo>
                  <a:cubicBezTo>
                    <a:pt x="42" y="1588"/>
                    <a:pt x="488" y="2025"/>
                    <a:pt x="1025" y="2025"/>
                  </a:cubicBezTo>
                  <a:cubicBezTo>
                    <a:pt x="1041" y="2025"/>
                    <a:pt x="1058" y="2024"/>
                    <a:pt x="1074" y="2023"/>
                  </a:cubicBezTo>
                  <a:cubicBezTo>
                    <a:pt x="1632" y="2009"/>
                    <a:pt x="2065" y="1535"/>
                    <a:pt x="2051" y="977"/>
                  </a:cubicBezTo>
                  <a:cubicBezTo>
                    <a:pt x="2037" y="428"/>
                    <a:pt x="1577" y="0"/>
                    <a:pt x="10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842700" y="3494425"/>
              <a:ext cx="182425" cy="148225"/>
            </a:xfrm>
            <a:custGeom>
              <a:avLst/>
              <a:gdLst/>
              <a:ahLst/>
              <a:cxnLst/>
              <a:rect l="l" t="t" r="r" b="b"/>
              <a:pathLst>
                <a:path w="7297" h="5929" extrusionOk="0">
                  <a:moveTo>
                    <a:pt x="1" y="0"/>
                  </a:moveTo>
                  <a:lnTo>
                    <a:pt x="1" y="5928"/>
                  </a:lnTo>
                  <a:lnTo>
                    <a:pt x="7296" y="5928"/>
                  </a:lnTo>
                  <a:lnTo>
                    <a:pt x="72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565250" y="3494425"/>
              <a:ext cx="182400" cy="148225"/>
            </a:xfrm>
            <a:custGeom>
              <a:avLst/>
              <a:gdLst/>
              <a:ahLst/>
              <a:cxnLst/>
              <a:rect l="l" t="t" r="r" b="b"/>
              <a:pathLst>
                <a:path w="7296" h="5929" extrusionOk="0">
                  <a:moveTo>
                    <a:pt x="0" y="0"/>
                  </a:moveTo>
                  <a:lnTo>
                    <a:pt x="0" y="5928"/>
                  </a:lnTo>
                  <a:lnTo>
                    <a:pt x="7296" y="5928"/>
                  </a:lnTo>
                  <a:lnTo>
                    <a:pt x="72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2020200" y="2311225"/>
              <a:ext cx="549250" cy="670950"/>
            </a:xfrm>
            <a:custGeom>
              <a:avLst/>
              <a:gdLst/>
              <a:ahLst/>
              <a:cxnLst/>
              <a:rect l="l" t="t" r="r" b="b"/>
              <a:pathLst>
                <a:path w="21970" h="26838" extrusionOk="0">
                  <a:moveTo>
                    <a:pt x="11006" y="1"/>
                  </a:moveTo>
                  <a:cubicBezTo>
                    <a:pt x="6710" y="1"/>
                    <a:pt x="3083" y="3195"/>
                    <a:pt x="2525" y="7449"/>
                  </a:cubicBezTo>
                  <a:lnTo>
                    <a:pt x="1" y="26838"/>
                  </a:lnTo>
                  <a:lnTo>
                    <a:pt x="21970" y="26838"/>
                  </a:lnTo>
                  <a:lnTo>
                    <a:pt x="19473" y="7449"/>
                  </a:lnTo>
                  <a:cubicBezTo>
                    <a:pt x="18915" y="3195"/>
                    <a:pt x="15288" y="1"/>
                    <a:pt x="110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1946975" y="2907175"/>
              <a:ext cx="695375" cy="735475"/>
            </a:xfrm>
            <a:custGeom>
              <a:avLst/>
              <a:gdLst/>
              <a:ahLst/>
              <a:cxnLst/>
              <a:rect l="l" t="t" r="r" b="b"/>
              <a:pathLst>
                <a:path w="27815" h="29419" extrusionOk="0">
                  <a:moveTo>
                    <a:pt x="3055" y="1"/>
                  </a:moveTo>
                  <a:lnTo>
                    <a:pt x="1" y="29418"/>
                  </a:lnTo>
                  <a:lnTo>
                    <a:pt x="27814" y="29418"/>
                  </a:lnTo>
                  <a:lnTo>
                    <a:pt x="247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2560375" y="2907175"/>
              <a:ext cx="214825" cy="587275"/>
            </a:xfrm>
            <a:custGeom>
              <a:avLst/>
              <a:gdLst/>
              <a:ahLst/>
              <a:cxnLst/>
              <a:rect l="l" t="t" r="r" b="b"/>
              <a:pathLst>
                <a:path w="8593" h="23491" extrusionOk="0">
                  <a:moveTo>
                    <a:pt x="0" y="1"/>
                  </a:moveTo>
                  <a:lnTo>
                    <a:pt x="0" y="23490"/>
                  </a:lnTo>
                  <a:lnTo>
                    <a:pt x="8592" y="23490"/>
                  </a:lnTo>
                  <a:lnTo>
                    <a:pt x="8592" y="8593"/>
                  </a:lnTo>
                  <a:cubicBezTo>
                    <a:pt x="8592" y="3850"/>
                    <a:pt x="4757"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1814125" y="2907175"/>
              <a:ext cx="214825" cy="587275"/>
            </a:xfrm>
            <a:custGeom>
              <a:avLst/>
              <a:gdLst/>
              <a:ahLst/>
              <a:cxnLst/>
              <a:rect l="l" t="t" r="r" b="b"/>
              <a:pathLst>
                <a:path w="8593" h="23491" extrusionOk="0">
                  <a:moveTo>
                    <a:pt x="8592" y="1"/>
                  </a:moveTo>
                  <a:cubicBezTo>
                    <a:pt x="3836" y="1"/>
                    <a:pt x="0" y="3850"/>
                    <a:pt x="0" y="8593"/>
                  </a:cubicBezTo>
                  <a:lnTo>
                    <a:pt x="0" y="23490"/>
                  </a:lnTo>
                  <a:lnTo>
                    <a:pt x="8592" y="23490"/>
                  </a:lnTo>
                  <a:lnTo>
                    <a:pt x="85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2137025" y="2361800"/>
              <a:ext cx="314925" cy="473225"/>
            </a:xfrm>
            <a:custGeom>
              <a:avLst/>
              <a:gdLst/>
              <a:ahLst/>
              <a:cxnLst/>
              <a:rect l="l" t="t" r="r" b="b"/>
              <a:pathLst>
                <a:path w="12597" h="18929" extrusionOk="0">
                  <a:moveTo>
                    <a:pt x="6291" y="0"/>
                  </a:moveTo>
                  <a:cubicBezTo>
                    <a:pt x="2818" y="0"/>
                    <a:pt x="1" y="2832"/>
                    <a:pt x="1" y="6291"/>
                  </a:cubicBezTo>
                  <a:lnTo>
                    <a:pt x="1" y="12637"/>
                  </a:lnTo>
                  <a:cubicBezTo>
                    <a:pt x="1" y="16111"/>
                    <a:pt x="2818" y="18928"/>
                    <a:pt x="6291" y="18928"/>
                  </a:cubicBezTo>
                  <a:cubicBezTo>
                    <a:pt x="9779" y="18928"/>
                    <a:pt x="12596" y="16111"/>
                    <a:pt x="12582" y="12637"/>
                  </a:cubicBezTo>
                  <a:lnTo>
                    <a:pt x="12582" y="6291"/>
                  </a:lnTo>
                  <a:cubicBezTo>
                    <a:pt x="12582" y="2818"/>
                    <a:pt x="9765" y="0"/>
                    <a:pt x="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2209200" y="2746425"/>
              <a:ext cx="170550" cy="240625"/>
            </a:xfrm>
            <a:custGeom>
              <a:avLst/>
              <a:gdLst/>
              <a:ahLst/>
              <a:cxnLst/>
              <a:rect l="l" t="t" r="r" b="b"/>
              <a:pathLst>
                <a:path w="6822" h="9625" extrusionOk="0">
                  <a:moveTo>
                    <a:pt x="1" y="0"/>
                  </a:moveTo>
                  <a:lnTo>
                    <a:pt x="1" y="6221"/>
                  </a:lnTo>
                  <a:cubicBezTo>
                    <a:pt x="1" y="8105"/>
                    <a:pt x="1521" y="9625"/>
                    <a:pt x="3404" y="9625"/>
                  </a:cubicBezTo>
                  <a:cubicBezTo>
                    <a:pt x="5287" y="9625"/>
                    <a:pt x="6822" y="8077"/>
                    <a:pt x="6808" y="6208"/>
                  </a:cubicBezTo>
                  <a:lnTo>
                    <a:pt x="68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2348700" y="2563700"/>
              <a:ext cx="26175" cy="26175"/>
            </a:xfrm>
            <a:custGeom>
              <a:avLst/>
              <a:gdLst/>
              <a:ahLst/>
              <a:cxnLst/>
              <a:rect l="l" t="t" r="r" b="b"/>
              <a:pathLst>
                <a:path w="1047" h="1047" extrusionOk="0">
                  <a:moveTo>
                    <a:pt x="530" y="0"/>
                  </a:moveTo>
                  <a:cubicBezTo>
                    <a:pt x="237" y="0"/>
                    <a:pt x="0" y="237"/>
                    <a:pt x="0" y="516"/>
                  </a:cubicBezTo>
                  <a:cubicBezTo>
                    <a:pt x="0" y="809"/>
                    <a:pt x="237" y="1046"/>
                    <a:pt x="530" y="1046"/>
                  </a:cubicBezTo>
                  <a:cubicBezTo>
                    <a:pt x="809" y="1046"/>
                    <a:pt x="1046" y="809"/>
                    <a:pt x="1046" y="516"/>
                  </a:cubicBezTo>
                  <a:cubicBezTo>
                    <a:pt x="1046" y="237"/>
                    <a:pt x="809" y="0"/>
                    <a:pt x="5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2208850" y="2563700"/>
              <a:ext cx="26200" cy="26175"/>
            </a:xfrm>
            <a:custGeom>
              <a:avLst/>
              <a:gdLst/>
              <a:ahLst/>
              <a:cxnLst/>
              <a:rect l="l" t="t" r="r" b="b"/>
              <a:pathLst>
                <a:path w="1048" h="1047" extrusionOk="0">
                  <a:moveTo>
                    <a:pt x="531" y="0"/>
                  </a:moveTo>
                  <a:cubicBezTo>
                    <a:pt x="238" y="0"/>
                    <a:pt x="1" y="237"/>
                    <a:pt x="1" y="516"/>
                  </a:cubicBezTo>
                  <a:cubicBezTo>
                    <a:pt x="1" y="809"/>
                    <a:pt x="238" y="1046"/>
                    <a:pt x="531" y="1046"/>
                  </a:cubicBezTo>
                  <a:cubicBezTo>
                    <a:pt x="810" y="1046"/>
                    <a:pt x="1047" y="809"/>
                    <a:pt x="1047" y="516"/>
                  </a:cubicBezTo>
                  <a:cubicBezTo>
                    <a:pt x="1047" y="237"/>
                    <a:pt x="810" y="0"/>
                    <a:pt x="5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2224900" y="2585325"/>
              <a:ext cx="70825" cy="88600"/>
            </a:xfrm>
            <a:custGeom>
              <a:avLst/>
              <a:gdLst/>
              <a:ahLst/>
              <a:cxnLst/>
              <a:rect l="l" t="t" r="r" b="b"/>
              <a:pathLst>
                <a:path w="2833" h="3544" extrusionOk="0">
                  <a:moveTo>
                    <a:pt x="2832" y="0"/>
                  </a:moveTo>
                  <a:cubicBezTo>
                    <a:pt x="2832" y="0"/>
                    <a:pt x="1" y="3543"/>
                    <a:pt x="2832" y="3543"/>
                  </a:cubicBezTo>
                  <a:lnTo>
                    <a:pt x="28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2255600" y="2698650"/>
              <a:ext cx="80225" cy="15725"/>
            </a:xfrm>
            <a:custGeom>
              <a:avLst/>
              <a:gdLst/>
              <a:ahLst/>
              <a:cxnLst/>
              <a:rect l="l" t="t" r="r" b="b"/>
              <a:pathLst>
                <a:path w="3209" h="629" extrusionOk="0">
                  <a:moveTo>
                    <a:pt x="140" y="0"/>
                  </a:moveTo>
                  <a:lnTo>
                    <a:pt x="0" y="265"/>
                  </a:lnTo>
                  <a:cubicBezTo>
                    <a:pt x="530" y="544"/>
                    <a:pt x="1074" y="628"/>
                    <a:pt x="1548" y="628"/>
                  </a:cubicBezTo>
                  <a:cubicBezTo>
                    <a:pt x="2469" y="628"/>
                    <a:pt x="3166" y="279"/>
                    <a:pt x="3208" y="265"/>
                  </a:cubicBezTo>
                  <a:lnTo>
                    <a:pt x="3069" y="0"/>
                  </a:lnTo>
                  <a:cubicBezTo>
                    <a:pt x="3059" y="0"/>
                    <a:pt x="2405" y="335"/>
                    <a:pt x="1541" y="335"/>
                  </a:cubicBezTo>
                  <a:cubicBezTo>
                    <a:pt x="1108" y="335"/>
                    <a:pt x="623" y="251"/>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2337875" y="2536525"/>
              <a:ext cx="53050" cy="15000"/>
            </a:xfrm>
            <a:custGeom>
              <a:avLst/>
              <a:gdLst/>
              <a:ahLst/>
              <a:cxnLst/>
              <a:rect l="l" t="t" r="r" b="b"/>
              <a:pathLst>
                <a:path w="2122" h="600" extrusionOk="0">
                  <a:moveTo>
                    <a:pt x="1110" y="1"/>
                  </a:moveTo>
                  <a:cubicBezTo>
                    <a:pt x="484" y="1"/>
                    <a:pt x="10" y="348"/>
                    <a:pt x="1" y="348"/>
                  </a:cubicBezTo>
                  <a:lnTo>
                    <a:pt x="182" y="599"/>
                  </a:lnTo>
                  <a:cubicBezTo>
                    <a:pt x="201" y="572"/>
                    <a:pt x="579" y="292"/>
                    <a:pt x="1086" y="292"/>
                  </a:cubicBezTo>
                  <a:cubicBezTo>
                    <a:pt x="1351" y="292"/>
                    <a:pt x="1652" y="369"/>
                    <a:pt x="1954" y="599"/>
                  </a:cubicBezTo>
                  <a:lnTo>
                    <a:pt x="2121" y="348"/>
                  </a:lnTo>
                  <a:cubicBezTo>
                    <a:pt x="1772" y="88"/>
                    <a:pt x="1422" y="1"/>
                    <a:pt x="11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2198050" y="2536525"/>
              <a:ext cx="53025" cy="15000"/>
            </a:xfrm>
            <a:custGeom>
              <a:avLst/>
              <a:gdLst/>
              <a:ahLst/>
              <a:cxnLst/>
              <a:rect l="l" t="t" r="r" b="b"/>
              <a:pathLst>
                <a:path w="2121" h="600" extrusionOk="0">
                  <a:moveTo>
                    <a:pt x="1109" y="1"/>
                  </a:moveTo>
                  <a:cubicBezTo>
                    <a:pt x="484" y="1"/>
                    <a:pt x="10" y="348"/>
                    <a:pt x="1" y="348"/>
                  </a:cubicBezTo>
                  <a:lnTo>
                    <a:pt x="168" y="599"/>
                  </a:lnTo>
                  <a:cubicBezTo>
                    <a:pt x="195" y="572"/>
                    <a:pt x="577" y="292"/>
                    <a:pt x="1085" y="292"/>
                  </a:cubicBezTo>
                  <a:cubicBezTo>
                    <a:pt x="1351" y="292"/>
                    <a:pt x="1651" y="369"/>
                    <a:pt x="1953" y="599"/>
                  </a:cubicBezTo>
                  <a:lnTo>
                    <a:pt x="2121" y="348"/>
                  </a:lnTo>
                  <a:cubicBezTo>
                    <a:pt x="1772" y="88"/>
                    <a:pt x="1422" y="1"/>
                    <a:pt x="11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164575" y="2355275"/>
              <a:ext cx="307600" cy="173925"/>
            </a:xfrm>
            <a:custGeom>
              <a:avLst/>
              <a:gdLst/>
              <a:ahLst/>
              <a:cxnLst/>
              <a:rect l="l" t="t" r="r" b="b"/>
              <a:pathLst>
                <a:path w="12304" h="6957" extrusionOk="0">
                  <a:moveTo>
                    <a:pt x="5939" y="0"/>
                  </a:moveTo>
                  <a:cubicBezTo>
                    <a:pt x="2633" y="0"/>
                    <a:pt x="0" y="1907"/>
                    <a:pt x="0" y="1907"/>
                  </a:cubicBezTo>
                  <a:lnTo>
                    <a:pt x="12303" y="6956"/>
                  </a:lnTo>
                  <a:cubicBezTo>
                    <a:pt x="12303" y="6956"/>
                    <a:pt x="12178" y="1349"/>
                    <a:pt x="7993" y="261"/>
                  </a:cubicBezTo>
                  <a:cubicBezTo>
                    <a:pt x="7292" y="77"/>
                    <a:pt x="6602" y="0"/>
                    <a:pt x="59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2102500" y="2380225"/>
              <a:ext cx="123825" cy="170950"/>
            </a:xfrm>
            <a:custGeom>
              <a:avLst/>
              <a:gdLst/>
              <a:ahLst/>
              <a:cxnLst/>
              <a:rect l="l" t="t" r="r" b="b"/>
              <a:pathLst>
                <a:path w="4953" h="6838" extrusionOk="0">
                  <a:moveTo>
                    <a:pt x="4197" y="0"/>
                  </a:moveTo>
                  <a:cubicBezTo>
                    <a:pt x="3881" y="0"/>
                    <a:pt x="2584" y="95"/>
                    <a:pt x="1382" y="1565"/>
                  </a:cubicBezTo>
                  <a:cubicBezTo>
                    <a:pt x="1" y="3252"/>
                    <a:pt x="531" y="6837"/>
                    <a:pt x="531" y="6837"/>
                  </a:cubicBezTo>
                  <a:lnTo>
                    <a:pt x="4952" y="1397"/>
                  </a:lnTo>
                  <a:lnTo>
                    <a:pt x="4269" y="2"/>
                  </a:lnTo>
                  <a:cubicBezTo>
                    <a:pt x="4269" y="2"/>
                    <a:pt x="4244" y="0"/>
                    <a:pt x="41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2451925" y="2097475"/>
              <a:ext cx="374175" cy="374175"/>
            </a:xfrm>
            <a:custGeom>
              <a:avLst/>
              <a:gdLst/>
              <a:ahLst/>
              <a:cxnLst/>
              <a:rect l="l" t="t" r="r" b="b"/>
              <a:pathLst>
                <a:path w="14967" h="14967" extrusionOk="0">
                  <a:moveTo>
                    <a:pt x="7491" y="0"/>
                  </a:moveTo>
                  <a:cubicBezTo>
                    <a:pt x="3362" y="0"/>
                    <a:pt x="0" y="3362"/>
                    <a:pt x="0" y="7490"/>
                  </a:cubicBezTo>
                  <a:cubicBezTo>
                    <a:pt x="0" y="11619"/>
                    <a:pt x="3362" y="14967"/>
                    <a:pt x="7491" y="14967"/>
                  </a:cubicBezTo>
                  <a:cubicBezTo>
                    <a:pt x="11619" y="14967"/>
                    <a:pt x="14967" y="11619"/>
                    <a:pt x="14967" y="7490"/>
                  </a:cubicBezTo>
                  <a:cubicBezTo>
                    <a:pt x="14967" y="3362"/>
                    <a:pt x="11619" y="0"/>
                    <a:pt x="74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2543625" y="2189175"/>
              <a:ext cx="191125" cy="191125"/>
            </a:xfrm>
            <a:custGeom>
              <a:avLst/>
              <a:gdLst/>
              <a:ahLst/>
              <a:cxnLst/>
              <a:rect l="l" t="t" r="r" b="b"/>
              <a:pathLst>
                <a:path w="7645" h="7645" extrusionOk="0">
                  <a:moveTo>
                    <a:pt x="2316" y="0"/>
                  </a:moveTo>
                  <a:lnTo>
                    <a:pt x="2316" y="2316"/>
                  </a:lnTo>
                  <a:lnTo>
                    <a:pt x="1" y="2316"/>
                  </a:lnTo>
                  <a:lnTo>
                    <a:pt x="1" y="5315"/>
                  </a:lnTo>
                  <a:lnTo>
                    <a:pt x="2316" y="5315"/>
                  </a:lnTo>
                  <a:lnTo>
                    <a:pt x="2316" y="7644"/>
                  </a:lnTo>
                  <a:lnTo>
                    <a:pt x="5315" y="7644"/>
                  </a:lnTo>
                  <a:lnTo>
                    <a:pt x="5315" y="5315"/>
                  </a:lnTo>
                  <a:lnTo>
                    <a:pt x="7644" y="5315"/>
                  </a:lnTo>
                  <a:lnTo>
                    <a:pt x="7644" y="2316"/>
                  </a:lnTo>
                  <a:lnTo>
                    <a:pt x="5315" y="2316"/>
                  </a:lnTo>
                  <a:lnTo>
                    <a:pt x="53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1682650" y="2115950"/>
              <a:ext cx="386750" cy="389300"/>
            </a:xfrm>
            <a:custGeom>
              <a:avLst/>
              <a:gdLst/>
              <a:ahLst/>
              <a:cxnLst/>
              <a:rect l="l" t="t" r="r" b="b"/>
              <a:pathLst>
                <a:path w="15470" h="15572" extrusionOk="0">
                  <a:moveTo>
                    <a:pt x="7768" y="4757"/>
                  </a:moveTo>
                  <a:cubicBezTo>
                    <a:pt x="9457" y="4757"/>
                    <a:pt x="10811" y="6132"/>
                    <a:pt x="10811" y="7825"/>
                  </a:cubicBezTo>
                  <a:cubicBezTo>
                    <a:pt x="10811" y="9527"/>
                    <a:pt x="9444" y="10894"/>
                    <a:pt x="7742" y="10894"/>
                  </a:cubicBezTo>
                  <a:cubicBezTo>
                    <a:pt x="6054" y="10894"/>
                    <a:pt x="4673" y="9527"/>
                    <a:pt x="4673" y="7825"/>
                  </a:cubicBezTo>
                  <a:cubicBezTo>
                    <a:pt x="4673" y="6138"/>
                    <a:pt x="6054" y="4757"/>
                    <a:pt x="7742" y="4757"/>
                  </a:cubicBezTo>
                  <a:cubicBezTo>
                    <a:pt x="7751" y="4757"/>
                    <a:pt x="7759" y="4757"/>
                    <a:pt x="7768" y="4757"/>
                  </a:cubicBezTo>
                  <a:close/>
                  <a:moveTo>
                    <a:pt x="7798" y="0"/>
                  </a:moveTo>
                  <a:lnTo>
                    <a:pt x="7100" y="14"/>
                  </a:lnTo>
                  <a:cubicBezTo>
                    <a:pt x="7072" y="14"/>
                    <a:pt x="7017" y="42"/>
                    <a:pt x="6975" y="42"/>
                  </a:cubicBezTo>
                  <a:cubicBezTo>
                    <a:pt x="6807" y="56"/>
                    <a:pt x="6738" y="140"/>
                    <a:pt x="6738" y="321"/>
                  </a:cubicBezTo>
                  <a:cubicBezTo>
                    <a:pt x="6738" y="600"/>
                    <a:pt x="6752" y="879"/>
                    <a:pt x="6752" y="1130"/>
                  </a:cubicBezTo>
                  <a:cubicBezTo>
                    <a:pt x="6752" y="1186"/>
                    <a:pt x="6752" y="1200"/>
                    <a:pt x="6682" y="1228"/>
                  </a:cubicBezTo>
                  <a:cubicBezTo>
                    <a:pt x="6236" y="1298"/>
                    <a:pt x="5789" y="1409"/>
                    <a:pt x="5357" y="1576"/>
                  </a:cubicBezTo>
                  <a:cubicBezTo>
                    <a:pt x="5340" y="1581"/>
                    <a:pt x="5325" y="1584"/>
                    <a:pt x="5312" y="1584"/>
                  </a:cubicBezTo>
                  <a:cubicBezTo>
                    <a:pt x="5282" y="1584"/>
                    <a:pt x="5260" y="1569"/>
                    <a:pt x="5231" y="1521"/>
                  </a:cubicBezTo>
                  <a:cubicBezTo>
                    <a:pt x="5120" y="1270"/>
                    <a:pt x="4980" y="1046"/>
                    <a:pt x="4855" y="809"/>
                  </a:cubicBezTo>
                  <a:cubicBezTo>
                    <a:pt x="4808" y="698"/>
                    <a:pt x="4731" y="654"/>
                    <a:pt x="4647" y="654"/>
                  </a:cubicBezTo>
                  <a:cubicBezTo>
                    <a:pt x="4605" y="654"/>
                    <a:pt x="4562" y="665"/>
                    <a:pt x="4520" y="684"/>
                  </a:cubicBezTo>
                  <a:cubicBezTo>
                    <a:pt x="4227" y="837"/>
                    <a:pt x="3934" y="977"/>
                    <a:pt x="3655" y="1158"/>
                  </a:cubicBezTo>
                  <a:cubicBezTo>
                    <a:pt x="3529" y="1214"/>
                    <a:pt x="3488" y="1339"/>
                    <a:pt x="3557" y="1479"/>
                  </a:cubicBezTo>
                  <a:cubicBezTo>
                    <a:pt x="3669" y="1688"/>
                    <a:pt x="3767" y="1897"/>
                    <a:pt x="3892" y="2107"/>
                  </a:cubicBezTo>
                  <a:cubicBezTo>
                    <a:pt x="3934" y="2162"/>
                    <a:pt x="3948" y="2232"/>
                    <a:pt x="3976" y="2288"/>
                  </a:cubicBezTo>
                  <a:cubicBezTo>
                    <a:pt x="3557" y="2581"/>
                    <a:pt x="3181" y="2902"/>
                    <a:pt x="2846" y="3264"/>
                  </a:cubicBezTo>
                  <a:lnTo>
                    <a:pt x="2121" y="2734"/>
                  </a:lnTo>
                  <a:cubicBezTo>
                    <a:pt x="2064" y="2697"/>
                    <a:pt x="2008" y="2676"/>
                    <a:pt x="1955" y="2676"/>
                  </a:cubicBezTo>
                  <a:cubicBezTo>
                    <a:pt x="1891" y="2676"/>
                    <a:pt x="1832" y="2707"/>
                    <a:pt x="1786" y="2776"/>
                  </a:cubicBezTo>
                  <a:cubicBezTo>
                    <a:pt x="1577" y="3041"/>
                    <a:pt x="1381" y="3320"/>
                    <a:pt x="1172" y="3599"/>
                  </a:cubicBezTo>
                  <a:cubicBezTo>
                    <a:pt x="1102" y="3697"/>
                    <a:pt x="1144" y="3822"/>
                    <a:pt x="1242" y="3906"/>
                  </a:cubicBezTo>
                  <a:cubicBezTo>
                    <a:pt x="1451" y="4087"/>
                    <a:pt x="1674" y="4241"/>
                    <a:pt x="1911" y="4394"/>
                  </a:cubicBezTo>
                  <a:cubicBezTo>
                    <a:pt x="1925" y="4408"/>
                    <a:pt x="1953" y="4436"/>
                    <a:pt x="1981" y="4450"/>
                  </a:cubicBezTo>
                  <a:cubicBezTo>
                    <a:pt x="1856" y="4673"/>
                    <a:pt x="1744" y="4896"/>
                    <a:pt x="1646" y="5133"/>
                  </a:cubicBezTo>
                  <a:cubicBezTo>
                    <a:pt x="1535" y="5357"/>
                    <a:pt x="1465" y="5594"/>
                    <a:pt x="1367" y="5831"/>
                  </a:cubicBezTo>
                  <a:lnTo>
                    <a:pt x="1298" y="5831"/>
                  </a:lnTo>
                  <a:cubicBezTo>
                    <a:pt x="1033" y="5775"/>
                    <a:pt x="754" y="5719"/>
                    <a:pt x="475" y="5691"/>
                  </a:cubicBezTo>
                  <a:cubicBezTo>
                    <a:pt x="445" y="5683"/>
                    <a:pt x="417" y="5679"/>
                    <a:pt x="391" y="5679"/>
                  </a:cubicBezTo>
                  <a:cubicBezTo>
                    <a:pt x="282" y="5679"/>
                    <a:pt x="204" y="5749"/>
                    <a:pt x="182" y="5873"/>
                  </a:cubicBezTo>
                  <a:cubicBezTo>
                    <a:pt x="140" y="5984"/>
                    <a:pt x="126" y="6110"/>
                    <a:pt x="112" y="6221"/>
                  </a:cubicBezTo>
                  <a:lnTo>
                    <a:pt x="0" y="6849"/>
                  </a:lnTo>
                  <a:lnTo>
                    <a:pt x="0" y="6961"/>
                  </a:lnTo>
                  <a:cubicBezTo>
                    <a:pt x="56" y="7058"/>
                    <a:pt x="126" y="7128"/>
                    <a:pt x="252" y="7156"/>
                  </a:cubicBezTo>
                  <a:cubicBezTo>
                    <a:pt x="405" y="7170"/>
                    <a:pt x="558" y="7198"/>
                    <a:pt x="726" y="7240"/>
                  </a:cubicBezTo>
                  <a:cubicBezTo>
                    <a:pt x="837" y="7254"/>
                    <a:pt x="977" y="7295"/>
                    <a:pt x="1088" y="7309"/>
                  </a:cubicBezTo>
                  <a:lnTo>
                    <a:pt x="1144" y="8830"/>
                  </a:lnTo>
                  <a:cubicBezTo>
                    <a:pt x="1144" y="8830"/>
                    <a:pt x="1102" y="8844"/>
                    <a:pt x="1088" y="8844"/>
                  </a:cubicBezTo>
                  <a:cubicBezTo>
                    <a:pt x="837" y="8913"/>
                    <a:pt x="600" y="8983"/>
                    <a:pt x="335" y="9053"/>
                  </a:cubicBezTo>
                  <a:cubicBezTo>
                    <a:pt x="210" y="9081"/>
                    <a:pt x="140" y="9137"/>
                    <a:pt x="98" y="9248"/>
                  </a:cubicBezTo>
                  <a:lnTo>
                    <a:pt x="98" y="9360"/>
                  </a:lnTo>
                  <a:cubicBezTo>
                    <a:pt x="98" y="9388"/>
                    <a:pt x="112" y="9402"/>
                    <a:pt x="112" y="9416"/>
                  </a:cubicBezTo>
                  <a:cubicBezTo>
                    <a:pt x="182" y="9709"/>
                    <a:pt x="266" y="9987"/>
                    <a:pt x="335" y="10294"/>
                  </a:cubicBezTo>
                  <a:cubicBezTo>
                    <a:pt x="377" y="10420"/>
                    <a:pt x="442" y="10483"/>
                    <a:pt x="549" y="10483"/>
                  </a:cubicBezTo>
                  <a:cubicBezTo>
                    <a:pt x="585" y="10483"/>
                    <a:pt x="625" y="10476"/>
                    <a:pt x="670" y="10462"/>
                  </a:cubicBezTo>
                  <a:cubicBezTo>
                    <a:pt x="768" y="10448"/>
                    <a:pt x="879" y="10406"/>
                    <a:pt x="977" y="10392"/>
                  </a:cubicBezTo>
                  <a:cubicBezTo>
                    <a:pt x="1158" y="10336"/>
                    <a:pt x="1354" y="10308"/>
                    <a:pt x="1535" y="10253"/>
                  </a:cubicBezTo>
                  <a:cubicBezTo>
                    <a:pt x="1730" y="10727"/>
                    <a:pt x="1953" y="11159"/>
                    <a:pt x="2232" y="11578"/>
                  </a:cubicBezTo>
                  <a:cubicBezTo>
                    <a:pt x="2009" y="11787"/>
                    <a:pt x="1786" y="11982"/>
                    <a:pt x="1563" y="12191"/>
                  </a:cubicBezTo>
                  <a:cubicBezTo>
                    <a:pt x="1451" y="12275"/>
                    <a:pt x="1437" y="12401"/>
                    <a:pt x="1521" y="12526"/>
                  </a:cubicBezTo>
                  <a:cubicBezTo>
                    <a:pt x="1563" y="12568"/>
                    <a:pt x="1591" y="12610"/>
                    <a:pt x="1619" y="12666"/>
                  </a:cubicBezTo>
                  <a:cubicBezTo>
                    <a:pt x="1800" y="12875"/>
                    <a:pt x="1967" y="13056"/>
                    <a:pt x="2149" y="13265"/>
                  </a:cubicBezTo>
                  <a:cubicBezTo>
                    <a:pt x="2215" y="13332"/>
                    <a:pt x="2274" y="13363"/>
                    <a:pt x="2336" y="13363"/>
                  </a:cubicBezTo>
                  <a:cubicBezTo>
                    <a:pt x="2390" y="13363"/>
                    <a:pt x="2446" y="13339"/>
                    <a:pt x="2511" y="13293"/>
                  </a:cubicBezTo>
                  <a:cubicBezTo>
                    <a:pt x="2595" y="13224"/>
                    <a:pt x="2665" y="13154"/>
                    <a:pt x="2762" y="13084"/>
                  </a:cubicBezTo>
                  <a:cubicBezTo>
                    <a:pt x="2902" y="12959"/>
                    <a:pt x="3055" y="12833"/>
                    <a:pt x="3195" y="12707"/>
                  </a:cubicBezTo>
                  <a:cubicBezTo>
                    <a:pt x="3390" y="12875"/>
                    <a:pt x="3571" y="13042"/>
                    <a:pt x="3795" y="13182"/>
                  </a:cubicBezTo>
                  <a:cubicBezTo>
                    <a:pt x="3976" y="13321"/>
                    <a:pt x="4213" y="13461"/>
                    <a:pt x="4408" y="13600"/>
                  </a:cubicBezTo>
                  <a:cubicBezTo>
                    <a:pt x="4408" y="13614"/>
                    <a:pt x="4394" y="13642"/>
                    <a:pt x="4394" y="13656"/>
                  </a:cubicBezTo>
                  <a:cubicBezTo>
                    <a:pt x="4297" y="13921"/>
                    <a:pt x="4171" y="14172"/>
                    <a:pt x="4060" y="14423"/>
                  </a:cubicBezTo>
                  <a:cubicBezTo>
                    <a:pt x="4018" y="14549"/>
                    <a:pt x="4032" y="14660"/>
                    <a:pt x="4171" y="14730"/>
                  </a:cubicBezTo>
                  <a:cubicBezTo>
                    <a:pt x="4492" y="14870"/>
                    <a:pt x="4785" y="15009"/>
                    <a:pt x="5092" y="15135"/>
                  </a:cubicBezTo>
                  <a:cubicBezTo>
                    <a:pt x="5128" y="15149"/>
                    <a:pt x="5162" y="15156"/>
                    <a:pt x="5194" y="15156"/>
                  </a:cubicBezTo>
                  <a:cubicBezTo>
                    <a:pt x="5286" y="15156"/>
                    <a:pt x="5361" y="15098"/>
                    <a:pt x="5413" y="14995"/>
                  </a:cubicBezTo>
                  <a:cubicBezTo>
                    <a:pt x="5482" y="14842"/>
                    <a:pt x="5552" y="14702"/>
                    <a:pt x="5608" y="14549"/>
                  </a:cubicBezTo>
                  <a:cubicBezTo>
                    <a:pt x="5650" y="14423"/>
                    <a:pt x="5719" y="14298"/>
                    <a:pt x="5775" y="14158"/>
                  </a:cubicBezTo>
                  <a:cubicBezTo>
                    <a:pt x="6236" y="14298"/>
                    <a:pt x="6696" y="14381"/>
                    <a:pt x="7170" y="14437"/>
                  </a:cubicBezTo>
                  <a:lnTo>
                    <a:pt x="7254" y="14437"/>
                  </a:lnTo>
                  <a:lnTo>
                    <a:pt x="7296" y="15330"/>
                  </a:lnTo>
                  <a:cubicBezTo>
                    <a:pt x="7308" y="15478"/>
                    <a:pt x="7364" y="15572"/>
                    <a:pt x="7483" y="15572"/>
                  </a:cubicBezTo>
                  <a:cubicBezTo>
                    <a:pt x="7499" y="15572"/>
                    <a:pt x="7515" y="15570"/>
                    <a:pt x="7533" y="15567"/>
                  </a:cubicBezTo>
                  <a:cubicBezTo>
                    <a:pt x="7868" y="15567"/>
                    <a:pt x="8202" y="15553"/>
                    <a:pt x="8523" y="15539"/>
                  </a:cubicBezTo>
                  <a:cubicBezTo>
                    <a:pt x="8565" y="15539"/>
                    <a:pt x="8593" y="15511"/>
                    <a:pt x="8621" y="15511"/>
                  </a:cubicBezTo>
                  <a:cubicBezTo>
                    <a:pt x="8690" y="15483"/>
                    <a:pt x="8732" y="15413"/>
                    <a:pt x="8732" y="15330"/>
                  </a:cubicBezTo>
                  <a:lnTo>
                    <a:pt x="8732" y="15274"/>
                  </a:lnTo>
                  <a:cubicBezTo>
                    <a:pt x="8732" y="15107"/>
                    <a:pt x="8718" y="14925"/>
                    <a:pt x="8718" y="14758"/>
                  </a:cubicBezTo>
                  <a:lnTo>
                    <a:pt x="8718" y="14451"/>
                  </a:lnTo>
                  <a:lnTo>
                    <a:pt x="8718" y="14381"/>
                  </a:lnTo>
                  <a:cubicBezTo>
                    <a:pt x="8802" y="14367"/>
                    <a:pt x="8872" y="14367"/>
                    <a:pt x="8956" y="14353"/>
                  </a:cubicBezTo>
                  <a:cubicBezTo>
                    <a:pt x="9374" y="14284"/>
                    <a:pt x="9765" y="14158"/>
                    <a:pt x="10169" y="14005"/>
                  </a:cubicBezTo>
                  <a:cubicBezTo>
                    <a:pt x="10183" y="14019"/>
                    <a:pt x="10183" y="14033"/>
                    <a:pt x="10197" y="14047"/>
                  </a:cubicBezTo>
                  <a:cubicBezTo>
                    <a:pt x="10322" y="14298"/>
                    <a:pt x="10462" y="14521"/>
                    <a:pt x="10587" y="14772"/>
                  </a:cubicBezTo>
                  <a:cubicBezTo>
                    <a:pt x="10650" y="14872"/>
                    <a:pt x="10724" y="14927"/>
                    <a:pt x="10830" y="14927"/>
                  </a:cubicBezTo>
                  <a:cubicBezTo>
                    <a:pt x="10842" y="14927"/>
                    <a:pt x="10854" y="14927"/>
                    <a:pt x="10866" y="14925"/>
                  </a:cubicBezTo>
                  <a:cubicBezTo>
                    <a:pt x="10894" y="14925"/>
                    <a:pt x="10922" y="14911"/>
                    <a:pt x="10950" y="14883"/>
                  </a:cubicBezTo>
                  <a:lnTo>
                    <a:pt x="11369" y="14674"/>
                  </a:lnTo>
                  <a:cubicBezTo>
                    <a:pt x="11508" y="14604"/>
                    <a:pt x="11662" y="14521"/>
                    <a:pt x="11787" y="14437"/>
                  </a:cubicBezTo>
                  <a:cubicBezTo>
                    <a:pt x="11927" y="14353"/>
                    <a:pt x="11941" y="14242"/>
                    <a:pt x="11871" y="14102"/>
                  </a:cubicBezTo>
                  <a:cubicBezTo>
                    <a:pt x="11843" y="14033"/>
                    <a:pt x="11801" y="13977"/>
                    <a:pt x="11787" y="13907"/>
                  </a:cubicBezTo>
                  <a:cubicBezTo>
                    <a:pt x="11689" y="13698"/>
                    <a:pt x="11578" y="13516"/>
                    <a:pt x="11480" y="13307"/>
                  </a:cubicBezTo>
                  <a:cubicBezTo>
                    <a:pt x="11689" y="13140"/>
                    <a:pt x="11871" y="12986"/>
                    <a:pt x="12066" y="12833"/>
                  </a:cubicBezTo>
                  <a:cubicBezTo>
                    <a:pt x="12150" y="12763"/>
                    <a:pt x="12247" y="12680"/>
                    <a:pt x="12331" y="12582"/>
                  </a:cubicBezTo>
                  <a:cubicBezTo>
                    <a:pt x="12415" y="12498"/>
                    <a:pt x="12526" y="12401"/>
                    <a:pt x="12624" y="12303"/>
                  </a:cubicBezTo>
                  <a:cubicBezTo>
                    <a:pt x="12638" y="12331"/>
                    <a:pt x="12680" y="12345"/>
                    <a:pt x="12694" y="12359"/>
                  </a:cubicBezTo>
                  <a:cubicBezTo>
                    <a:pt x="12903" y="12512"/>
                    <a:pt x="13126" y="12680"/>
                    <a:pt x="13335" y="12833"/>
                  </a:cubicBezTo>
                  <a:cubicBezTo>
                    <a:pt x="13392" y="12871"/>
                    <a:pt x="13448" y="12891"/>
                    <a:pt x="13502" y="12891"/>
                  </a:cubicBezTo>
                  <a:cubicBezTo>
                    <a:pt x="13568" y="12891"/>
                    <a:pt x="13630" y="12860"/>
                    <a:pt x="13684" y="12791"/>
                  </a:cubicBezTo>
                  <a:cubicBezTo>
                    <a:pt x="13726" y="12763"/>
                    <a:pt x="13740" y="12721"/>
                    <a:pt x="13782" y="12694"/>
                  </a:cubicBezTo>
                  <a:cubicBezTo>
                    <a:pt x="13949" y="12470"/>
                    <a:pt x="14130" y="12233"/>
                    <a:pt x="14284" y="11996"/>
                  </a:cubicBezTo>
                  <a:cubicBezTo>
                    <a:pt x="14354" y="11912"/>
                    <a:pt x="14340" y="11801"/>
                    <a:pt x="14270" y="11731"/>
                  </a:cubicBezTo>
                  <a:lnTo>
                    <a:pt x="14214" y="11675"/>
                  </a:lnTo>
                  <a:lnTo>
                    <a:pt x="14200" y="11661"/>
                  </a:lnTo>
                  <a:cubicBezTo>
                    <a:pt x="14089" y="11592"/>
                    <a:pt x="13991" y="11508"/>
                    <a:pt x="13879" y="11438"/>
                  </a:cubicBezTo>
                  <a:cubicBezTo>
                    <a:pt x="13754" y="11354"/>
                    <a:pt x="13656" y="11257"/>
                    <a:pt x="13531" y="11173"/>
                  </a:cubicBezTo>
                  <a:lnTo>
                    <a:pt x="13475" y="11117"/>
                  </a:lnTo>
                  <a:lnTo>
                    <a:pt x="13642" y="10810"/>
                  </a:lnTo>
                  <a:cubicBezTo>
                    <a:pt x="13670" y="10755"/>
                    <a:pt x="13684" y="10699"/>
                    <a:pt x="13712" y="10657"/>
                  </a:cubicBezTo>
                  <a:cubicBezTo>
                    <a:pt x="13851" y="10350"/>
                    <a:pt x="13963" y="10057"/>
                    <a:pt x="14075" y="9750"/>
                  </a:cubicBezTo>
                  <a:cubicBezTo>
                    <a:pt x="14312" y="9792"/>
                    <a:pt x="14549" y="9834"/>
                    <a:pt x="14772" y="9862"/>
                  </a:cubicBezTo>
                  <a:cubicBezTo>
                    <a:pt x="14842" y="9890"/>
                    <a:pt x="14898" y="9890"/>
                    <a:pt x="14967" y="9904"/>
                  </a:cubicBezTo>
                  <a:cubicBezTo>
                    <a:pt x="14981" y="9905"/>
                    <a:pt x="14994" y="9906"/>
                    <a:pt x="15007" y="9906"/>
                  </a:cubicBezTo>
                  <a:cubicBezTo>
                    <a:pt x="15126" y="9906"/>
                    <a:pt x="15210" y="9847"/>
                    <a:pt x="15260" y="9709"/>
                  </a:cubicBezTo>
                  <a:cubicBezTo>
                    <a:pt x="15288" y="9611"/>
                    <a:pt x="15316" y="9499"/>
                    <a:pt x="15330" y="9374"/>
                  </a:cubicBezTo>
                  <a:lnTo>
                    <a:pt x="15428" y="8746"/>
                  </a:lnTo>
                  <a:lnTo>
                    <a:pt x="15470" y="8662"/>
                  </a:lnTo>
                  <a:cubicBezTo>
                    <a:pt x="15414" y="8565"/>
                    <a:pt x="15330" y="8523"/>
                    <a:pt x="15232" y="8509"/>
                  </a:cubicBezTo>
                  <a:lnTo>
                    <a:pt x="14702" y="8411"/>
                  </a:lnTo>
                  <a:cubicBezTo>
                    <a:pt x="14605" y="8383"/>
                    <a:pt x="14493" y="8369"/>
                    <a:pt x="14409" y="8355"/>
                  </a:cubicBezTo>
                  <a:cubicBezTo>
                    <a:pt x="14409" y="8090"/>
                    <a:pt x="14423" y="7853"/>
                    <a:pt x="14409" y="7588"/>
                  </a:cubicBezTo>
                  <a:cubicBezTo>
                    <a:pt x="14395" y="7337"/>
                    <a:pt x="14368" y="7086"/>
                    <a:pt x="14354" y="6835"/>
                  </a:cubicBezTo>
                  <a:cubicBezTo>
                    <a:pt x="14633" y="6765"/>
                    <a:pt x="14912" y="6682"/>
                    <a:pt x="15177" y="6612"/>
                  </a:cubicBezTo>
                  <a:cubicBezTo>
                    <a:pt x="15274" y="6570"/>
                    <a:pt x="15358" y="6528"/>
                    <a:pt x="15400" y="6417"/>
                  </a:cubicBezTo>
                  <a:lnTo>
                    <a:pt x="15400" y="6263"/>
                  </a:lnTo>
                  <a:cubicBezTo>
                    <a:pt x="15386" y="6207"/>
                    <a:pt x="15372" y="6180"/>
                    <a:pt x="15372" y="6124"/>
                  </a:cubicBezTo>
                  <a:cubicBezTo>
                    <a:pt x="15316" y="5970"/>
                    <a:pt x="15274" y="5789"/>
                    <a:pt x="15232" y="5636"/>
                  </a:cubicBezTo>
                  <a:cubicBezTo>
                    <a:pt x="15204" y="5524"/>
                    <a:pt x="15177" y="5440"/>
                    <a:pt x="15135" y="5343"/>
                  </a:cubicBezTo>
                  <a:cubicBezTo>
                    <a:pt x="15111" y="5226"/>
                    <a:pt x="15020" y="5168"/>
                    <a:pt x="14910" y="5168"/>
                  </a:cubicBezTo>
                  <a:cubicBezTo>
                    <a:pt x="14888" y="5168"/>
                    <a:pt x="14865" y="5171"/>
                    <a:pt x="14842" y="5175"/>
                  </a:cubicBezTo>
                  <a:cubicBezTo>
                    <a:pt x="14577" y="5245"/>
                    <a:pt x="14298" y="5315"/>
                    <a:pt x="14047" y="5384"/>
                  </a:cubicBezTo>
                  <a:cubicBezTo>
                    <a:pt x="14027" y="5392"/>
                    <a:pt x="14011" y="5396"/>
                    <a:pt x="13998" y="5396"/>
                  </a:cubicBezTo>
                  <a:cubicBezTo>
                    <a:pt x="13963" y="5396"/>
                    <a:pt x="13945" y="5373"/>
                    <a:pt x="13935" y="5343"/>
                  </a:cubicBezTo>
                  <a:cubicBezTo>
                    <a:pt x="13810" y="5050"/>
                    <a:pt x="13670" y="4799"/>
                    <a:pt x="13531" y="4520"/>
                  </a:cubicBezTo>
                  <a:cubicBezTo>
                    <a:pt x="13461" y="4366"/>
                    <a:pt x="13363" y="4227"/>
                    <a:pt x="13252" y="4059"/>
                  </a:cubicBezTo>
                  <a:lnTo>
                    <a:pt x="13307" y="4004"/>
                  </a:lnTo>
                  <a:cubicBezTo>
                    <a:pt x="13517" y="3836"/>
                    <a:pt x="13726" y="3641"/>
                    <a:pt x="13935" y="3473"/>
                  </a:cubicBezTo>
                  <a:cubicBezTo>
                    <a:pt x="14047" y="3376"/>
                    <a:pt x="14061" y="3264"/>
                    <a:pt x="13977" y="3153"/>
                  </a:cubicBezTo>
                  <a:cubicBezTo>
                    <a:pt x="13907" y="3069"/>
                    <a:pt x="13838" y="2985"/>
                    <a:pt x="13768" y="2916"/>
                  </a:cubicBezTo>
                  <a:cubicBezTo>
                    <a:pt x="13628" y="2734"/>
                    <a:pt x="13461" y="2567"/>
                    <a:pt x="13307" y="2385"/>
                  </a:cubicBezTo>
                  <a:cubicBezTo>
                    <a:pt x="13264" y="2335"/>
                    <a:pt x="13206" y="2310"/>
                    <a:pt x="13144" y="2310"/>
                  </a:cubicBezTo>
                  <a:cubicBezTo>
                    <a:pt x="13086" y="2310"/>
                    <a:pt x="13026" y="2331"/>
                    <a:pt x="12973" y="2372"/>
                  </a:cubicBezTo>
                  <a:cubicBezTo>
                    <a:pt x="12805" y="2511"/>
                    <a:pt x="12624" y="2664"/>
                    <a:pt x="12457" y="2804"/>
                  </a:cubicBezTo>
                  <a:cubicBezTo>
                    <a:pt x="12401" y="2860"/>
                    <a:pt x="12345" y="2888"/>
                    <a:pt x="12275" y="2943"/>
                  </a:cubicBezTo>
                  <a:cubicBezTo>
                    <a:pt x="11913" y="2595"/>
                    <a:pt x="11508" y="2302"/>
                    <a:pt x="11076" y="2051"/>
                  </a:cubicBezTo>
                  <a:cubicBezTo>
                    <a:pt x="11090" y="2023"/>
                    <a:pt x="11090" y="2009"/>
                    <a:pt x="11118" y="1981"/>
                  </a:cubicBezTo>
                  <a:cubicBezTo>
                    <a:pt x="11215" y="1744"/>
                    <a:pt x="11327" y="1479"/>
                    <a:pt x="11424" y="1242"/>
                  </a:cubicBezTo>
                  <a:cubicBezTo>
                    <a:pt x="11494" y="1074"/>
                    <a:pt x="11466" y="977"/>
                    <a:pt x="11299" y="893"/>
                  </a:cubicBezTo>
                  <a:cubicBezTo>
                    <a:pt x="11145" y="795"/>
                    <a:pt x="10992" y="726"/>
                    <a:pt x="10839" y="656"/>
                  </a:cubicBezTo>
                  <a:cubicBezTo>
                    <a:pt x="10699" y="614"/>
                    <a:pt x="10560" y="544"/>
                    <a:pt x="10420" y="502"/>
                  </a:cubicBezTo>
                  <a:cubicBezTo>
                    <a:pt x="10377" y="488"/>
                    <a:pt x="10338" y="481"/>
                    <a:pt x="10304" y="481"/>
                  </a:cubicBezTo>
                  <a:cubicBezTo>
                    <a:pt x="10204" y="481"/>
                    <a:pt x="10137" y="538"/>
                    <a:pt x="10085" y="642"/>
                  </a:cubicBezTo>
                  <a:cubicBezTo>
                    <a:pt x="9974" y="893"/>
                    <a:pt x="9862" y="1130"/>
                    <a:pt x="9751" y="1381"/>
                  </a:cubicBezTo>
                  <a:cubicBezTo>
                    <a:pt x="9733" y="1425"/>
                    <a:pt x="9710" y="1447"/>
                    <a:pt x="9679" y="1447"/>
                  </a:cubicBezTo>
                  <a:cubicBezTo>
                    <a:pt x="9659" y="1447"/>
                    <a:pt x="9637" y="1439"/>
                    <a:pt x="9611" y="1423"/>
                  </a:cubicBezTo>
                  <a:cubicBezTo>
                    <a:pt x="9179" y="1284"/>
                    <a:pt x="8746" y="1214"/>
                    <a:pt x="8286" y="1186"/>
                  </a:cubicBezTo>
                  <a:cubicBezTo>
                    <a:pt x="8230" y="1186"/>
                    <a:pt x="8216" y="1172"/>
                    <a:pt x="8216" y="1102"/>
                  </a:cubicBezTo>
                  <a:cubicBezTo>
                    <a:pt x="8216" y="823"/>
                    <a:pt x="8202" y="544"/>
                    <a:pt x="8188" y="265"/>
                  </a:cubicBezTo>
                  <a:cubicBezTo>
                    <a:pt x="8188" y="126"/>
                    <a:pt x="8091" y="28"/>
                    <a:pt x="7937" y="14"/>
                  </a:cubicBezTo>
                  <a:cubicBezTo>
                    <a:pt x="7881" y="14"/>
                    <a:pt x="7840" y="14"/>
                    <a:pt x="77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1799125" y="2714350"/>
              <a:ext cx="96975" cy="96950"/>
            </a:xfrm>
            <a:custGeom>
              <a:avLst/>
              <a:gdLst/>
              <a:ahLst/>
              <a:cxnLst/>
              <a:rect l="l" t="t" r="r" b="b"/>
              <a:pathLst>
                <a:path w="3879" h="3878" fill="none" extrusionOk="0">
                  <a:moveTo>
                    <a:pt x="0" y="0"/>
                  </a:moveTo>
                  <a:lnTo>
                    <a:pt x="3878" y="0"/>
                  </a:lnTo>
                  <a:lnTo>
                    <a:pt x="3878" y="3878"/>
                  </a:lnTo>
                  <a:lnTo>
                    <a:pt x="0" y="3878"/>
                  </a:lnTo>
                  <a:close/>
                </a:path>
              </a:pathLst>
            </a:custGeom>
            <a:solidFill>
              <a:schemeClr val="accent3"/>
            </a:solidFill>
            <a:ln w="21975" cap="flat" cmpd="sng">
              <a:solidFill>
                <a:schemeClr val="accent2"/>
              </a:solidFill>
              <a:prstDash val="solid"/>
              <a:miter lim="1394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2283825" y="2068875"/>
              <a:ext cx="106400" cy="106375"/>
            </a:xfrm>
            <a:custGeom>
              <a:avLst/>
              <a:gdLst/>
              <a:ahLst/>
              <a:cxnLst/>
              <a:rect l="l" t="t" r="r" b="b"/>
              <a:pathLst>
                <a:path w="4256" h="4255" extrusionOk="0">
                  <a:moveTo>
                    <a:pt x="2135" y="851"/>
                  </a:moveTo>
                  <a:cubicBezTo>
                    <a:pt x="2832" y="851"/>
                    <a:pt x="3390" y="1409"/>
                    <a:pt x="3390" y="2106"/>
                  </a:cubicBezTo>
                  <a:cubicBezTo>
                    <a:pt x="3390" y="2804"/>
                    <a:pt x="2832" y="3362"/>
                    <a:pt x="2135" y="3362"/>
                  </a:cubicBezTo>
                  <a:cubicBezTo>
                    <a:pt x="1438" y="3362"/>
                    <a:pt x="880" y="2804"/>
                    <a:pt x="880" y="2106"/>
                  </a:cubicBezTo>
                  <a:cubicBezTo>
                    <a:pt x="880" y="1409"/>
                    <a:pt x="1438" y="851"/>
                    <a:pt x="2135" y="851"/>
                  </a:cubicBezTo>
                  <a:close/>
                  <a:moveTo>
                    <a:pt x="2135" y="0"/>
                  </a:moveTo>
                  <a:cubicBezTo>
                    <a:pt x="963" y="0"/>
                    <a:pt x="1" y="963"/>
                    <a:pt x="1" y="2134"/>
                  </a:cubicBezTo>
                  <a:cubicBezTo>
                    <a:pt x="1" y="3292"/>
                    <a:pt x="949" y="4255"/>
                    <a:pt x="2135" y="4255"/>
                  </a:cubicBezTo>
                  <a:cubicBezTo>
                    <a:pt x="3293" y="4255"/>
                    <a:pt x="4255" y="3292"/>
                    <a:pt x="4255" y="2134"/>
                  </a:cubicBezTo>
                  <a:cubicBezTo>
                    <a:pt x="4255" y="963"/>
                    <a:pt x="3293" y="0"/>
                    <a:pt x="21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49"/>
          <p:cNvGrpSpPr/>
          <p:nvPr/>
        </p:nvGrpSpPr>
        <p:grpSpPr>
          <a:xfrm>
            <a:off x="2520790" y="1211338"/>
            <a:ext cx="1360351" cy="1932059"/>
            <a:chOff x="3393800" y="2305400"/>
            <a:chExt cx="941550" cy="1337250"/>
          </a:xfrm>
        </p:grpSpPr>
        <p:sp>
          <p:nvSpPr>
            <p:cNvPr id="1107" name="Google Shape;1107;p49"/>
            <p:cNvSpPr/>
            <p:nvPr/>
          </p:nvSpPr>
          <p:spPr>
            <a:xfrm>
              <a:off x="3470850" y="2591950"/>
              <a:ext cx="264025" cy="264350"/>
            </a:xfrm>
            <a:custGeom>
              <a:avLst/>
              <a:gdLst/>
              <a:ahLst/>
              <a:cxnLst/>
              <a:rect l="l" t="t" r="r" b="b"/>
              <a:pathLst>
                <a:path w="10561" h="10574" extrusionOk="0">
                  <a:moveTo>
                    <a:pt x="5260" y="0"/>
                  </a:moveTo>
                  <a:cubicBezTo>
                    <a:pt x="4785" y="0"/>
                    <a:pt x="4325" y="70"/>
                    <a:pt x="3893" y="195"/>
                  </a:cubicBezTo>
                  <a:cubicBezTo>
                    <a:pt x="3976" y="321"/>
                    <a:pt x="4046" y="433"/>
                    <a:pt x="4116" y="572"/>
                  </a:cubicBezTo>
                  <a:cubicBezTo>
                    <a:pt x="4478" y="488"/>
                    <a:pt x="4855" y="433"/>
                    <a:pt x="5260" y="433"/>
                  </a:cubicBezTo>
                  <a:cubicBezTo>
                    <a:pt x="7952" y="433"/>
                    <a:pt x="10114" y="2622"/>
                    <a:pt x="10114" y="5287"/>
                  </a:cubicBezTo>
                  <a:cubicBezTo>
                    <a:pt x="10114" y="7951"/>
                    <a:pt x="7924" y="10127"/>
                    <a:pt x="5260" y="10127"/>
                  </a:cubicBezTo>
                  <a:cubicBezTo>
                    <a:pt x="2581" y="10127"/>
                    <a:pt x="419" y="7951"/>
                    <a:pt x="419" y="5287"/>
                  </a:cubicBezTo>
                  <a:cubicBezTo>
                    <a:pt x="419" y="5063"/>
                    <a:pt x="433" y="4812"/>
                    <a:pt x="461" y="4589"/>
                  </a:cubicBezTo>
                  <a:cubicBezTo>
                    <a:pt x="336" y="4533"/>
                    <a:pt x="182" y="4464"/>
                    <a:pt x="71" y="4394"/>
                  </a:cubicBezTo>
                  <a:cubicBezTo>
                    <a:pt x="15" y="4687"/>
                    <a:pt x="1" y="4966"/>
                    <a:pt x="1" y="5287"/>
                  </a:cubicBezTo>
                  <a:cubicBezTo>
                    <a:pt x="1" y="8202"/>
                    <a:pt x="2372" y="10573"/>
                    <a:pt x="5288" y="10573"/>
                  </a:cubicBezTo>
                  <a:cubicBezTo>
                    <a:pt x="8189" y="10573"/>
                    <a:pt x="10560" y="8202"/>
                    <a:pt x="10560" y="5287"/>
                  </a:cubicBezTo>
                  <a:cubicBezTo>
                    <a:pt x="10560" y="2371"/>
                    <a:pt x="8189" y="0"/>
                    <a:pt x="52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741825" y="2379925"/>
              <a:ext cx="228075" cy="230525"/>
            </a:xfrm>
            <a:custGeom>
              <a:avLst/>
              <a:gdLst/>
              <a:ahLst/>
              <a:cxnLst/>
              <a:rect l="l" t="t" r="r" b="b"/>
              <a:pathLst>
                <a:path w="9123" h="9221" extrusionOk="0">
                  <a:moveTo>
                    <a:pt x="4575" y="2776"/>
                  </a:moveTo>
                  <a:cubicBezTo>
                    <a:pt x="5566" y="2776"/>
                    <a:pt x="6389" y="3599"/>
                    <a:pt x="6389" y="4589"/>
                  </a:cubicBezTo>
                  <a:cubicBezTo>
                    <a:pt x="6389" y="5594"/>
                    <a:pt x="5566" y="6403"/>
                    <a:pt x="4575" y="6403"/>
                  </a:cubicBezTo>
                  <a:cubicBezTo>
                    <a:pt x="3571" y="6403"/>
                    <a:pt x="2762" y="5594"/>
                    <a:pt x="2762" y="4589"/>
                  </a:cubicBezTo>
                  <a:cubicBezTo>
                    <a:pt x="2762" y="3599"/>
                    <a:pt x="3585" y="2776"/>
                    <a:pt x="4575" y="2776"/>
                  </a:cubicBezTo>
                  <a:close/>
                  <a:moveTo>
                    <a:pt x="4603" y="0"/>
                  </a:moveTo>
                  <a:lnTo>
                    <a:pt x="4185" y="28"/>
                  </a:lnTo>
                  <a:cubicBezTo>
                    <a:pt x="4171" y="28"/>
                    <a:pt x="4143" y="42"/>
                    <a:pt x="4115" y="42"/>
                  </a:cubicBezTo>
                  <a:cubicBezTo>
                    <a:pt x="4017" y="56"/>
                    <a:pt x="3975" y="112"/>
                    <a:pt x="3975" y="196"/>
                  </a:cubicBezTo>
                  <a:cubicBezTo>
                    <a:pt x="3975" y="349"/>
                    <a:pt x="4003" y="530"/>
                    <a:pt x="4003" y="684"/>
                  </a:cubicBezTo>
                  <a:cubicBezTo>
                    <a:pt x="4003" y="726"/>
                    <a:pt x="4003" y="726"/>
                    <a:pt x="3961" y="740"/>
                  </a:cubicBezTo>
                  <a:cubicBezTo>
                    <a:pt x="3696" y="768"/>
                    <a:pt x="3445" y="837"/>
                    <a:pt x="3180" y="949"/>
                  </a:cubicBezTo>
                  <a:cubicBezTo>
                    <a:pt x="3168" y="953"/>
                    <a:pt x="3158" y="955"/>
                    <a:pt x="3150" y="955"/>
                  </a:cubicBezTo>
                  <a:cubicBezTo>
                    <a:pt x="3130" y="955"/>
                    <a:pt x="3120" y="945"/>
                    <a:pt x="3111" y="935"/>
                  </a:cubicBezTo>
                  <a:cubicBezTo>
                    <a:pt x="3041" y="795"/>
                    <a:pt x="2957" y="656"/>
                    <a:pt x="2887" y="516"/>
                  </a:cubicBezTo>
                  <a:cubicBezTo>
                    <a:pt x="2860" y="453"/>
                    <a:pt x="2815" y="424"/>
                    <a:pt x="2767" y="424"/>
                  </a:cubicBezTo>
                  <a:cubicBezTo>
                    <a:pt x="2742" y="424"/>
                    <a:pt x="2716" y="432"/>
                    <a:pt x="2692" y="447"/>
                  </a:cubicBezTo>
                  <a:cubicBezTo>
                    <a:pt x="2511" y="530"/>
                    <a:pt x="2343" y="614"/>
                    <a:pt x="2162" y="726"/>
                  </a:cubicBezTo>
                  <a:cubicBezTo>
                    <a:pt x="2092" y="768"/>
                    <a:pt x="2078" y="837"/>
                    <a:pt x="2120" y="921"/>
                  </a:cubicBezTo>
                  <a:cubicBezTo>
                    <a:pt x="2190" y="1033"/>
                    <a:pt x="2232" y="1158"/>
                    <a:pt x="2302" y="1284"/>
                  </a:cubicBezTo>
                  <a:lnTo>
                    <a:pt x="2357" y="1381"/>
                  </a:lnTo>
                  <a:cubicBezTo>
                    <a:pt x="2120" y="1563"/>
                    <a:pt x="1883" y="1758"/>
                    <a:pt x="1674" y="1967"/>
                  </a:cubicBezTo>
                  <a:cubicBezTo>
                    <a:pt x="1534" y="1856"/>
                    <a:pt x="1381" y="1758"/>
                    <a:pt x="1241" y="1646"/>
                  </a:cubicBezTo>
                  <a:cubicBezTo>
                    <a:pt x="1209" y="1620"/>
                    <a:pt x="1176" y="1606"/>
                    <a:pt x="1144" y="1606"/>
                  </a:cubicBezTo>
                  <a:cubicBezTo>
                    <a:pt x="1109" y="1606"/>
                    <a:pt x="1076" y="1623"/>
                    <a:pt x="1046" y="1660"/>
                  </a:cubicBezTo>
                  <a:cubicBezTo>
                    <a:pt x="935" y="1828"/>
                    <a:pt x="809" y="1981"/>
                    <a:pt x="697" y="2148"/>
                  </a:cubicBezTo>
                  <a:cubicBezTo>
                    <a:pt x="656" y="2218"/>
                    <a:pt x="684" y="2288"/>
                    <a:pt x="739" y="2344"/>
                  </a:cubicBezTo>
                  <a:cubicBezTo>
                    <a:pt x="865" y="2455"/>
                    <a:pt x="1004" y="2539"/>
                    <a:pt x="1116" y="2637"/>
                  </a:cubicBezTo>
                  <a:cubicBezTo>
                    <a:pt x="1144" y="2665"/>
                    <a:pt x="1158" y="2665"/>
                    <a:pt x="1158" y="2679"/>
                  </a:cubicBezTo>
                  <a:cubicBezTo>
                    <a:pt x="1088" y="2818"/>
                    <a:pt x="1018" y="2944"/>
                    <a:pt x="963" y="3083"/>
                  </a:cubicBezTo>
                  <a:lnTo>
                    <a:pt x="809" y="3501"/>
                  </a:lnTo>
                  <a:lnTo>
                    <a:pt x="767" y="3501"/>
                  </a:lnTo>
                  <a:cubicBezTo>
                    <a:pt x="614" y="3460"/>
                    <a:pt x="460" y="3446"/>
                    <a:pt x="307" y="3404"/>
                  </a:cubicBezTo>
                  <a:cubicBezTo>
                    <a:pt x="295" y="3402"/>
                    <a:pt x="283" y="3401"/>
                    <a:pt x="271" y="3401"/>
                  </a:cubicBezTo>
                  <a:cubicBezTo>
                    <a:pt x="192" y="3401"/>
                    <a:pt x="138" y="3442"/>
                    <a:pt x="126" y="3515"/>
                  </a:cubicBezTo>
                  <a:lnTo>
                    <a:pt x="70" y="3725"/>
                  </a:lnTo>
                  <a:cubicBezTo>
                    <a:pt x="56" y="3850"/>
                    <a:pt x="42" y="3962"/>
                    <a:pt x="0" y="4087"/>
                  </a:cubicBezTo>
                  <a:lnTo>
                    <a:pt x="0" y="4143"/>
                  </a:lnTo>
                  <a:cubicBezTo>
                    <a:pt x="42" y="4213"/>
                    <a:pt x="70" y="4241"/>
                    <a:pt x="140" y="4241"/>
                  </a:cubicBezTo>
                  <a:cubicBezTo>
                    <a:pt x="237" y="4269"/>
                    <a:pt x="321" y="4283"/>
                    <a:pt x="419" y="4297"/>
                  </a:cubicBezTo>
                  <a:cubicBezTo>
                    <a:pt x="488" y="4311"/>
                    <a:pt x="586" y="4338"/>
                    <a:pt x="628" y="4338"/>
                  </a:cubicBezTo>
                  <a:lnTo>
                    <a:pt x="670" y="5217"/>
                  </a:lnTo>
                  <a:cubicBezTo>
                    <a:pt x="670" y="5217"/>
                    <a:pt x="656" y="5217"/>
                    <a:pt x="628" y="5245"/>
                  </a:cubicBezTo>
                  <a:cubicBezTo>
                    <a:pt x="488" y="5273"/>
                    <a:pt x="335" y="5329"/>
                    <a:pt x="195" y="5357"/>
                  </a:cubicBezTo>
                  <a:cubicBezTo>
                    <a:pt x="126" y="5385"/>
                    <a:pt x="70" y="5412"/>
                    <a:pt x="56" y="5482"/>
                  </a:cubicBezTo>
                  <a:lnTo>
                    <a:pt x="56" y="5552"/>
                  </a:lnTo>
                  <a:cubicBezTo>
                    <a:pt x="56" y="5566"/>
                    <a:pt x="56" y="5566"/>
                    <a:pt x="70" y="5594"/>
                  </a:cubicBezTo>
                  <a:cubicBezTo>
                    <a:pt x="126" y="5761"/>
                    <a:pt x="167" y="5942"/>
                    <a:pt x="209" y="6096"/>
                  </a:cubicBezTo>
                  <a:cubicBezTo>
                    <a:pt x="240" y="6168"/>
                    <a:pt x="279" y="6210"/>
                    <a:pt x="336" y="6210"/>
                  </a:cubicBezTo>
                  <a:cubicBezTo>
                    <a:pt x="356" y="6210"/>
                    <a:pt x="379" y="6205"/>
                    <a:pt x="405" y="6194"/>
                  </a:cubicBezTo>
                  <a:cubicBezTo>
                    <a:pt x="460" y="6180"/>
                    <a:pt x="530" y="6166"/>
                    <a:pt x="586" y="6152"/>
                  </a:cubicBezTo>
                  <a:cubicBezTo>
                    <a:pt x="684" y="6110"/>
                    <a:pt x="795" y="6096"/>
                    <a:pt x="907" y="6054"/>
                  </a:cubicBezTo>
                  <a:cubicBezTo>
                    <a:pt x="1018" y="6333"/>
                    <a:pt x="1158" y="6598"/>
                    <a:pt x="1325" y="6849"/>
                  </a:cubicBezTo>
                  <a:cubicBezTo>
                    <a:pt x="1186" y="6961"/>
                    <a:pt x="1074" y="7086"/>
                    <a:pt x="935" y="7198"/>
                  </a:cubicBezTo>
                  <a:cubicBezTo>
                    <a:pt x="865" y="7240"/>
                    <a:pt x="865" y="7309"/>
                    <a:pt x="907" y="7379"/>
                  </a:cubicBezTo>
                  <a:cubicBezTo>
                    <a:pt x="935" y="7421"/>
                    <a:pt x="949" y="7435"/>
                    <a:pt x="976" y="7477"/>
                  </a:cubicBezTo>
                  <a:cubicBezTo>
                    <a:pt x="1088" y="7588"/>
                    <a:pt x="1186" y="7714"/>
                    <a:pt x="1297" y="7826"/>
                  </a:cubicBezTo>
                  <a:cubicBezTo>
                    <a:pt x="1334" y="7862"/>
                    <a:pt x="1371" y="7880"/>
                    <a:pt x="1408" y="7880"/>
                  </a:cubicBezTo>
                  <a:cubicBezTo>
                    <a:pt x="1441" y="7880"/>
                    <a:pt x="1474" y="7866"/>
                    <a:pt x="1507" y="7839"/>
                  </a:cubicBezTo>
                  <a:cubicBezTo>
                    <a:pt x="1562" y="7798"/>
                    <a:pt x="1590" y="7756"/>
                    <a:pt x="1646" y="7714"/>
                  </a:cubicBezTo>
                  <a:lnTo>
                    <a:pt x="1911" y="7505"/>
                  </a:lnTo>
                  <a:cubicBezTo>
                    <a:pt x="2023" y="7588"/>
                    <a:pt x="2134" y="7700"/>
                    <a:pt x="2260" y="7784"/>
                  </a:cubicBezTo>
                  <a:cubicBezTo>
                    <a:pt x="2371" y="7867"/>
                    <a:pt x="2497" y="7965"/>
                    <a:pt x="2622" y="8035"/>
                  </a:cubicBezTo>
                  <a:cubicBezTo>
                    <a:pt x="2622" y="8035"/>
                    <a:pt x="2622" y="8049"/>
                    <a:pt x="2608" y="8063"/>
                  </a:cubicBezTo>
                  <a:cubicBezTo>
                    <a:pt x="2539" y="8216"/>
                    <a:pt x="2483" y="8356"/>
                    <a:pt x="2413" y="8523"/>
                  </a:cubicBezTo>
                  <a:cubicBezTo>
                    <a:pt x="2371" y="8593"/>
                    <a:pt x="2399" y="8676"/>
                    <a:pt x="2469" y="8704"/>
                  </a:cubicBezTo>
                  <a:cubicBezTo>
                    <a:pt x="2636" y="8802"/>
                    <a:pt x="2832" y="8872"/>
                    <a:pt x="2999" y="8955"/>
                  </a:cubicBezTo>
                  <a:cubicBezTo>
                    <a:pt x="3023" y="8962"/>
                    <a:pt x="3044" y="8966"/>
                    <a:pt x="3063" y="8966"/>
                  </a:cubicBezTo>
                  <a:cubicBezTo>
                    <a:pt x="3118" y="8966"/>
                    <a:pt x="3149" y="8934"/>
                    <a:pt x="3180" y="8872"/>
                  </a:cubicBezTo>
                  <a:cubicBezTo>
                    <a:pt x="3208" y="8774"/>
                    <a:pt x="3264" y="8690"/>
                    <a:pt x="3306" y="8607"/>
                  </a:cubicBezTo>
                  <a:cubicBezTo>
                    <a:pt x="3334" y="8537"/>
                    <a:pt x="3376" y="8453"/>
                    <a:pt x="3404" y="8383"/>
                  </a:cubicBezTo>
                  <a:cubicBezTo>
                    <a:pt x="3669" y="8467"/>
                    <a:pt x="3948" y="8523"/>
                    <a:pt x="4226" y="8537"/>
                  </a:cubicBezTo>
                  <a:lnTo>
                    <a:pt x="4282" y="8537"/>
                  </a:lnTo>
                  <a:lnTo>
                    <a:pt x="4296" y="9053"/>
                  </a:lnTo>
                  <a:cubicBezTo>
                    <a:pt x="4296" y="9165"/>
                    <a:pt x="4352" y="9220"/>
                    <a:pt x="4436" y="9220"/>
                  </a:cubicBezTo>
                  <a:cubicBezTo>
                    <a:pt x="4631" y="9220"/>
                    <a:pt x="4812" y="9193"/>
                    <a:pt x="5022" y="9193"/>
                  </a:cubicBezTo>
                  <a:cubicBezTo>
                    <a:pt x="5049" y="9193"/>
                    <a:pt x="5063" y="9193"/>
                    <a:pt x="5077" y="9179"/>
                  </a:cubicBezTo>
                  <a:cubicBezTo>
                    <a:pt x="5119" y="9165"/>
                    <a:pt x="5147" y="9123"/>
                    <a:pt x="5147" y="9081"/>
                  </a:cubicBezTo>
                  <a:lnTo>
                    <a:pt x="5147" y="9039"/>
                  </a:lnTo>
                  <a:cubicBezTo>
                    <a:pt x="5147" y="8941"/>
                    <a:pt x="5147" y="8830"/>
                    <a:pt x="5133" y="8732"/>
                  </a:cubicBezTo>
                  <a:lnTo>
                    <a:pt x="5133" y="8551"/>
                  </a:lnTo>
                  <a:lnTo>
                    <a:pt x="5133" y="8495"/>
                  </a:lnTo>
                  <a:cubicBezTo>
                    <a:pt x="5189" y="8495"/>
                    <a:pt x="5217" y="8481"/>
                    <a:pt x="5273" y="8481"/>
                  </a:cubicBezTo>
                  <a:cubicBezTo>
                    <a:pt x="5510" y="8425"/>
                    <a:pt x="5761" y="8383"/>
                    <a:pt x="5984" y="8272"/>
                  </a:cubicBezTo>
                  <a:cubicBezTo>
                    <a:pt x="5984" y="8286"/>
                    <a:pt x="5998" y="8286"/>
                    <a:pt x="5998" y="8314"/>
                  </a:cubicBezTo>
                  <a:cubicBezTo>
                    <a:pt x="6068" y="8453"/>
                    <a:pt x="6165" y="8593"/>
                    <a:pt x="6235" y="8732"/>
                  </a:cubicBezTo>
                  <a:cubicBezTo>
                    <a:pt x="6258" y="8790"/>
                    <a:pt x="6301" y="8819"/>
                    <a:pt x="6355" y="8819"/>
                  </a:cubicBezTo>
                  <a:cubicBezTo>
                    <a:pt x="6366" y="8819"/>
                    <a:pt x="6377" y="8818"/>
                    <a:pt x="6389" y="8816"/>
                  </a:cubicBezTo>
                  <a:cubicBezTo>
                    <a:pt x="6402" y="8816"/>
                    <a:pt x="6416" y="8816"/>
                    <a:pt x="6444" y="8802"/>
                  </a:cubicBezTo>
                  <a:cubicBezTo>
                    <a:pt x="6528" y="8760"/>
                    <a:pt x="6612" y="8704"/>
                    <a:pt x="6681" y="8676"/>
                  </a:cubicBezTo>
                  <a:cubicBezTo>
                    <a:pt x="6765" y="8621"/>
                    <a:pt x="6863" y="8593"/>
                    <a:pt x="6933" y="8537"/>
                  </a:cubicBezTo>
                  <a:cubicBezTo>
                    <a:pt x="7016" y="8481"/>
                    <a:pt x="7030" y="8411"/>
                    <a:pt x="6974" y="8342"/>
                  </a:cubicBezTo>
                  <a:lnTo>
                    <a:pt x="6933" y="8244"/>
                  </a:lnTo>
                  <a:cubicBezTo>
                    <a:pt x="6863" y="8118"/>
                    <a:pt x="6807" y="7993"/>
                    <a:pt x="6737" y="7895"/>
                  </a:cubicBezTo>
                  <a:cubicBezTo>
                    <a:pt x="6863" y="7798"/>
                    <a:pt x="6974" y="7714"/>
                    <a:pt x="7086" y="7616"/>
                  </a:cubicBezTo>
                  <a:cubicBezTo>
                    <a:pt x="7142" y="7561"/>
                    <a:pt x="7184" y="7519"/>
                    <a:pt x="7239" y="7477"/>
                  </a:cubicBezTo>
                  <a:cubicBezTo>
                    <a:pt x="7295" y="7421"/>
                    <a:pt x="7351" y="7365"/>
                    <a:pt x="7421" y="7309"/>
                  </a:cubicBezTo>
                  <a:cubicBezTo>
                    <a:pt x="7435" y="7337"/>
                    <a:pt x="7449" y="7337"/>
                    <a:pt x="7449" y="7351"/>
                  </a:cubicBezTo>
                  <a:cubicBezTo>
                    <a:pt x="7574" y="7435"/>
                    <a:pt x="7714" y="7547"/>
                    <a:pt x="7839" y="7630"/>
                  </a:cubicBezTo>
                  <a:cubicBezTo>
                    <a:pt x="7872" y="7657"/>
                    <a:pt x="7905" y="7671"/>
                    <a:pt x="7938" y="7671"/>
                  </a:cubicBezTo>
                  <a:cubicBezTo>
                    <a:pt x="7975" y="7671"/>
                    <a:pt x="8012" y="7653"/>
                    <a:pt x="8048" y="7616"/>
                  </a:cubicBezTo>
                  <a:cubicBezTo>
                    <a:pt x="8062" y="7588"/>
                    <a:pt x="8076" y="7561"/>
                    <a:pt x="8090" y="7547"/>
                  </a:cubicBezTo>
                  <a:cubicBezTo>
                    <a:pt x="8202" y="7407"/>
                    <a:pt x="8299" y="7268"/>
                    <a:pt x="8397" y="7128"/>
                  </a:cubicBezTo>
                  <a:cubicBezTo>
                    <a:pt x="8425" y="7072"/>
                    <a:pt x="8425" y="7017"/>
                    <a:pt x="8397" y="6961"/>
                  </a:cubicBezTo>
                  <a:lnTo>
                    <a:pt x="8355" y="6933"/>
                  </a:lnTo>
                  <a:cubicBezTo>
                    <a:pt x="8286" y="6877"/>
                    <a:pt x="8230" y="6849"/>
                    <a:pt x="8188" y="6793"/>
                  </a:cubicBezTo>
                  <a:lnTo>
                    <a:pt x="7979" y="6640"/>
                  </a:lnTo>
                  <a:lnTo>
                    <a:pt x="7937" y="6598"/>
                  </a:lnTo>
                  <a:cubicBezTo>
                    <a:pt x="7979" y="6542"/>
                    <a:pt x="8007" y="6473"/>
                    <a:pt x="8048" y="6431"/>
                  </a:cubicBezTo>
                  <a:cubicBezTo>
                    <a:pt x="8062" y="6389"/>
                    <a:pt x="8076" y="6361"/>
                    <a:pt x="8090" y="6333"/>
                  </a:cubicBezTo>
                  <a:cubicBezTo>
                    <a:pt x="8188" y="6166"/>
                    <a:pt x="8258" y="5984"/>
                    <a:pt x="8299" y="5803"/>
                  </a:cubicBezTo>
                  <a:cubicBezTo>
                    <a:pt x="8439" y="5831"/>
                    <a:pt x="8578" y="5845"/>
                    <a:pt x="8718" y="5873"/>
                  </a:cubicBezTo>
                  <a:cubicBezTo>
                    <a:pt x="8760" y="5873"/>
                    <a:pt x="8788" y="5887"/>
                    <a:pt x="8830" y="5887"/>
                  </a:cubicBezTo>
                  <a:cubicBezTo>
                    <a:pt x="8843" y="5889"/>
                    <a:pt x="8856" y="5890"/>
                    <a:pt x="8868" y="5890"/>
                  </a:cubicBezTo>
                  <a:cubicBezTo>
                    <a:pt x="8934" y="5890"/>
                    <a:pt x="8985" y="5857"/>
                    <a:pt x="8997" y="5775"/>
                  </a:cubicBezTo>
                  <a:cubicBezTo>
                    <a:pt x="9025" y="5705"/>
                    <a:pt x="9039" y="5664"/>
                    <a:pt x="9053" y="5594"/>
                  </a:cubicBezTo>
                  <a:cubicBezTo>
                    <a:pt x="9067" y="5468"/>
                    <a:pt x="9108" y="5343"/>
                    <a:pt x="9122" y="5217"/>
                  </a:cubicBezTo>
                  <a:lnTo>
                    <a:pt x="9122" y="5106"/>
                  </a:lnTo>
                  <a:cubicBezTo>
                    <a:pt x="9095" y="5050"/>
                    <a:pt x="9039" y="5008"/>
                    <a:pt x="8969" y="4994"/>
                  </a:cubicBezTo>
                  <a:cubicBezTo>
                    <a:pt x="8857" y="4980"/>
                    <a:pt x="8760" y="4952"/>
                    <a:pt x="8648" y="4924"/>
                  </a:cubicBezTo>
                  <a:cubicBezTo>
                    <a:pt x="8578" y="4910"/>
                    <a:pt x="8537" y="4910"/>
                    <a:pt x="8481" y="4896"/>
                  </a:cubicBezTo>
                  <a:lnTo>
                    <a:pt x="8481" y="4436"/>
                  </a:lnTo>
                  <a:cubicBezTo>
                    <a:pt x="8481" y="4297"/>
                    <a:pt x="8467" y="4143"/>
                    <a:pt x="8439" y="4004"/>
                  </a:cubicBezTo>
                  <a:cubicBezTo>
                    <a:pt x="8606" y="3948"/>
                    <a:pt x="8774" y="3906"/>
                    <a:pt x="8927" y="3864"/>
                  </a:cubicBezTo>
                  <a:cubicBezTo>
                    <a:pt x="8997" y="3850"/>
                    <a:pt x="9039" y="3808"/>
                    <a:pt x="9067" y="3753"/>
                  </a:cubicBezTo>
                  <a:lnTo>
                    <a:pt x="9067" y="3669"/>
                  </a:lnTo>
                  <a:cubicBezTo>
                    <a:pt x="9053" y="3627"/>
                    <a:pt x="9053" y="3613"/>
                    <a:pt x="9053" y="3585"/>
                  </a:cubicBezTo>
                  <a:cubicBezTo>
                    <a:pt x="9011" y="3501"/>
                    <a:pt x="8997" y="3390"/>
                    <a:pt x="8969" y="3306"/>
                  </a:cubicBezTo>
                  <a:cubicBezTo>
                    <a:pt x="8941" y="3250"/>
                    <a:pt x="8927" y="3181"/>
                    <a:pt x="8913" y="3125"/>
                  </a:cubicBezTo>
                  <a:cubicBezTo>
                    <a:pt x="8902" y="3055"/>
                    <a:pt x="8851" y="3024"/>
                    <a:pt x="8785" y="3024"/>
                  </a:cubicBezTo>
                  <a:cubicBezTo>
                    <a:pt x="8773" y="3024"/>
                    <a:pt x="8759" y="3025"/>
                    <a:pt x="8746" y="3027"/>
                  </a:cubicBezTo>
                  <a:cubicBezTo>
                    <a:pt x="8578" y="3055"/>
                    <a:pt x="8425" y="3111"/>
                    <a:pt x="8272" y="3139"/>
                  </a:cubicBezTo>
                  <a:cubicBezTo>
                    <a:pt x="8259" y="3147"/>
                    <a:pt x="8249" y="3150"/>
                    <a:pt x="8241" y="3150"/>
                  </a:cubicBezTo>
                  <a:cubicBezTo>
                    <a:pt x="8222" y="3150"/>
                    <a:pt x="8212" y="3131"/>
                    <a:pt x="8202" y="3111"/>
                  </a:cubicBezTo>
                  <a:cubicBezTo>
                    <a:pt x="8132" y="2957"/>
                    <a:pt x="8048" y="2776"/>
                    <a:pt x="7979" y="2623"/>
                  </a:cubicBezTo>
                  <a:lnTo>
                    <a:pt x="7811" y="2358"/>
                  </a:lnTo>
                  <a:lnTo>
                    <a:pt x="7853" y="2330"/>
                  </a:lnTo>
                  <a:cubicBezTo>
                    <a:pt x="7979" y="2218"/>
                    <a:pt x="8090" y="2121"/>
                    <a:pt x="8216" y="1995"/>
                  </a:cubicBezTo>
                  <a:cubicBezTo>
                    <a:pt x="8286" y="1939"/>
                    <a:pt x="8286" y="1869"/>
                    <a:pt x="8230" y="1800"/>
                  </a:cubicBezTo>
                  <a:cubicBezTo>
                    <a:pt x="8202" y="1744"/>
                    <a:pt x="8146" y="1702"/>
                    <a:pt x="8118" y="1660"/>
                  </a:cubicBezTo>
                  <a:lnTo>
                    <a:pt x="7853" y="1353"/>
                  </a:lnTo>
                  <a:cubicBezTo>
                    <a:pt x="7827" y="1320"/>
                    <a:pt x="7794" y="1306"/>
                    <a:pt x="7761" y="1306"/>
                  </a:cubicBezTo>
                  <a:cubicBezTo>
                    <a:pt x="7724" y="1306"/>
                    <a:pt x="7687" y="1324"/>
                    <a:pt x="7658" y="1353"/>
                  </a:cubicBezTo>
                  <a:lnTo>
                    <a:pt x="7351" y="1604"/>
                  </a:lnTo>
                  <a:cubicBezTo>
                    <a:pt x="7309" y="1646"/>
                    <a:pt x="7281" y="1660"/>
                    <a:pt x="7239" y="1702"/>
                  </a:cubicBezTo>
                  <a:cubicBezTo>
                    <a:pt x="7016" y="1493"/>
                    <a:pt x="6793" y="1312"/>
                    <a:pt x="6528" y="1172"/>
                  </a:cubicBezTo>
                  <a:cubicBezTo>
                    <a:pt x="6528" y="1158"/>
                    <a:pt x="6542" y="1144"/>
                    <a:pt x="6542" y="1144"/>
                  </a:cubicBezTo>
                  <a:cubicBezTo>
                    <a:pt x="6612" y="1005"/>
                    <a:pt x="6667" y="837"/>
                    <a:pt x="6737" y="698"/>
                  </a:cubicBezTo>
                  <a:cubicBezTo>
                    <a:pt x="6765" y="614"/>
                    <a:pt x="6751" y="544"/>
                    <a:pt x="6667" y="489"/>
                  </a:cubicBezTo>
                  <a:cubicBezTo>
                    <a:pt x="6584" y="447"/>
                    <a:pt x="6472" y="405"/>
                    <a:pt x="6389" y="349"/>
                  </a:cubicBezTo>
                  <a:cubicBezTo>
                    <a:pt x="6305" y="321"/>
                    <a:pt x="6235" y="279"/>
                    <a:pt x="6137" y="265"/>
                  </a:cubicBezTo>
                  <a:cubicBezTo>
                    <a:pt x="6117" y="258"/>
                    <a:pt x="6096" y="255"/>
                    <a:pt x="6078" y="255"/>
                  </a:cubicBezTo>
                  <a:cubicBezTo>
                    <a:pt x="6021" y="255"/>
                    <a:pt x="5977" y="286"/>
                    <a:pt x="5956" y="349"/>
                  </a:cubicBezTo>
                  <a:cubicBezTo>
                    <a:pt x="5886" y="489"/>
                    <a:pt x="5831" y="656"/>
                    <a:pt x="5761" y="795"/>
                  </a:cubicBezTo>
                  <a:cubicBezTo>
                    <a:pt x="5751" y="816"/>
                    <a:pt x="5733" y="829"/>
                    <a:pt x="5713" y="829"/>
                  </a:cubicBezTo>
                  <a:cubicBezTo>
                    <a:pt x="5706" y="829"/>
                    <a:pt x="5699" y="827"/>
                    <a:pt x="5691" y="823"/>
                  </a:cubicBezTo>
                  <a:cubicBezTo>
                    <a:pt x="5426" y="754"/>
                    <a:pt x="5161" y="698"/>
                    <a:pt x="4910" y="684"/>
                  </a:cubicBezTo>
                  <a:cubicBezTo>
                    <a:pt x="4868" y="684"/>
                    <a:pt x="4868" y="670"/>
                    <a:pt x="4854" y="628"/>
                  </a:cubicBezTo>
                  <a:cubicBezTo>
                    <a:pt x="4854" y="475"/>
                    <a:pt x="4840" y="307"/>
                    <a:pt x="4840" y="140"/>
                  </a:cubicBezTo>
                  <a:cubicBezTo>
                    <a:pt x="4840" y="56"/>
                    <a:pt x="4784" y="0"/>
                    <a:pt x="4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450625" y="2579050"/>
              <a:ext cx="118600" cy="119625"/>
            </a:xfrm>
            <a:custGeom>
              <a:avLst/>
              <a:gdLst/>
              <a:ahLst/>
              <a:cxnLst/>
              <a:rect l="l" t="t" r="r" b="b"/>
              <a:pathLst>
                <a:path w="4744" h="4785" extrusionOk="0">
                  <a:moveTo>
                    <a:pt x="2326" y="1017"/>
                  </a:moveTo>
                  <a:cubicBezTo>
                    <a:pt x="3044" y="1017"/>
                    <a:pt x="3656" y="1580"/>
                    <a:pt x="3683" y="2316"/>
                  </a:cubicBezTo>
                  <a:lnTo>
                    <a:pt x="3683" y="2511"/>
                  </a:lnTo>
                  <a:cubicBezTo>
                    <a:pt x="3669" y="2748"/>
                    <a:pt x="3558" y="2971"/>
                    <a:pt x="3446" y="3152"/>
                  </a:cubicBezTo>
                  <a:cubicBezTo>
                    <a:pt x="3446" y="3152"/>
                    <a:pt x="3446" y="3166"/>
                    <a:pt x="3418" y="3166"/>
                  </a:cubicBezTo>
                  <a:cubicBezTo>
                    <a:pt x="3404" y="3180"/>
                    <a:pt x="3390" y="3222"/>
                    <a:pt x="3377" y="3236"/>
                  </a:cubicBezTo>
                  <a:cubicBezTo>
                    <a:pt x="3237" y="3390"/>
                    <a:pt x="3042" y="3529"/>
                    <a:pt x="2846" y="3599"/>
                  </a:cubicBezTo>
                  <a:cubicBezTo>
                    <a:pt x="2819" y="3627"/>
                    <a:pt x="2777" y="3627"/>
                    <a:pt x="2763" y="3641"/>
                  </a:cubicBezTo>
                  <a:cubicBezTo>
                    <a:pt x="2651" y="3669"/>
                    <a:pt x="2554" y="3696"/>
                    <a:pt x="2442" y="3696"/>
                  </a:cubicBezTo>
                  <a:lnTo>
                    <a:pt x="2302" y="3696"/>
                  </a:lnTo>
                  <a:cubicBezTo>
                    <a:pt x="1577" y="3696"/>
                    <a:pt x="1005" y="3138"/>
                    <a:pt x="977" y="2413"/>
                  </a:cubicBezTo>
                  <a:cubicBezTo>
                    <a:pt x="963" y="1674"/>
                    <a:pt x="1521" y="1060"/>
                    <a:pt x="2275" y="1018"/>
                  </a:cubicBezTo>
                  <a:cubicBezTo>
                    <a:pt x="2292" y="1018"/>
                    <a:pt x="2309" y="1017"/>
                    <a:pt x="2326" y="1017"/>
                  </a:cubicBezTo>
                  <a:close/>
                  <a:moveTo>
                    <a:pt x="2149" y="0"/>
                  </a:moveTo>
                  <a:cubicBezTo>
                    <a:pt x="2093" y="0"/>
                    <a:pt x="2079" y="28"/>
                    <a:pt x="2079" y="84"/>
                  </a:cubicBezTo>
                  <a:lnTo>
                    <a:pt x="2079" y="349"/>
                  </a:lnTo>
                  <a:cubicBezTo>
                    <a:pt x="2079" y="363"/>
                    <a:pt x="2079" y="363"/>
                    <a:pt x="2065" y="363"/>
                  </a:cubicBezTo>
                  <a:cubicBezTo>
                    <a:pt x="1926" y="377"/>
                    <a:pt x="1786" y="418"/>
                    <a:pt x="1661" y="460"/>
                  </a:cubicBezTo>
                  <a:cubicBezTo>
                    <a:pt x="1647" y="460"/>
                    <a:pt x="1619" y="460"/>
                    <a:pt x="1619" y="446"/>
                  </a:cubicBezTo>
                  <a:cubicBezTo>
                    <a:pt x="1591" y="377"/>
                    <a:pt x="1535" y="307"/>
                    <a:pt x="1507" y="223"/>
                  </a:cubicBezTo>
                  <a:cubicBezTo>
                    <a:pt x="1489" y="186"/>
                    <a:pt x="1464" y="174"/>
                    <a:pt x="1437" y="174"/>
                  </a:cubicBezTo>
                  <a:cubicBezTo>
                    <a:pt x="1424" y="174"/>
                    <a:pt x="1410" y="177"/>
                    <a:pt x="1396" y="181"/>
                  </a:cubicBezTo>
                  <a:cubicBezTo>
                    <a:pt x="1312" y="237"/>
                    <a:pt x="1228" y="279"/>
                    <a:pt x="1117" y="321"/>
                  </a:cubicBezTo>
                  <a:cubicBezTo>
                    <a:pt x="1089" y="349"/>
                    <a:pt x="1061" y="377"/>
                    <a:pt x="1089" y="432"/>
                  </a:cubicBezTo>
                  <a:cubicBezTo>
                    <a:pt x="1117" y="502"/>
                    <a:pt x="1159" y="558"/>
                    <a:pt x="1187" y="628"/>
                  </a:cubicBezTo>
                  <a:cubicBezTo>
                    <a:pt x="1201" y="642"/>
                    <a:pt x="1201" y="656"/>
                    <a:pt x="1228" y="670"/>
                  </a:cubicBezTo>
                  <a:cubicBezTo>
                    <a:pt x="1103" y="767"/>
                    <a:pt x="977" y="865"/>
                    <a:pt x="880" y="976"/>
                  </a:cubicBezTo>
                  <a:cubicBezTo>
                    <a:pt x="810" y="921"/>
                    <a:pt x="712" y="865"/>
                    <a:pt x="643" y="809"/>
                  </a:cubicBezTo>
                  <a:cubicBezTo>
                    <a:pt x="632" y="804"/>
                    <a:pt x="620" y="801"/>
                    <a:pt x="608" y="801"/>
                  </a:cubicBezTo>
                  <a:cubicBezTo>
                    <a:pt x="586" y="801"/>
                    <a:pt x="563" y="810"/>
                    <a:pt x="545" y="837"/>
                  </a:cubicBezTo>
                  <a:cubicBezTo>
                    <a:pt x="475" y="921"/>
                    <a:pt x="419" y="1004"/>
                    <a:pt x="350" y="1088"/>
                  </a:cubicBezTo>
                  <a:cubicBezTo>
                    <a:pt x="336" y="1130"/>
                    <a:pt x="336" y="1158"/>
                    <a:pt x="364" y="1200"/>
                  </a:cubicBezTo>
                  <a:lnTo>
                    <a:pt x="573" y="1353"/>
                  </a:lnTo>
                  <a:lnTo>
                    <a:pt x="601" y="1367"/>
                  </a:lnTo>
                  <a:lnTo>
                    <a:pt x="489" y="1576"/>
                  </a:lnTo>
                  <a:cubicBezTo>
                    <a:pt x="461" y="1646"/>
                    <a:pt x="433" y="1716"/>
                    <a:pt x="405" y="1785"/>
                  </a:cubicBezTo>
                  <a:lnTo>
                    <a:pt x="392" y="1785"/>
                  </a:lnTo>
                  <a:cubicBezTo>
                    <a:pt x="294" y="1772"/>
                    <a:pt x="210" y="1758"/>
                    <a:pt x="140" y="1744"/>
                  </a:cubicBezTo>
                  <a:cubicBezTo>
                    <a:pt x="127" y="1737"/>
                    <a:pt x="116" y="1734"/>
                    <a:pt x="106" y="1734"/>
                  </a:cubicBezTo>
                  <a:cubicBezTo>
                    <a:pt x="73" y="1734"/>
                    <a:pt x="57" y="1764"/>
                    <a:pt x="57" y="1785"/>
                  </a:cubicBezTo>
                  <a:cubicBezTo>
                    <a:pt x="57" y="1827"/>
                    <a:pt x="43" y="1855"/>
                    <a:pt x="43" y="1897"/>
                  </a:cubicBezTo>
                  <a:cubicBezTo>
                    <a:pt x="15" y="1967"/>
                    <a:pt x="15" y="2023"/>
                    <a:pt x="1" y="2092"/>
                  </a:cubicBezTo>
                  <a:lnTo>
                    <a:pt x="1" y="2120"/>
                  </a:lnTo>
                  <a:cubicBezTo>
                    <a:pt x="15" y="2162"/>
                    <a:pt x="43" y="2176"/>
                    <a:pt x="71" y="2176"/>
                  </a:cubicBezTo>
                  <a:cubicBezTo>
                    <a:pt x="127" y="2176"/>
                    <a:pt x="154" y="2190"/>
                    <a:pt x="210" y="2204"/>
                  </a:cubicBezTo>
                  <a:cubicBezTo>
                    <a:pt x="252" y="2204"/>
                    <a:pt x="280" y="2232"/>
                    <a:pt x="322" y="2232"/>
                  </a:cubicBezTo>
                  <a:lnTo>
                    <a:pt x="336" y="2692"/>
                  </a:lnTo>
                  <a:lnTo>
                    <a:pt x="322" y="2692"/>
                  </a:lnTo>
                  <a:cubicBezTo>
                    <a:pt x="252" y="2720"/>
                    <a:pt x="154" y="2748"/>
                    <a:pt x="85" y="2762"/>
                  </a:cubicBezTo>
                  <a:cubicBezTo>
                    <a:pt x="57" y="2790"/>
                    <a:pt x="15" y="2790"/>
                    <a:pt x="15" y="2832"/>
                  </a:cubicBezTo>
                  <a:lnTo>
                    <a:pt x="15" y="2873"/>
                  </a:lnTo>
                  <a:lnTo>
                    <a:pt x="15" y="2887"/>
                  </a:lnTo>
                  <a:cubicBezTo>
                    <a:pt x="43" y="2971"/>
                    <a:pt x="71" y="3069"/>
                    <a:pt x="85" y="3152"/>
                  </a:cubicBezTo>
                  <a:cubicBezTo>
                    <a:pt x="106" y="3195"/>
                    <a:pt x="127" y="3213"/>
                    <a:pt x="161" y="3213"/>
                  </a:cubicBezTo>
                  <a:cubicBezTo>
                    <a:pt x="171" y="3213"/>
                    <a:pt x="183" y="3212"/>
                    <a:pt x="196" y="3208"/>
                  </a:cubicBezTo>
                  <a:cubicBezTo>
                    <a:pt x="224" y="3208"/>
                    <a:pt x="266" y="3180"/>
                    <a:pt x="280" y="3180"/>
                  </a:cubicBezTo>
                  <a:cubicBezTo>
                    <a:pt x="336" y="3166"/>
                    <a:pt x="405" y="3152"/>
                    <a:pt x="461" y="3138"/>
                  </a:cubicBezTo>
                  <a:cubicBezTo>
                    <a:pt x="503" y="3278"/>
                    <a:pt x="573" y="3417"/>
                    <a:pt x="670" y="3557"/>
                  </a:cubicBezTo>
                  <a:cubicBezTo>
                    <a:pt x="601" y="3627"/>
                    <a:pt x="531" y="3669"/>
                    <a:pt x="461" y="3738"/>
                  </a:cubicBezTo>
                  <a:cubicBezTo>
                    <a:pt x="419" y="3780"/>
                    <a:pt x="419" y="3808"/>
                    <a:pt x="433" y="3850"/>
                  </a:cubicBezTo>
                  <a:cubicBezTo>
                    <a:pt x="461" y="3864"/>
                    <a:pt x="461" y="3878"/>
                    <a:pt x="475" y="3878"/>
                  </a:cubicBezTo>
                  <a:cubicBezTo>
                    <a:pt x="531" y="3947"/>
                    <a:pt x="573" y="4003"/>
                    <a:pt x="629" y="4073"/>
                  </a:cubicBezTo>
                  <a:cubicBezTo>
                    <a:pt x="650" y="4094"/>
                    <a:pt x="667" y="4104"/>
                    <a:pt x="686" y="4104"/>
                  </a:cubicBezTo>
                  <a:cubicBezTo>
                    <a:pt x="705" y="4104"/>
                    <a:pt x="726" y="4094"/>
                    <a:pt x="754" y="4073"/>
                  </a:cubicBezTo>
                  <a:cubicBezTo>
                    <a:pt x="768" y="4059"/>
                    <a:pt x="810" y="4045"/>
                    <a:pt x="824" y="4003"/>
                  </a:cubicBezTo>
                  <a:cubicBezTo>
                    <a:pt x="880" y="3975"/>
                    <a:pt x="908" y="3934"/>
                    <a:pt x="963" y="3878"/>
                  </a:cubicBezTo>
                  <a:cubicBezTo>
                    <a:pt x="1033" y="3934"/>
                    <a:pt x="1089" y="3989"/>
                    <a:pt x="1131" y="4017"/>
                  </a:cubicBezTo>
                  <a:cubicBezTo>
                    <a:pt x="1201" y="4073"/>
                    <a:pt x="1256" y="4115"/>
                    <a:pt x="1326" y="4157"/>
                  </a:cubicBezTo>
                  <a:lnTo>
                    <a:pt x="1326" y="4185"/>
                  </a:lnTo>
                  <a:cubicBezTo>
                    <a:pt x="1298" y="4268"/>
                    <a:pt x="1256" y="4338"/>
                    <a:pt x="1228" y="4422"/>
                  </a:cubicBezTo>
                  <a:cubicBezTo>
                    <a:pt x="1201" y="4464"/>
                    <a:pt x="1228" y="4491"/>
                    <a:pt x="1256" y="4533"/>
                  </a:cubicBezTo>
                  <a:cubicBezTo>
                    <a:pt x="1340" y="4575"/>
                    <a:pt x="1452" y="4617"/>
                    <a:pt x="1535" y="4645"/>
                  </a:cubicBezTo>
                  <a:cubicBezTo>
                    <a:pt x="1548" y="4653"/>
                    <a:pt x="1559" y="4656"/>
                    <a:pt x="1568" y="4656"/>
                  </a:cubicBezTo>
                  <a:cubicBezTo>
                    <a:pt x="1592" y="4656"/>
                    <a:pt x="1609" y="4637"/>
                    <a:pt x="1619" y="4617"/>
                  </a:cubicBezTo>
                  <a:cubicBezTo>
                    <a:pt x="1647" y="4561"/>
                    <a:pt x="1661" y="4533"/>
                    <a:pt x="1689" y="4478"/>
                  </a:cubicBezTo>
                  <a:cubicBezTo>
                    <a:pt x="1717" y="4436"/>
                    <a:pt x="1731" y="4408"/>
                    <a:pt x="1745" y="4352"/>
                  </a:cubicBezTo>
                  <a:cubicBezTo>
                    <a:pt x="1884" y="4408"/>
                    <a:pt x="2024" y="4422"/>
                    <a:pt x="2177" y="4436"/>
                  </a:cubicBezTo>
                  <a:lnTo>
                    <a:pt x="2219" y="4436"/>
                  </a:lnTo>
                  <a:lnTo>
                    <a:pt x="2233" y="4715"/>
                  </a:lnTo>
                  <a:cubicBezTo>
                    <a:pt x="2233" y="4770"/>
                    <a:pt x="2247" y="4784"/>
                    <a:pt x="2302" y="4784"/>
                  </a:cubicBezTo>
                  <a:cubicBezTo>
                    <a:pt x="2414" y="4784"/>
                    <a:pt x="2512" y="4784"/>
                    <a:pt x="2623" y="4770"/>
                  </a:cubicBezTo>
                  <a:lnTo>
                    <a:pt x="2651" y="4770"/>
                  </a:lnTo>
                  <a:cubicBezTo>
                    <a:pt x="2665" y="4757"/>
                    <a:pt x="2693" y="4743"/>
                    <a:pt x="2693" y="4715"/>
                  </a:cubicBezTo>
                  <a:lnTo>
                    <a:pt x="2693" y="4701"/>
                  </a:lnTo>
                  <a:lnTo>
                    <a:pt x="2693" y="4547"/>
                  </a:lnTo>
                  <a:lnTo>
                    <a:pt x="2693" y="4464"/>
                  </a:lnTo>
                  <a:lnTo>
                    <a:pt x="2693" y="4436"/>
                  </a:lnTo>
                  <a:cubicBezTo>
                    <a:pt x="2707" y="4436"/>
                    <a:pt x="2735" y="4436"/>
                    <a:pt x="2763" y="4422"/>
                  </a:cubicBezTo>
                  <a:cubicBezTo>
                    <a:pt x="2874" y="4408"/>
                    <a:pt x="3014" y="4366"/>
                    <a:pt x="3139" y="4324"/>
                  </a:cubicBezTo>
                  <a:cubicBezTo>
                    <a:pt x="3139" y="4324"/>
                    <a:pt x="3139" y="4338"/>
                    <a:pt x="3153" y="4338"/>
                  </a:cubicBezTo>
                  <a:cubicBezTo>
                    <a:pt x="3195" y="4408"/>
                    <a:pt x="3251" y="4491"/>
                    <a:pt x="3279" y="4561"/>
                  </a:cubicBezTo>
                  <a:cubicBezTo>
                    <a:pt x="3307" y="4603"/>
                    <a:pt x="3335" y="4617"/>
                    <a:pt x="3363" y="4617"/>
                  </a:cubicBezTo>
                  <a:lnTo>
                    <a:pt x="3390" y="4617"/>
                  </a:lnTo>
                  <a:cubicBezTo>
                    <a:pt x="3432" y="4603"/>
                    <a:pt x="3474" y="4575"/>
                    <a:pt x="3516" y="4547"/>
                  </a:cubicBezTo>
                  <a:cubicBezTo>
                    <a:pt x="3558" y="4533"/>
                    <a:pt x="3600" y="4491"/>
                    <a:pt x="3655" y="4478"/>
                  </a:cubicBezTo>
                  <a:cubicBezTo>
                    <a:pt x="3683" y="4436"/>
                    <a:pt x="3697" y="4408"/>
                    <a:pt x="3683" y="4366"/>
                  </a:cubicBezTo>
                  <a:cubicBezTo>
                    <a:pt x="3669" y="4352"/>
                    <a:pt x="3669" y="4338"/>
                    <a:pt x="3655" y="4324"/>
                  </a:cubicBezTo>
                  <a:cubicBezTo>
                    <a:pt x="3614" y="4254"/>
                    <a:pt x="3586" y="4199"/>
                    <a:pt x="3544" y="4129"/>
                  </a:cubicBezTo>
                  <a:cubicBezTo>
                    <a:pt x="3614" y="4073"/>
                    <a:pt x="3669" y="4045"/>
                    <a:pt x="3711" y="3989"/>
                  </a:cubicBezTo>
                  <a:cubicBezTo>
                    <a:pt x="3753" y="3975"/>
                    <a:pt x="3767" y="3934"/>
                    <a:pt x="3809" y="3920"/>
                  </a:cubicBezTo>
                  <a:lnTo>
                    <a:pt x="3893" y="3836"/>
                  </a:lnTo>
                  <a:lnTo>
                    <a:pt x="3907" y="3850"/>
                  </a:lnTo>
                  <a:cubicBezTo>
                    <a:pt x="3976" y="3906"/>
                    <a:pt x="4046" y="3947"/>
                    <a:pt x="4116" y="3989"/>
                  </a:cubicBezTo>
                  <a:cubicBezTo>
                    <a:pt x="4132" y="4000"/>
                    <a:pt x="4146" y="4005"/>
                    <a:pt x="4159" y="4005"/>
                  </a:cubicBezTo>
                  <a:cubicBezTo>
                    <a:pt x="4181" y="4005"/>
                    <a:pt x="4202" y="3993"/>
                    <a:pt x="4227" y="3975"/>
                  </a:cubicBezTo>
                  <a:cubicBezTo>
                    <a:pt x="4227" y="3947"/>
                    <a:pt x="4241" y="3947"/>
                    <a:pt x="4241" y="3934"/>
                  </a:cubicBezTo>
                  <a:lnTo>
                    <a:pt x="4395" y="3724"/>
                  </a:lnTo>
                  <a:cubicBezTo>
                    <a:pt x="4423" y="3696"/>
                    <a:pt x="4423" y="3669"/>
                    <a:pt x="4395" y="3641"/>
                  </a:cubicBezTo>
                  <a:lnTo>
                    <a:pt x="4381" y="3627"/>
                  </a:lnTo>
                  <a:cubicBezTo>
                    <a:pt x="4353" y="3599"/>
                    <a:pt x="4311" y="3571"/>
                    <a:pt x="4283" y="3557"/>
                  </a:cubicBezTo>
                  <a:cubicBezTo>
                    <a:pt x="4241" y="3515"/>
                    <a:pt x="4213" y="3501"/>
                    <a:pt x="4172" y="3459"/>
                  </a:cubicBezTo>
                  <a:lnTo>
                    <a:pt x="4158" y="3445"/>
                  </a:lnTo>
                  <a:cubicBezTo>
                    <a:pt x="4172" y="3417"/>
                    <a:pt x="4186" y="3376"/>
                    <a:pt x="4199" y="3362"/>
                  </a:cubicBezTo>
                  <a:cubicBezTo>
                    <a:pt x="4199" y="3348"/>
                    <a:pt x="4227" y="3320"/>
                    <a:pt x="4227" y="3306"/>
                  </a:cubicBezTo>
                  <a:cubicBezTo>
                    <a:pt x="4269" y="3222"/>
                    <a:pt x="4311" y="3111"/>
                    <a:pt x="4325" y="3027"/>
                  </a:cubicBezTo>
                  <a:cubicBezTo>
                    <a:pt x="4395" y="3041"/>
                    <a:pt x="4465" y="3069"/>
                    <a:pt x="4548" y="3069"/>
                  </a:cubicBezTo>
                  <a:cubicBezTo>
                    <a:pt x="4576" y="3069"/>
                    <a:pt x="4590" y="3069"/>
                    <a:pt x="4604" y="3083"/>
                  </a:cubicBezTo>
                  <a:cubicBezTo>
                    <a:pt x="4660" y="3083"/>
                    <a:pt x="4674" y="3069"/>
                    <a:pt x="4688" y="3027"/>
                  </a:cubicBezTo>
                  <a:cubicBezTo>
                    <a:pt x="4688" y="2999"/>
                    <a:pt x="4716" y="2957"/>
                    <a:pt x="4716" y="2929"/>
                  </a:cubicBezTo>
                  <a:cubicBezTo>
                    <a:pt x="4730" y="2860"/>
                    <a:pt x="4730" y="2804"/>
                    <a:pt x="4743" y="2734"/>
                  </a:cubicBezTo>
                  <a:lnTo>
                    <a:pt x="4743" y="2678"/>
                  </a:lnTo>
                  <a:cubicBezTo>
                    <a:pt x="4730" y="2650"/>
                    <a:pt x="4716" y="2622"/>
                    <a:pt x="4674" y="2622"/>
                  </a:cubicBezTo>
                  <a:cubicBezTo>
                    <a:pt x="4632" y="2622"/>
                    <a:pt x="4576" y="2608"/>
                    <a:pt x="4520" y="2594"/>
                  </a:cubicBezTo>
                  <a:cubicBezTo>
                    <a:pt x="4478" y="2594"/>
                    <a:pt x="4451" y="2581"/>
                    <a:pt x="4437" y="2581"/>
                  </a:cubicBezTo>
                  <a:lnTo>
                    <a:pt x="4437" y="2329"/>
                  </a:lnTo>
                  <a:cubicBezTo>
                    <a:pt x="4437" y="2260"/>
                    <a:pt x="4409" y="2176"/>
                    <a:pt x="4409" y="2106"/>
                  </a:cubicBezTo>
                  <a:cubicBezTo>
                    <a:pt x="4506" y="2092"/>
                    <a:pt x="4590" y="2050"/>
                    <a:pt x="4674" y="2037"/>
                  </a:cubicBezTo>
                  <a:cubicBezTo>
                    <a:pt x="4646" y="1981"/>
                    <a:pt x="4674" y="1967"/>
                    <a:pt x="4674" y="1925"/>
                  </a:cubicBezTo>
                  <a:lnTo>
                    <a:pt x="4674" y="1883"/>
                  </a:lnTo>
                  <a:cubicBezTo>
                    <a:pt x="4674" y="1855"/>
                    <a:pt x="4674" y="1841"/>
                    <a:pt x="4660" y="1827"/>
                  </a:cubicBezTo>
                  <a:cubicBezTo>
                    <a:pt x="4646" y="1772"/>
                    <a:pt x="4618" y="1716"/>
                    <a:pt x="4618" y="1674"/>
                  </a:cubicBezTo>
                  <a:cubicBezTo>
                    <a:pt x="4618" y="1632"/>
                    <a:pt x="4604" y="1618"/>
                    <a:pt x="4604" y="1576"/>
                  </a:cubicBezTo>
                  <a:cubicBezTo>
                    <a:pt x="4594" y="1546"/>
                    <a:pt x="4569" y="1523"/>
                    <a:pt x="4546" y="1523"/>
                  </a:cubicBezTo>
                  <a:cubicBezTo>
                    <a:pt x="4537" y="1523"/>
                    <a:pt x="4528" y="1527"/>
                    <a:pt x="4520" y="1534"/>
                  </a:cubicBezTo>
                  <a:cubicBezTo>
                    <a:pt x="4437" y="1548"/>
                    <a:pt x="4339" y="1562"/>
                    <a:pt x="4269" y="1604"/>
                  </a:cubicBezTo>
                  <a:cubicBezTo>
                    <a:pt x="4255" y="1604"/>
                    <a:pt x="4241" y="1604"/>
                    <a:pt x="4241" y="1576"/>
                  </a:cubicBezTo>
                  <a:cubicBezTo>
                    <a:pt x="4199" y="1493"/>
                    <a:pt x="4158" y="1409"/>
                    <a:pt x="4116" y="1339"/>
                  </a:cubicBezTo>
                  <a:cubicBezTo>
                    <a:pt x="4102" y="1283"/>
                    <a:pt x="4060" y="1255"/>
                    <a:pt x="4032" y="1200"/>
                  </a:cubicBezTo>
                  <a:lnTo>
                    <a:pt x="4046" y="1186"/>
                  </a:lnTo>
                  <a:cubicBezTo>
                    <a:pt x="4116" y="1130"/>
                    <a:pt x="4172" y="1074"/>
                    <a:pt x="4241" y="1004"/>
                  </a:cubicBezTo>
                  <a:cubicBezTo>
                    <a:pt x="4269" y="976"/>
                    <a:pt x="4269" y="935"/>
                    <a:pt x="4255" y="907"/>
                  </a:cubicBezTo>
                  <a:cubicBezTo>
                    <a:pt x="4241" y="879"/>
                    <a:pt x="4227" y="851"/>
                    <a:pt x="4186" y="837"/>
                  </a:cubicBezTo>
                  <a:cubicBezTo>
                    <a:pt x="4130" y="781"/>
                    <a:pt x="4102" y="725"/>
                    <a:pt x="4046" y="670"/>
                  </a:cubicBezTo>
                  <a:cubicBezTo>
                    <a:pt x="4032" y="656"/>
                    <a:pt x="4015" y="649"/>
                    <a:pt x="3997" y="649"/>
                  </a:cubicBezTo>
                  <a:cubicBezTo>
                    <a:pt x="3980" y="649"/>
                    <a:pt x="3962" y="656"/>
                    <a:pt x="3948" y="670"/>
                  </a:cubicBezTo>
                  <a:cubicBezTo>
                    <a:pt x="3893" y="725"/>
                    <a:pt x="3837" y="767"/>
                    <a:pt x="3781" y="809"/>
                  </a:cubicBezTo>
                  <a:lnTo>
                    <a:pt x="3739" y="865"/>
                  </a:lnTo>
                  <a:cubicBezTo>
                    <a:pt x="3614" y="767"/>
                    <a:pt x="3488" y="670"/>
                    <a:pt x="3363" y="586"/>
                  </a:cubicBezTo>
                  <a:cubicBezTo>
                    <a:pt x="3363" y="586"/>
                    <a:pt x="3363" y="572"/>
                    <a:pt x="3390" y="572"/>
                  </a:cubicBezTo>
                  <a:cubicBezTo>
                    <a:pt x="3418" y="502"/>
                    <a:pt x="3460" y="418"/>
                    <a:pt x="3488" y="349"/>
                  </a:cubicBezTo>
                  <a:cubicBezTo>
                    <a:pt x="3516" y="293"/>
                    <a:pt x="3516" y="251"/>
                    <a:pt x="3460" y="237"/>
                  </a:cubicBezTo>
                  <a:cubicBezTo>
                    <a:pt x="3404" y="223"/>
                    <a:pt x="3349" y="181"/>
                    <a:pt x="3321" y="167"/>
                  </a:cubicBezTo>
                  <a:cubicBezTo>
                    <a:pt x="3279" y="153"/>
                    <a:pt x="3237" y="140"/>
                    <a:pt x="3195" y="112"/>
                  </a:cubicBezTo>
                  <a:cubicBezTo>
                    <a:pt x="3182" y="108"/>
                    <a:pt x="3170" y="107"/>
                    <a:pt x="3160" y="107"/>
                  </a:cubicBezTo>
                  <a:cubicBezTo>
                    <a:pt x="3126" y="107"/>
                    <a:pt x="3105" y="125"/>
                    <a:pt x="3084" y="167"/>
                  </a:cubicBezTo>
                  <a:cubicBezTo>
                    <a:pt x="3056" y="237"/>
                    <a:pt x="3014" y="321"/>
                    <a:pt x="2986" y="391"/>
                  </a:cubicBezTo>
                  <a:cubicBezTo>
                    <a:pt x="2972" y="418"/>
                    <a:pt x="2972" y="418"/>
                    <a:pt x="2944" y="418"/>
                  </a:cubicBezTo>
                  <a:cubicBezTo>
                    <a:pt x="2805" y="377"/>
                    <a:pt x="2693" y="349"/>
                    <a:pt x="2554" y="349"/>
                  </a:cubicBezTo>
                  <a:cubicBezTo>
                    <a:pt x="2526" y="349"/>
                    <a:pt x="2526" y="349"/>
                    <a:pt x="2526" y="321"/>
                  </a:cubicBezTo>
                  <a:cubicBezTo>
                    <a:pt x="2526" y="237"/>
                    <a:pt x="2526" y="153"/>
                    <a:pt x="2512" y="70"/>
                  </a:cubicBezTo>
                  <a:cubicBezTo>
                    <a:pt x="2512" y="14"/>
                    <a:pt x="2484" y="0"/>
                    <a:pt x="2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491775" y="2622575"/>
              <a:ext cx="32825" cy="31825"/>
            </a:xfrm>
            <a:custGeom>
              <a:avLst/>
              <a:gdLst/>
              <a:ahLst/>
              <a:cxnLst/>
              <a:rect l="l" t="t" r="r" b="b"/>
              <a:pathLst>
                <a:path w="1313" h="1273" extrusionOk="0">
                  <a:moveTo>
                    <a:pt x="677" y="1"/>
                  </a:moveTo>
                  <a:cubicBezTo>
                    <a:pt x="661" y="1"/>
                    <a:pt x="645" y="1"/>
                    <a:pt x="629" y="3"/>
                  </a:cubicBezTo>
                  <a:cubicBezTo>
                    <a:pt x="280" y="17"/>
                    <a:pt x="1" y="309"/>
                    <a:pt x="15" y="658"/>
                  </a:cubicBezTo>
                  <a:cubicBezTo>
                    <a:pt x="28" y="999"/>
                    <a:pt x="308" y="1272"/>
                    <a:pt x="645" y="1272"/>
                  </a:cubicBezTo>
                  <a:cubicBezTo>
                    <a:pt x="654" y="1272"/>
                    <a:pt x="662" y="1272"/>
                    <a:pt x="670" y="1272"/>
                  </a:cubicBezTo>
                  <a:cubicBezTo>
                    <a:pt x="1019" y="1258"/>
                    <a:pt x="1312" y="951"/>
                    <a:pt x="1284" y="602"/>
                  </a:cubicBezTo>
                  <a:cubicBezTo>
                    <a:pt x="1271" y="270"/>
                    <a:pt x="1004" y="1"/>
                    <a:pt x="6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3508525" y="3305075"/>
              <a:ext cx="407325" cy="337575"/>
            </a:xfrm>
            <a:custGeom>
              <a:avLst/>
              <a:gdLst/>
              <a:ahLst/>
              <a:cxnLst/>
              <a:rect l="l" t="t" r="r" b="b"/>
              <a:pathLst>
                <a:path w="16293" h="13503" extrusionOk="0">
                  <a:moveTo>
                    <a:pt x="1744" y="0"/>
                  </a:moveTo>
                  <a:lnTo>
                    <a:pt x="0" y="13502"/>
                  </a:lnTo>
                  <a:lnTo>
                    <a:pt x="16292" y="13502"/>
                  </a:lnTo>
                  <a:lnTo>
                    <a:pt x="145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393800" y="2943450"/>
              <a:ext cx="637125" cy="638175"/>
            </a:xfrm>
            <a:custGeom>
              <a:avLst/>
              <a:gdLst/>
              <a:ahLst/>
              <a:cxnLst/>
              <a:rect l="l" t="t" r="r" b="b"/>
              <a:pathLst>
                <a:path w="25485" h="25527" extrusionOk="0">
                  <a:moveTo>
                    <a:pt x="0" y="0"/>
                  </a:moveTo>
                  <a:lnTo>
                    <a:pt x="0" y="12777"/>
                  </a:lnTo>
                  <a:cubicBezTo>
                    <a:pt x="0" y="19821"/>
                    <a:pt x="5691" y="25526"/>
                    <a:pt x="12735" y="25526"/>
                  </a:cubicBezTo>
                  <a:cubicBezTo>
                    <a:pt x="19779" y="25526"/>
                    <a:pt x="25484" y="19821"/>
                    <a:pt x="25484" y="12777"/>
                  </a:cubicBezTo>
                  <a:lnTo>
                    <a:pt x="254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804575" y="2305400"/>
              <a:ext cx="530775" cy="638425"/>
            </a:xfrm>
            <a:custGeom>
              <a:avLst/>
              <a:gdLst/>
              <a:ahLst/>
              <a:cxnLst/>
              <a:rect l="l" t="t" r="r" b="b"/>
              <a:pathLst>
                <a:path w="21231" h="25537" extrusionOk="0">
                  <a:moveTo>
                    <a:pt x="6824" y="0"/>
                  </a:moveTo>
                  <a:cubicBezTo>
                    <a:pt x="5321" y="0"/>
                    <a:pt x="3792" y="268"/>
                    <a:pt x="2302" y="833"/>
                  </a:cubicBezTo>
                  <a:lnTo>
                    <a:pt x="1" y="1698"/>
                  </a:lnTo>
                  <a:lnTo>
                    <a:pt x="9040" y="25536"/>
                  </a:lnTo>
                  <a:lnTo>
                    <a:pt x="11341" y="24658"/>
                  </a:lnTo>
                  <a:cubicBezTo>
                    <a:pt x="17911" y="22147"/>
                    <a:pt x="21231" y="14796"/>
                    <a:pt x="18734" y="8226"/>
                  </a:cubicBezTo>
                  <a:cubicBezTo>
                    <a:pt x="16802" y="3132"/>
                    <a:pt x="11964" y="0"/>
                    <a:pt x="6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788550" y="3026675"/>
              <a:ext cx="135325" cy="37100"/>
            </a:xfrm>
            <a:custGeom>
              <a:avLst/>
              <a:gdLst/>
              <a:ahLst/>
              <a:cxnLst/>
              <a:rect l="l" t="t" r="r" b="b"/>
              <a:pathLst>
                <a:path w="5413" h="1484" extrusionOk="0">
                  <a:moveTo>
                    <a:pt x="2820" y="0"/>
                  </a:moveTo>
                  <a:cubicBezTo>
                    <a:pt x="1230" y="0"/>
                    <a:pt x="28" y="875"/>
                    <a:pt x="0" y="884"/>
                  </a:cubicBezTo>
                  <a:lnTo>
                    <a:pt x="433" y="1484"/>
                  </a:lnTo>
                  <a:cubicBezTo>
                    <a:pt x="506" y="1429"/>
                    <a:pt x="1480" y="727"/>
                    <a:pt x="2773" y="727"/>
                  </a:cubicBezTo>
                  <a:cubicBezTo>
                    <a:pt x="3445" y="727"/>
                    <a:pt x="4203" y="916"/>
                    <a:pt x="4966" y="1484"/>
                  </a:cubicBezTo>
                  <a:lnTo>
                    <a:pt x="5412" y="884"/>
                  </a:lnTo>
                  <a:cubicBezTo>
                    <a:pt x="4516" y="221"/>
                    <a:pt x="3619" y="0"/>
                    <a:pt x="2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3501200" y="3026675"/>
              <a:ext cx="135325" cy="37100"/>
            </a:xfrm>
            <a:custGeom>
              <a:avLst/>
              <a:gdLst/>
              <a:ahLst/>
              <a:cxnLst/>
              <a:rect l="l" t="t" r="r" b="b"/>
              <a:pathLst>
                <a:path w="5413" h="1484" extrusionOk="0">
                  <a:moveTo>
                    <a:pt x="2826" y="0"/>
                  </a:moveTo>
                  <a:cubicBezTo>
                    <a:pt x="1236" y="0"/>
                    <a:pt x="28" y="875"/>
                    <a:pt x="1" y="884"/>
                  </a:cubicBezTo>
                  <a:lnTo>
                    <a:pt x="447" y="1484"/>
                  </a:lnTo>
                  <a:cubicBezTo>
                    <a:pt x="502" y="1429"/>
                    <a:pt x="1469" y="727"/>
                    <a:pt x="2769" y="727"/>
                  </a:cubicBezTo>
                  <a:cubicBezTo>
                    <a:pt x="3443" y="727"/>
                    <a:pt x="4208" y="916"/>
                    <a:pt x="4980" y="1484"/>
                  </a:cubicBezTo>
                  <a:lnTo>
                    <a:pt x="5413" y="884"/>
                  </a:lnTo>
                  <a:cubicBezTo>
                    <a:pt x="4521" y="221"/>
                    <a:pt x="3626" y="0"/>
                    <a:pt x="28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603025" y="3095125"/>
              <a:ext cx="109175" cy="136375"/>
            </a:xfrm>
            <a:custGeom>
              <a:avLst/>
              <a:gdLst/>
              <a:ahLst/>
              <a:cxnLst/>
              <a:rect l="l" t="t" r="r" b="b"/>
              <a:pathLst>
                <a:path w="4367" h="5455" extrusionOk="0">
                  <a:moveTo>
                    <a:pt x="4366" y="1"/>
                  </a:moveTo>
                  <a:cubicBezTo>
                    <a:pt x="4366" y="1"/>
                    <a:pt x="1" y="5455"/>
                    <a:pt x="4366" y="5455"/>
                  </a:cubicBezTo>
                  <a:lnTo>
                    <a:pt x="43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3556300" y="2653675"/>
              <a:ext cx="288400" cy="241675"/>
            </a:xfrm>
            <a:custGeom>
              <a:avLst/>
              <a:gdLst/>
              <a:ahLst/>
              <a:cxnLst/>
              <a:rect l="l" t="t" r="r" b="b"/>
              <a:pathLst>
                <a:path w="11536" h="9667" extrusionOk="0">
                  <a:moveTo>
                    <a:pt x="3278" y="0"/>
                  </a:moveTo>
                  <a:cubicBezTo>
                    <a:pt x="2469" y="0"/>
                    <a:pt x="1730" y="321"/>
                    <a:pt x="1172" y="879"/>
                  </a:cubicBezTo>
                  <a:cubicBezTo>
                    <a:pt x="0" y="2023"/>
                    <a:pt x="0" y="3906"/>
                    <a:pt x="1172" y="5077"/>
                  </a:cubicBezTo>
                  <a:lnTo>
                    <a:pt x="5789" y="9666"/>
                  </a:lnTo>
                  <a:lnTo>
                    <a:pt x="10378" y="5077"/>
                  </a:lnTo>
                  <a:cubicBezTo>
                    <a:pt x="11536" y="3934"/>
                    <a:pt x="11536" y="2050"/>
                    <a:pt x="10378" y="879"/>
                  </a:cubicBezTo>
                  <a:cubicBezTo>
                    <a:pt x="9792" y="321"/>
                    <a:pt x="9067" y="0"/>
                    <a:pt x="8258" y="0"/>
                  </a:cubicBezTo>
                  <a:cubicBezTo>
                    <a:pt x="7463" y="0"/>
                    <a:pt x="6710" y="321"/>
                    <a:pt x="6152" y="879"/>
                  </a:cubicBezTo>
                  <a:lnTo>
                    <a:pt x="5775" y="1269"/>
                  </a:lnTo>
                  <a:lnTo>
                    <a:pt x="5385" y="879"/>
                  </a:lnTo>
                  <a:cubicBezTo>
                    <a:pt x="4813" y="321"/>
                    <a:pt x="4073" y="0"/>
                    <a:pt x="32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3833525" y="2805700"/>
              <a:ext cx="101850" cy="101850"/>
            </a:xfrm>
            <a:custGeom>
              <a:avLst/>
              <a:gdLst/>
              <a:ahLst/>
              <a:cxnLst/>
              <a:rect l="l" t="t" r="r" b="b"/>
              <a:pathLst>
                <a:path w="4074" h="4074" extrusionOk="0">
                  <a:moveTo>
                    <a:pt x="3167" y="907"/>
                  </a:moveTo>
                  <a:lnTo>
                    <a:pt x="3167" y="3167"/>
                  </a:lnTo>
                  <a:lnTo>
                    <a:pt x="907" y="3167"/>
                  </a:lnTo>
                  <a:lnTo>
                    <a:pt x="907" y="907"/>
                  </a:lnTo>
                  <a:close/>
                  <a:moveTo>
                    <a:pt x="1" y="1"/>
                  </a:moveTo>
                  <a:lnTo>
                    <a:pt x="1" y="4074"/>
                  </a:lnTo>
                  <a:lnTo>
                    <a:pt x="4074" y="4074"/>
                  </a:lnTo>
                  <a:lnTo>
                    <a:pt x="40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4591040" y="1205688"/>
            <a:ext cx="1977428" cy="1844476"/>
            <a:chOff x="4766000" y="2394575"/>
            <a:chExt cx="1167175" cy="1088700"/>
          </a:xfrm>
        </p:grpSpPr>
        <p:sp>
          <p:nvSpPr>
            <p:cNvPr id="1120" name="Google Shape;1120;p49"/>
            <p:cNvSpPr/>
            <p:nvPr/>
          </p:nvSpPr>
          <p:spPr>
            <a:xfrm>
              <a:off x="4935475" y="2654350"/>
              <a:ext cx="738600" cy="742800"/>
            </a:xfrm>
            <a:custGeom>
              <a:avLst/>
              <a:gdLst/>
              <a:ahLst/>
              <a:cxnLst/>
              <a:rect l="l" t="t" r="r" b="b"/>
              <a:pathLst>
                <a:path w="29544" h="29712" extrusionOk="0">
                  <a:moveTo>
                    <a:pt x="14855" y="1"/>
                  </a:moveTo>
                  <a:cubicBezTo>
                    <a:pt x="6654" y="1"/>
                    <a:pt x="0" y="6654"/>
                    <a:pt x="0" y="14856"/>
                  </a:cubicBezTo>
                  <a:cubicBezTo>
                    <a:pt x="0" y="23044"/>
                    <a:pt x="6654" y="29711"/>
                    <a:pt x="14855" y="29711"/>
                  </a:cubicBezTo>
                  <a:cubicBezTo>
                    <a:pt x="20212" y="29711"/>
                    <a:pt x="24898" y="26866"/>
                    <a:pt x="27507" y="22612"/>
                  </a:cubicBezTo>
                  <a:cubicBezTo>
                    <a:pt x="27228" y="22528"/>
                    <a:pt x="26949" y="22402"/>
                    <a:pt x="26712" y="22263"/>
                  </a:cubicBezTo>
                  <a:cubicBezTo>
                    <a:pt x="24229" y="26224"/>
                    <a:pt x="19835" y="28861"/>
                    <a:pt x="14855" y="28861"/>
                  </a:cubicBezTo>
                  <a:cubicBezTo>
                    <a:pt x="7142" y="28861"/>
                    <a:pt x="865" y="22584"/>
                    <a:pt x="865" y="14870"/>
                  </a:cubicBezTo>
                  <a:cubicBezTo>
                    <a:pt x="865" y="7157"/>
                    <a:pt x="7142" y="880"/>
                    <a:pt x="14855" y="880"/>
                  </a:cubicBezTo>
                  <a:cubicBezTo>
                    <a:pt x="21872" y="880"/>
                    <a:pt x="27702" y="6096"/>
                    <a:pt x="28678" y="12848"/>
                  </a:cubicBezTo>
                  <a:cubicBezTo>
                    <a:pt x="28804" y="12834"/>
                    <a:pt x="28930" y="12834"/>
                    <a:pt x="29041" y="12806"/>
                  </a:cubicBezTo>
                  <a:lnTo>
                    <a:pt x="29543" y="12806"/>
                  </a:lnTo>
                  <a:cubicBezTo>
                    <a:pt x="28553" y="5580"/>
                    <a:pt x="22332" y="1"/>
                    <a:pt x="14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5573625" y="3005175"/>
              <a:ext cx="190750" cy="193200"/>
            </a:xfrm>
            <a:custGeom>
              <a:avLst/>
              <a:gdLst/>
              <a:ahLst/>
              <a:cxnLst/>
              <a:rect l="l" t="t" r="r" b="b"/>
              <a:pathLst>
                <a:path w="7630" h="7728" extrusionOk="0">
                  <a:moveTo>
                    <a:pt x="3705" y="1687"/>
                  </a:moveTo>
                  <a:cubicBezTo>
                    <a:pt x="4869" y="1687"/>
                    <a:pt x="5818" y="2593"/>
                    <a:pt x="5872" y="3752"/>
                  </a:cubicBezTo>
                  <a:cubicBezTo>
                    <a:pt x="5872" y="3850"/>
                    <a:pt x="5872" y="3962"/>
                    <a:pt x="5859" y="4059"/>
                  </a:cubicBezTo>
                  <a:cubicBezTo>
                    <a:pt x="5817" y="4450"/>
                    <a:pt x="5677" y="4813"/>
                    <a:pt x="5454" y="5105"/>
                  </a:cubicBezTo>
                  <a:cubicBezTo>
                    <a:pt x="5454" y="5133"/>
                    <a:pt x="5440" y="5133"/>
                    <a:pt x="5440" y="5147"/>
                  </a:cubicBezTo>
                  <a:cubicBezTo>
                    <a:pt x="5398" y="5175"/>
                    <a:pt x="5370" y="5231"/>
                    <a:pt x="5328" y="5273"/>
                  </a:cubicBezTo>
                  <a:cubicBezTo>
                    <a:pt x="5105" y="5524"/>
                    <a:pt x="4812" y="5733"/>
                    <a:pt x="4478" y="5859"/>
                  </a:cubicBezTo>
                  <a:cubicBezTo>
                    <a:pt x="4422" y="5873"/>
                    <a:pt x="4380" y="5901"/>
                    <a:pt x="4338" y="5914"/>
                  </a:cubicBezTo>
                  <a:cubicBezTo>
                    <a:pt x="4185" y="5956"/>
                    <a:pt x="4003" y="5998"/>
                    <a:pt x="3836" y="5998"/>
                  </a:cubicBezTo>
                  <a:lnTo>
                    <a:pt x="3613" y="5998"/>
                  </a:lnTo>
                  <a:cubicBezTo>
                    <a:pt x="2525" y="5928"/>
                    <a:pt x="1618" y="5064"/>
                    <a:pt x="1590" y="3920"/>
                  </a:cubicBezTo>
                  <a:cubicBezTo>
                    <a:pt x="1548" y="2734"/>
                    <a:pt x="2455" y="1744"/>
                    <a:pt x="3627" y="1688"/>
                  </a:cubicBezTo>
                  <a:cubicBezTo>
                    <a:pt x="3653" y="1687"/>
                    <a:pt x="3679" y="1687"/>
                    <a:pt x="3705" y="1687"/>
                  </a:cubicBezTo>
                  <a:close/>
                  <a:moveTo>
                    <a:pt x="3780" y="0"/>
                  </a:moveTo>
                  <a:lnTo>
                    <a:pt x="3431" y="14"/>
                  </a:lnTo>
                  <a:cubicBezTo>
                    <a:pt x="3418" y="14"/>
                    <a:pt x="3390" y="14"/>
                    <a:pt x="3376" y="42"/>
                  </a:cubicBezTo>
                  <a:cubicBezTo>
                    <a:pt x="3292" y="42"/>
                    <a:pt x="3250" y="84"/>
                    <a:pt x="3250" y="168"/>
                  </a:cubicBezTo>
                  <a:cubicBezTo>
                    <a:pt x="3250" y="307"/>
                    <a:pt x="3250" y="461"/>
                    <a:pt x="3278" y="572"/>
                  </a:cubicBezTo>
                  <a:cubicBezTo>
                    <a:pt x="3278" y="586"/>
                    <a:pt x="3278" y="614"/>
                    <a:pt x="3236" y="614"/>
                  </a:cubicBezTo>
                  <a:cubicBezTo>
                    <a:pt x="3013" y="642"/>
                    <a:pt x="2804" y="698"/>
                    <a:pt x="2595" y="781"/>
                  </a:cubicBezTo>
                  <a:cubicBezTo>
                    <a:pt x="2582" y="790"/>
                    <a:pt x="2573" y="793"/>
                    <a:pt x="2566" y="793"/>
                  </a:cubicBezTo>
                  <a:cubicBezTo>
                    <a:pt x="2551" y="793"/>
                    <a:pt x="2548" y="777"/>
                    <a:pt x="2539" y="767"/>
                  </a:cubicBezTo>
                  <a:cubicBezTo>
                    <a:pt x="2469" y="642"/>
                    <a:pt x="2413" y="544"/>
                    <a:pt x="2343" y="419"/>
                  </a:cubicBezTo>
                  <a:cubicBezTo>
                    <a:pt x="2324" y="371"/>
                    <a:pt x="2286" y="349"/>
                    <a:pt x="2245" y="349"/>
                  </a:cubicBezTo>
                  <a:cubicBezTo>
                    <a:pt x="2227" y="349"/>
                    <a:pt x="2208" y="354"/>
                    <a:pt x="2190" y="363"/>
                  </a:cubicBezTo>
                  <a:cubicBezTo>
                    <a:pt x="2051" y="433"/>
                    <a:pt x="1897" y="516"/>
                    <a:pt x="1758" y="586"/>
                  </a:cubicBezTo>
                  <a:cubicBezTo>
                    <a:pt x="1688" y="628"/>
                    <a:pt x="1688" y="698"/>
                    <a:pt x="1716" y="753"/>
                  </a:cubicBezTo>
                  <a:lnTo>
                    <a:pt x="1883" y="1060"/>
                  </a:lnTo>
                  <a:cubicBezTo>
                    <a:pt x="1897" y="1102"/>
                    <a:pt x="1911" y="1116"/>
                    <a:pt x="1925" y="1144"/>
                  </a:cubicBezTo>
                  <a:cubicBezTo>
                    <a:pt x="1716" y="1284"/>
                    <a:pt x="1534" y="1451"/>
                    <a:pt x="1367" y="1632"/>
                  </a:cubicBezTo>
                  <a:lnTo>
                    <a:pt x="1004" y="1381"/>
                  </a:lnTo>
                  <a:cubicBezTo>
                    <a:pt x="979" y="1362"/>
                    <a:pt x="950" y="1351"/>
                    <a:pt x="923" y="1351"/>
                  </a:cubicBezTo>
                  <a:cubicBezTo>
                    <a:pt x="893" y="1351"/>
                    <a:pt x="866" y="1365"/>
                    <a:pt x="851" y="1395"/>
                  </a:cubicBezTo>
                  <a:cubicBezTo>
                    <a:pt x="739" y="1535"/>
                    <a:pt x="642" y="1660"/>
                    <a:pt x="558" y="1800"/>
                  </a:cubicBezTo>
                  <a:cubicBezTo>
                    <a:pt x="516" y="1841"/>
                    <a:pt x="530" y="1911"/>
                    <a:pt x="586" y="1953"/>
                  </a:cubicBezTo>
                  <a:cubicBezTo>
                    <a:pt x="698" y="2037"/>
                    <a:pt x="795" y="2106"/>
                    <a:pt x="921" y="2190"/>
                  </a:cubicBezTo>
                  <a:cubicBezTo>
                    <a:pt x="935" y="2218"/>
                    <a:pt x="935" y="2218"/>
                    <a:pt x="949" y="2218"/>
                  </a:cubicBezTo>
                  <a:cubicBezTo>
                    <a:pt x="907" y="2330"/>
                    <a:pt x="837" y="2441"/>
                    <a:pt x="795" y="2539"/>
                  </a:cubicBezTo>
                  <a:cubicBezTo>
                    <a:pt x="739" y="2650"/>
                    <a:pt x="711" y="2776"/>
                    <a:pt x="656" y="2888"/>
                  </a:cubicBezTo>
                  <a:lnTo>
                    <a:pt x="628" y="2888"/>
                  </a:lnTo>
                  <a:cubicBezTo>
                    <a:pt x="488" y="2874"/>
                    <a:pt x="363" y="2846"/>
                    <a:pt x="223" y="2818"/>
                  </a:cubicBezTo>
                  <a:cubicBezTo>
                    <a:pt x="214" y="2816"/>
                    <a:pt x="206" y="2815"/>
                    <a:pt x="197" y="2815"/>
                  </a:cubicBezTo>
                  <a:cubicBezTo>
                    <a:pt x="140" y="2815"/>
                    <a:pt x="96" y="2855"/>
                    <a:pt x="84" y="2916"/>
                  </a:cubicBezTo>
                  <a:cubicBezTo>
                    <a:pt x="70" y="2957"/>
                    <a:pt x="42" y="3013"/>
                    <a:pt x="42" y="3083"/>
                  </a:cubicBezTo>
                  <a:lnTo>
                    <a:pt x="0" y="3404"/>
                  </a:lnTo>
                  <a:lnTo>
                    <a:pt x="0" y="3446"/>
                  </a:lnTo>
                  <a:cubicBezTo>
                    <a:pt x="14" y="3501"/>
                    <a:pt x="70" y="3543"/>
                    <a:pt x="112" y="3543"/>
                  </a:cubicBezTo>
                  <a:cubicBezTo>
                    <a:pt x="181" y="3557"/>
                    <a:pt x="279" y="3571"/>
                    <a:pt x="349" y="3585"/>
                  </a:cubicBezTo>
                  <a:cubicBezTo>
                    <a:pt x="419" y="3613"/>
                    <a:pt x="460" y="3613"/>
                    <a:pt x="516" y="3627"/>
                  </a:cubicBezTo>
                  <a:lnTo>
                    <a:pt x="558" y="4380"/>
                  </a:lnTo>
                  <a:cubicBezTo>
                    <a:pt x="558" y="4380"/>
                    <a:pt x="530" y="4380"/>
                    <a:pt x="516" y="4394"/>
                  </a:cubicBezTo>
                  <a:lnTo>
                    <a:pt x="154" y="4492"/>
                  </a:lnTo>
                  <a:cubicBezTo>
                    <a:pt x="98" y="4520"/>
                    <a:pt x="42" y="4534"/>
                    <a:pt x="28" y="4603"/>
                  </a:cubicBezTo>
                  <a:lnTo>
                    <a:pt x="28" y="4659"/>
                  </a:lnTo>
                  <a:cubicBezTo>
                    <a:pt x="28" y="4659"/>
                    <a:pt x="28" y="4673"/>
                    <a:pt x="42" y="4673"/>
                  </a:cubicBezTo>
                  <a:cubicBezTo>
                    <a:pt x="84" y="4813"/>
                    <a:pt x="112" y="4952"/>
                    <a:pt x="167" y="5105"/>
                  </a:cubicBezTo>
                  <a:cubicBezTo>
                    <a:pt x="178" y="5168"/>
                    <a:pt x="212" y="5200"/>
                    <a:pt x="264" y="5200"/>
                  </a:cubicBezTo>
                  <a:cubicBezTo>
                    <a:pt x="281" y="5200"/>
                    <a:pt x="300" y="5196"/>
                    <a:pt x="321" y="5189"/>
                  </a:cubicBezTo>
                  <a:cubicBezTo>
                    <a:pt x="377" y="5175"/>
                    <a:pt x="433" y="5175"/>
                    <a:pt x="488" y="5161"/>
                  </a:cubicBezTo>
                  <a:cubicBezTo>
                    <a:pt x="572" y="5147"/>
                    <a:pt x="656" y="5105"/>
                    <a:pt x="767" y="5091"/>
                  </a:cubicBezTo>
                  <a:cubicBezTo>
                    <a:pt x="851" y="5315"/>
                    <a:pt x="977" y="5538"/>
                    <a:pt x="1116" y="5747"/>
                  </a:cubicBezTo>
                  <a:cubicBezTo>
                    <a:pt x="990" y="5859"/>
                    <a:pt x="879" y="5942"/>
                    <a:pt x="781" y="6054"/>
                  </a:cubicBezTo>
                  <a:cubicBezTo>
                    <a:pt x="725" y="6096"/>
                    <a:pt x="725" y="6152"/>
                    <a:pt x="767" y="6207"/>
                  </a:cubicBezTo>
                  <a:cubicBezTo>
                    <a:pt x="781" y="6221"/>
                    <a:pt x="795" y="6263"/>
                    <a:pt x="809" y="6277"/>
                  </a:cubicBezTo>
                  <a:cubicBezTo>
                    <a:pt x="907" y="6375"/>
                    <a:pt x="990" y="6472"/>
                    <a:pt x="1074" y="6570"/>
                  </a:cubicBezTo>
                  <a:cubicBezTo>
                    <a:pt x="1104" y="6607"/>
                    <a:pt x="1137" y="6624"/>
                    <a:pt x="1170" y="6624"/>
                  </a:cubicBezTo>
                  <a:cubicBezTo>
                    <a:pt x="1200" y="6624"/>
                    <a:pt x="1229" y="6610"/>
                    <a:pt x="1255" y="6584"/>
                  </a:cubicBezTo>
                  <a:cubicBezTo>
                    <a:pt x="1283" y="6556"/>
                    <a:pt x="1339" y="6514"/>
                    <a:pt x="1367" y="6486"/>
                  </a:cubicBezTo>
                  <a:cubicBezTo>
                    <a:pt x="1437" y="6431"/>
                    <a:pt x="1507" y="6361"/>
                    <a:pt x="1576" y="6305"/>
                  </a:cubicBezTo>
                  <a:cubicBezTo>
                    <a:pt x="1688" y="6403"/>
                    <a:pt x="1772" y="6472"/>
                    <a:pt x="1883" y="6542"/>
                  </a:cubicBezTo>
                  <a:lnTo>
                    <a:pt x="2190" y="6751"/>
                  </a:lnTo>
                  <a:cubicBezTo>
                    <a:pt x="2190" y="6751"/>
                    <a:pt x="2190" y="6765"/>
                    <a:pt x="2176" y="6779"/>
                  </a:cubicBezTo>
                  <a:cubicBezTo>
                    <a:pt x="2120" y="6905"/>
                    <a:pt x="2065" y="7044"/>
                    <a:pt x="2023" y="7170"/>
                  </a:cubicBezTo>
                  <a:cubicBezTo>
                    <a:pt x="1981" y="7240"/>
                    <a:pt x="1995" y="7281"/>
                    <a:pt x="2065" y="7323"/>
                  </a:cubicBezTo>
                  <a:cubicBezTo>
                    <a:pt x="2232" y="7393"/>
                    <a:pt x="2371" y="7463"/>
                    <a:pt x="2525" y="7519"/>
                  </a:cubicBezTo>
                  <a:cubicBezTo>
                    <a:pt x="2543" y="7526"/>
                    <a:pt x="2560" y="7529"/>
                    <a:pt x="2576" y="7529"/>
                  </a:cubicBezTo>
                  <a:cubicBezTo>
                    <a:pt x="2622" y="7529"/>
                    <a:pt x="2658" y="7501"/>
                    <a:pt x="2678" y="7449"/>
                  </a:cubicBezTo>
                  <a:cubicBezTo>
                    <a:pt x="2720" y="7379"/>
                    <a:pt x="2748" y="7309"/>
                    <a:pt x="2790" y="7212"/>
                  </a:cubicBezTo>
                  <a:cubicBezTo>
                    <a:pt x="2818" y="7142"/>
                    <a:pt x="2832" y="7100"/>
                    <a:pt x="2874" y="7030"/>
                  </a:cubicBezTo>
                  <a:cubicBezTo>
                    <a:pt x="3097" y="7100"/>
                    <a:pt x="3320" y="7128"/>
                    <a:pt x="3557" y="7170"/>
                  </a:cubicBezTo>
                  <a:lnTo>
                    <a:pt x="3599" y="7170"/>
                  </a:lnTo>
                  <a:lnTo>
                    <a:pt x="3627" y="7602"/>
                  </a:lnTo>
                  <a:cubicBezTo>
                    <a:pt x="3627" y="7686"/>
                    <a:pt x="3655" y="7728"/>
                    <a:pt x="3738" y="7728"/>
                  </a:cubicBezTo>
                  <a:cubicBezTo>
                    <a:pt x="3906" y="7728"/>
                    <a:pt x="4073" y="7728"/>
                    <a:pt x="4227" y="7700"/>
                  </a:cubicBezTo>
                  <a:cubicBezTo>
                    <a:pt x="4254" y="7700"/>
                    <a:pt x="4268" y="7700"/>
                    <a:pt x="4282" y="7686"/>
                  </a:cubicBezTo>
                  <a:cubicBezTo>
                    <a:pt x="4324" y="7672"/>
                    <a:pt x="4338" y="7630"/>
                    <a:pt x="4338" y="7602"/>
                  </a:cubicBezTo>
                  <a:lnTo>
                    <a:pt x="4338" y="7588"/>
                  </a:lnTo>
                  <a:lnTo>
                    <a:pt x="4338" y="7323"/>
                  </a:lnTo>
                  <a:lnTo>
                    <a:pt x="4338" y="7170"/>
                  </a:lnTo>
                  <a:lnTo>
                    <a:pt x="4338" y="7128"/>
                  </a:lnTo>
                  <a:cubicBezTo>
                    <a:pt x="4366" y="7128"/>
                    <a:pt x="4408" y="7114"/>
                    <a:pt x="4464" y="7114"/>
                  </a:cubicBezTo>
                  <a:cubicBezTo>
                    <a:pt x="4673" y="7072"/>
                    <a:pt x="4854" y="7030"/>
                    <a:pt x="5050" y="6933"/>
                  </a:cubicBezTo>
                  <a:cubicBezTo>
                    <a:pt x="5050" y="6961"/>
                    <a:pt x="5063" y="6961"/>
                    <a:pt x="5063" y="6975"/>
                  </a:cubicBezTo>
                  <a:cubicBezTo>
                    <a:pt x="5133" y="7100"/>
                    <a:pt x="5189" y="7212"/>
                    <a:pt x="5259" y="7323"/>
                  </a:cubicBezTo>
                  <a:cubicBezTo>
                    <a:pt x="5291" y="7377"/>
                    <a:pt x="5315" y="7398"/>
                    <a:pt x="5357" y="7398"/>
                  </a:cubicBezTo>
                  <a:cubicBezTo>
                    <a:pt x="5369" y="7398"/>
                    <a:pt x="5383" y="7396"/>
                    <a:pt x="5398" y="7393"/>
                  </a:cubicBezTo>
                  <a:cubicBezTo>
                    <a:pt x="5412" y="7393"/>
                    <a:pt x="5412" y="7393"/>
                    <a:pt x="5440" y="7379"/>
                  </a:cubicBezTo>
                  <a:lnTo>
                    <a:pt x="5649" y="7267"/>
                  </a:lnTo>
                  <a:cubicBezTo>
                    <a:pt x="5719" y="7240"/>
                    <a:pt x="5789" y="7184"/>
                    <a:pt x="5859" y="7142"/>
                  </a:cubicBezTo>
                  <a:cubicBezTo>
                    <a:pt x="5928" y="7114"/>
                    <a:pt x="5942" y="7044"/>
                    <a:pt x="5900" y="6975"/>
                  </a:cubicBezTo>
                  <a:cubicBezTo>
                    <a:pt x="5886" y="6933"/>
                    <a:pt x="5872" y="6905"/>
                    <a:pt x="5859" y="6891"/>
                  </a:cubicBezTo>
                  <a:cubicBezTo>
                    <a:pt x="5803" y="6779"/>
                    <a:pt x="5747" y="6682"/>
                    <a:pt x="5691" y="6584"/>
                  </a:cubicBezTo>
                  <a:cubicBezTo>
                    <a:pt x="5803" y="6500"/>
                    <a:pt x="5886" y="6431"/>
                    <a:pt x="5998" y="6361"/>
                  </a:cubicBezTo>
                  <a:cubicBezTo>
                    <a:pt x="6040" y="6333"/>
                    <a:pt x="6082" y="6291"/>
                    <a:pt x="6110" y="6235"/>
                  </a:cubicBezTo>
                  <a:lnTo>
                    <a:pt x="6249" y="6096"/>
                  </a:lnTo>
                  <a:cubicBezTo>
                    <a:pt x="6277" y="6096"/>
                    <a:pt x="6277" y="6124"/>
                    <a:pt x="6291" y="6124"/>
                  </a:cubicBezTo>
                  <a:cubicBezTo>
                    <a:pt x="6389" y="6207"/>
                    <a:pt x="6500" y="6277"/>
                    <a:pt x="6598" y="6347"/>
                  </a:cubicBezTo>
                  <a:cubicBezTo>
                    <a:pt x="6620" y="6369"/>
                    <a:pt x="6645" y="6378"/>
                    <a:pt x="6670" y="6378"/>
                  </a:cubicBezTo>
                  <a:cubicBezTo>
                    <a:pt x="6707" y="6378"/>
                    <a:pt x="6746" y="6358"/>
                    <a:pt x="6779" y="6333"/>
                  </a:cubicBezTo>
                  <a:cubicBezTo>
                    <a:pt x="6793" y="6305"/>
                    <a:pt x="6807" y="6291"/>
                    <a:pt x="6807" y="6277"/>
                  </a:cubicBezTo>
                  <a:cubicBezTo>
                    <a:pt x="6905" y="6166"/>
                    <a:pt x="6988" y="6054"/>
                    <a:pt x="7072" y="5928"/>
                  </a:cubicBezTo>
                  <a:cubicBezTo>
                    <a:pt x="7114" y="5873"/>
                    <a:pt x="7114" y="5845"/>
                    <a:pt x="7072" y="5789"/>
                  </a:cubicBezTo>
                  <a:cubicBezTo>
                    <a:pt x="7058" y="5789"/>
                    <a:pt x="7058" y="5775"/>
                    <a:pt x="7044" y="5775"/>
                  </a:cubicBezTo>
                  <a:cubicBezTo>
                    <a:pt x="6988" y="5733"/>
                    <a:pt x="6933" y="5705"/>
                    <a:pt x="6877" y="5649"/>
                  </a:cubicBezTo>
                  <a:cubicBezTo>
                    <a:pt x="6835" y="5608"/>
                    <a:pt x="6765" y="5566"/>
                    <a:pt x="6709" y="5524"/>
                  </a:cubicBezTo>
                  <a:cubicBezTo>
                    <a:pt x="6695" y="5524"/>
                    <a:pt x="6695" y="5510"/>
                    <a:pt x="6668" y="5510"/>
                  </a:cubicBezTo>
                  <a:cubicBezTo>
                    <a:pt x="6709" y="5454"/>
                    <a:pt x="6723" y="5398"/>
                    <a:pt x="6765" y="5357"/>
                  </a:cubicBezTo>
                  <a:cubicBezTo>
                    <a:pt x="6779" y="5315"/>
                    <a:pt x="6793" y="5301"/>
                    <a:pt x="6793" y="5259"/>
                  </a:cubicBezTo>
                  <a:cubicBezTo>
                    <a:pt x="6863" y="5119"/>
                    <a:pt x="6919" y="4966"/>
                    <a:pt x="6974" y="4813"/>
                  </a:cubicBezTo>
                  <a:cubicBezTo>
                    <a:pt x="7086" y="4826"/>
                    <a:pt x="7198" y="4840"/>
                    <a:pt x="7323" y="4882"/>
                  </a:cubicBezTo>
                  <a:cubicBezTo>
                    <a:pt x="7351" y="4882"/>
                    <a:pt x="7393" y="4896"/>
                    <a:pt x="7407" y="4896"/>
                  </a:cubicBezTo>
                  <a:cubicBezTo>
                    <a:pt x="7418" y="4899"/>
                    <a:pt x="7430" y="4900"/>
                    <a:pt x="7440" y="4900"/>
                  </a:cubicBezTo>
                  <a:cubicBezTo>
                    <a:pt x="7494" y="4900"/>
                    <a:pt x="7535" y="4871"/>
                    <a:pt x="7546" y="4813"/>
                  </a:cubicBezTo>
                  <a:cubicBezTo>
                    <a:pt x="7560" y="4757"/>
                    <a:pt x="7574" y="4701"/>
                    <a:pt x="7574" y="4659"/>
                  </a:cubicBezTo>
                  <a:lnTo>
                    <a:pt x="7630" y="4338"/>
                  </a:lnTo>
                  <a:lnTo>
                    <a:pt x="7630" y="4269"/>
                  </a:lnTo>
                  <a:cubicBezTo>
                    <a:pt x="7616" y="4213"/>
                    <a:pt x="7560" y="4199"/>
                    <a:pt x="7504" y="4185"/>
                  </a:cubicBezTo>
                  <a:lnTo>
                    <a:pt x="7253" y="4129"/>
                  </a:lnTo>
                  <a:cubicBezTo>
                    <a:pt x="7198" y="4115"/>
                    <a:pt x="7142" y="4115"/>
                    <a:pt x="7086" y="4101"/>
                  </a:cubicBezTo>
                  <a:lnTo>
                    <a:pt x="7086" y="3711"/>
                  </a:lnTo>
                  <a:cubicBezTo>
                    <a:pt x="7086" y="3585"/>
                    <a:pt x="7072" y="3473"/>
                    <a:pt x="7058" y="3348"/>
                  </a:cubicBezTo>
                  <a:cubicBezTo>
                    <a:pt x="7198" y="3306"/>
                    <a:pt x="7337" y="3278"/>
                    <a:pt x="7463" y="3236"/>
                  </a:cubicBezTo>
                  <a:cubicBezTo>
                    <a:pt x="7421" y="3222"/>
                    <a:pt x="7463" y="3194"/>
                    <a:pt x="7491" y="3139"/>
                  </a:cubicBezTo>
                  <a:lnTo>
                    <a:pt x="7491" y="3069"/>
                  </a:lnTo>
                  <a:cubicBezTo>
                    <a:pt x="7491" y="3055"/>
                    <a:pt x="7477" y="3013"/>
                    <a:pt x="7477" y="2999"/>
                  </a:cubicBezTo>
                  <a:cubicBezTo>
                    <a:pt x="7463" y="2916"/>
                    <a:pt x="7421" y="2846"/>
                    <a:pt x="7407" y="2762"/>
                  </a:cubicBezTo>
                  <a:cubicBezTo>
                    <a:pt x="7393" y="2706"/>
                    <a:pt x="7393" y="2650"/>
                    <a:pt x="7379" y="2623"/>
                  </a:cubicBezTo>
                  <a:cubicBezTo>
                    <a:pt x="7355" y="2562"/>
                    <a:pt x="7309" y="2522"/>
                    <a:pt x="7261" y="2522"/>
                  </a:cubicBezTo>
                  <a:cubicBezTo>
                    <a:pt x="7254" y="2522"/>
                    <a:pt x="7247" y="2523"/>
                    <a:pt x="7239" y="2525"/>
                  </a:cubicBezTo>
                  <a:cubicBezTo>
                    <a:pt x="7100" y="2567"/>
                    <a:pt x="6974" y="2595"/>
                    <a:pt x="6835" y="2637"/>
                  </a:cubicBezTo>
                  <a:cubicBezTo>
                    <a:pt x="6823" y="2641"/>
                    <a:pt x="6814" y="2642"/>
                    <a:pt x="6808" y="2642"/>
                  </a:cubicBezTo>
                  <a:cubicBezTo>
                    <a:pt x="6792" y="2642"/>
                    <a:pt x="6789" y="2632"/>
                    <a:pt x="6779" y="2623"/>
                  </a:cubicBezTo>
                  <a:cubicBezTo>
                    <a:pt x="6709" y="2483"/>
                    <a:pt x="6654" y="2344"/>
                    <a:pt x="6584" y="2218"/>
                  </a:cubicBezTo>
                  <a:cubicBezTo>
                    <a:pt x="6556" y="2148"/>
                    <a:pt x="6500" y="2079"/>
                    <a:pt x="6444" y="1995"/>
                  </a:cubicBezTo>
                  <a:cubicBezTo>
                    <a:pt x="6472" y="1967"/>
                    <a:pt x="6472" y="1967"/>
                    <a:pt x="6486" y="1967"/>
                  </a:cubicBezTo>
                  <a:cubicBezTo>
                    <a:pt x="6584" y="1883"/>
                    <a:pt x="6695" y="1800"/>
                    <a:pt x="6793" y="1688"/>
                  </a:cubicBezTo>
                  <a:cubicBezTo>
                    <a:pt x="6849" y="1646"/>
                    <a:pt x="6863" y="1590"/>
                    <a:pt x="6821" y="1535"/>
                  </a:cubicBezTo>
                  <a:cubicBezTo>
                    <a:pt x="6779" y="1507"/>
                    <a:pt x="6751" y="1451"/>
                    <a:pt x="6709" y="1409"/>
                  </a:cubicBezTo>
                  <a:cubicBezTo>
                    <a:pt x="6640" y="1325"/>
                    <a:pt x="6570" y="1242"/>
                    <a:pt x="6486" y="1158"/>
                  </a:cubicBezTo>
                  <a:cubicBezTo>
                    <a:pt x="6458" y="1130"/>
                    <a:pt x="6430" y="1116"/>
                    <a:pt x="6404" y="1116"/>
                  </a:cubicBezTo>
                  <a:cubicBezTo>
                    <a:pt x="6378" y="1116"/>
                    <a:pt x="6354" y="1130"/>
                    <a:pt x="6333" y="1158"/>
                  </a:cubicBezTo>
                  <a:lnTo>
                    <a:pt x="6068" y="1367"/>
                  </a:lnTo>
                  <a:cubicBezTo>
                    <a:pt x="6026" y="1381"/>
                    <a:pt x="6012" y="1409"/>
                    <a:pt x="5984" y="1437"/>
                  </a:cubicBezTo>
                  <a:cubicBezTo>
                    <a:pt x="5789" y="1256"/>
                    <a:pt x="5594" y="1116"/>
                    <a:pt x="5384" y="991"/>
                  </a:cubicBezTo>
                  <a:cubicBezTo>
                    <a:pt x="5384" y="977"/>
                    <a:pt x="5398" y="977"/>
                    <a:pt x="5398" y="963"/>
                  </a:cubicBezTo>
                  <a:lnTo>
                    <a:pt x="5566" y="600"/>
                  </a:lnTo>
                  <a:cubicBezTo>
                    <a:pt x="5594" y="530"/>
                    <a:pt x="5580" y="461"/>
                    <a:pt x="5496" y="419"/>
                  </a:cubicBezTo>
                  <a:cubicBezTo>
                    <a:pt x="5412" y="391"/>
                    <a:pt x="5328" y="349"/>
                    <a:pt x="5259" y="321"/>
                  </a:cubicBezTo>
                  <a:cubicBezTo>
                    <a:pt x="5189" y="279"/>
                    <a:pt x="5119" y="265"/>
                    <a:pt x="5050" y="223"/>
                  </a:cubicBezTo>
                  <a:cubicBezTo>
                    <a:pt x="5031" y="216"/>
                    <a:pt x="5015" y="213"/>
                    <a:pt x="5001" y="213"/>
                  </a:cubicBezTo>
                  <a:cubicBezTo>
                    <a:pt x="4958" y="213"/>
                    <a:pt x="4927" y="241"/>
                    <a:pt x="4896" y="293"/>
                  </a:cubicBezTo>
                  <a:lnTo>
                    <a:pt x="4743" y="670"/>
                  </a:lnTo>
                  <a:cubicBezTo>
                    <a:pt x="4715" y="698"/>
                    <a:pt x="4701" y="698"/>
                    <a:pt x="4673" y="698"/>
                  </a:cubicBezTo>
                  <a:cubicBezTo>
                    <a:pt x="4464" y="628"/>
                    <a:pt x="4227" y="600"/>
                    <a:pt x="4017" y="572"/>
                  </a:cubicBezTo>
                  <a:cubicBezTo>
                    <a:pt x="3989" y="572"/>
                    <a:pt x="3989" y="558"/>
                    <a:pt x="3989" y="544"/>
                  </a:cubicBezTo>
                  <a:cubicBezTo>
                    <a:pt x="3989" y="405"/>
                    <a:pt x="3975" y="265"/>
                    <a:pt x="3975" y="126"/>
                  </a:cubicBezTo>
                  <a:cubicBezTo>
                    <a:pt x="3975" y="56"/>
                    <a:pt x="3920" y="0"/>
                    <a:pt x="3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5640225" y="3076300"/>
              <a:ext cx="51275" cy="50600"/>
            </a:xfrm>
            <a:custGeom>
              <a:avLst/>
              <a:gdLst/>
              <a:ahLst/>
              <a:cxnLst/>
              <a:rect l="l" t="t" r="r" b="b"/>
              <a:pathLst>
                <a:path w="2051" h="2024" extrusionOk="0">
                  <a:moveTo>
                    <a:pt x="1017" y="0"/>
                  </a:moveTo>
                  <a:cubicBezTo>
                    <a:pt x="1008" y="0"/>
                    <a:pt x="999" y="1"/>
                    <a:pt x="991" y="1"/>
                  </a:cubicBezTo>
                  <a:cubicBezTo>
                    <a:pt x="433" y="15"/>
                    <a:pt x="0" y="489"/>
                    <a:pt x="14" y="1047"/>
                  </a:cubicBezTo>
                  <a:cubicBezTo>
                    <a:pt x="42" y="1596"/>
                    <a:pt x="488" y="2024"/>
                    <a:pt x="1034" y="2024"/>
                  </a:cubicBezTo>
                  <a:cubicBezTo>
                    <a:pt x="1043" y="2024"/>
                    <a:pt x="1052" y="2024"/>
                    <a:pt x="1060" y="2023"/>
                  </a:cubicBezTo>
                  <a:cubicBezTo>
                    <a:pt x="1618" y="2009"/>
                    <a:pt x="2051" y="1535"/>
                    <a:pt x="2037" y="977"/>
                  </a:cubicBezTo>
                  <a:cubicBezTo>
                    <a:pt x="2023" y="428"/>
                    <a:pt x="1563" y="0"/>
                    <a:pt x="10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9"/>
            <p:cNvSpPr/>
            <p:nvPr/>
          </p:nvSpPr>
          <p:spPr>
            <a:xfrm>
              <a:off x="5117500" y="2839175"/>
              <a:ext cx="374200" cy="373850"/>
            </a:xfrm>
            <a:custGeom>
              <a:avLst/>
              <a:gdLst/>
              <a:ahLst/>
              <a:cxnLst/>
              <a:rect l="l" t="t" r="r" b="b"/>
              <a:pathLst>
                <a:path w="14968" h="14954" extrusionOk="0">
                  <a:moveTo>
                    <a:pt x="7477" y="1"/>
                  </a:moveTo>
                  <a:cubicBezTo>
                    <a:pt x="3348" y="1"/>
                    <a:pt x="0" y="3348"/>
                    <a:pt x="0" y="7477"/>
                  </a:cubicBezTo>
                  <a:cubicBezTo>
                    <a:pt x="0" y="11606"/>
                    <a:pt x="3348" y="14954"/>
                    <a:pt x="7477" y="14954"/>
                  </a:cubicBezTo>
                  <a:cubicBezTo>
                    <a:pt x="11620" y="14954"/>
                    <a:pt x="14967" y="11606"/>
                    <a:pt x="14967" y="7477"/>
                  </a:cubicBezTo>
                  <a:cubicBezTo>
                    <a:pt x="14967" y="3348"/>
                    <a:pt x="11620" y="1"/>
                    <a:pt x="74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9"/>
            <p:cNvSpPr/>
            <p:nvPr/>
          </p:nvSpPr>
          <p:spPr>
            <a:xfrm>
              <a:off x="5209200" y="2930550"/>
              <a:ext cx="190775" cy="191125"/>
            </a:xfrm>
            <a:custGeom>
              <a:avLst/>
              <a:gdLst/>
              <a:ahLst/>
              <a:cxnLst/>
              <a:rect l="l" t="t" r="r" b="b"/>
              <a:pathLst>
                <a:path w="7631" h="7645" extrusionOk="0">
                  <a:moveTo>
                    <a:pt x="2316" y="0"/>
                  </a:moveTo>
                  <a:lnTo>
                    <a:pt x="2316" y="2344"/>
                  </a:lnTo>
                  <a:lnTo>
                    <a:pt x="1" y="2344"/>
                  </a:lnTo>
                  <a:lnTo>
                    <a:pt x="1" y="5329"/>
                  </a:lnTo>
                  <a:lnTo>
                    <a:pt x="2316" y="5329"/>
                  </a:lnTo>
                  <a:lnTo>
                    <a:pt x="2316" y="7644"/>
                  </a:lnTo>
                  <a:lnTo>
                    <a:pt x="5315" y="7644"/>
                  </a:lnTo>
                  <a:lnTo>
                    <a:pt x="5315" y="5329"/>
                  </a:lnTo>
                  <a:lnTo>
                    <a:pt x="7631" y="5329"/>
                  </a:lnTo>
                  <a:lnTo>
                    <a:pt x="7631" y="2344"/>
                  </a:lnTo>
                  <a:lnTo>
                    <a:pt x="5315" y="2344"/>
                  </a:lnTo>
                  <a:lnTo>
                    <a:pt x="53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5546425" y="2394575"/>
              <a:ext cx="386750" cy="389225"/>
            </a:xfrm>
            <a:custGeom>
              <a:avLst/>
              <a:gdLst/>
              <a:ahLst/>
              <a:cxnLst/>
              <a:rect l="l" t="t" r="r" b="b"/>
              <a:pathLst>
                <a:path w="15470" h="15569" extrusionOk="0">
                  <a:moveTo>
                    <a:pt x="7795" y="4757"/>
                  </a:moveTo>
                  <a:cubicBezTo>
                    <a:pt x="9471" y="4757"/>
                    <a:pt x="10838" y="6118"/>
                    <a:pt x="10838" y="7825"/>
                  </a:cubicBezTo>
                  <a:cubicBezTo>
                    <a:pt x="10838" y="9513"/>
                    <a:pt x="9457" y="10894"/>
                    <a:pt x="7769" y="10894"/>
                  </a:cubicBezTo>
                  <a:cubicBezTo>
                    <a:pt x="6068" y="10894"/>
                    <a:pt x="4701" y="9513"/>
                    <a:pt x="4701" y="7825"/>
                  </a:cubicBezTo>
                  <a:cubicBezTo>
                    <a:pt x="4701" y="6138"/>
                    <a:pt x="6068" y="4757"/>
                    <a:pt x="7769" y="4757"/>
                  </a:cubicBezTo>
                  <a:cubicBezTo>
                    <a:pt x="7778" y="4757"/>
                    <a:pt x="7787" y="4757"/>
                    <a:pt x="7795" y="4757"/>
                  </a:cubicBezTo>
                  <a:close/>
                  <a:moveTo>
                    <a:pt x="7797" y="0"/>
                  </a:moveTo>
                  <a:lnTo>
                    <a:pt x="7100" y="14"/>
                  </a:lnTo>
                  <a:cubicBezTo>
                    <a:pt x="7058" y="14"/>
                    <a:pt x="7016" y="28"/>
                    <a:pt x="6974" y="28"/>
                  </a:cubicBezTo>
                  <a:cubicBezTo>
                    <a:pt x="6807" y="56"/>
                    <a:pt x="6737" y="140"/>
                    <a:pt x="6737" y="307"/>
                  </a:cubicBezTo>
                  <a:cubicBezTo>
                    <a:pt x="6737" y="586"/>
                    <a:pt x="6751" y="865"/>
                    <a:pt x="6751" y="1130"/>
                  </a:cubicBezTo>
                  <a:cubicBezTo>
                    <a:pt x="6751" y="1186"/>
                    <a:pt x="6751" y="1200"/>
                    <a:pt x="6682" y="1214"/>
                  </a:cubicBezTo>
                  <a:cubicBezTo>
                    <a:pt x="6221" y="1283"/>
                    <a:pt x="5789" y="1409"/>
                    <a:pt x="5356" y="1562"/>
                  </a:cubicBezTo>
                  <a:cubicBezTo>
                    <a:pt x="5335" y="1573"/>
                    <a:pt x="5317" y="1580"/>
                    <a:pt x="5302" y="1580"/>
                  </a:cubicBezTo>
                  <a:cubicBezTo>
                    <a:pt x="5277" y="1580"/>
                    <a:pt x="5256" y="1563"/>
                    <a:pt x="5231" y="1521"/>
                  </a:cubicBezTo>
                  <a:cubicBezTo>
                    <a:pt x="5105" y="1270"/>
                    <a:pt x="4966" y="1046"/>
                    <a:pt x="4854" y="795"/>
                  </a:cubicBezTo>
                  <a:cubicBezTo>
                    <a:pt x="4808" y="694"/>
                    <a:pt x="4732" y="654"/>
                    <a:pt x="4650" y="654"/>
                  </a:cubicBezTo>
                  <a:cubicBezTo>
                    <a:pt x="4607" y="654"/>
                    <a:pt x="4562" y="665"/>
                    <a:pt x="4519" y="684"/>
                  </a:cubicBezTo>
                  <a:cubicBezTo>
                    <a:pt x="4227" y="837"/>
                    <a:pt x="3920" y="977"/>
                    <a:pt x="3641" y="1144"/>
                  </a:cubicBezTo>
                  <a:cubicBezTo>
                    <a:pt x="3529" y="1214"/>
                    <a:pt x="3487" y="1339"/>
                    <a:pt x="3557" y="1479"/>
                  </a:cubicBezTo>
                  <a:cubicBezTo>
                    <a:pt x="3669" y="1688"/>
                    <a:pt x="3766" y="1897"/>
                    <a:pt x="3892" y="2106"/>
                  </a:cubicBezTo>
                  <a:cubicBezTo>
                    <a:pt x="3920" y="2162"/>
                    <a:pt x="3948" y="2232"/>
                    <a:pt x="3975" y="2288"/>
                  </a:cubicBezTo>
                  <a:cubicBezTo>
                    <a:pt x="3557" y="2581"/>
                    <a:pt x="3180" y="2888"/>
                    <a:pt x="2846" y="3264"/>
                  </a:cubicBezTo>
                  <a:lnTo>
                    <a:pt x="2106" y="2734"/>
                  </a:lnTo>
                  <a:cubicBezTo>
                    <a:pt x="2056" y="2697"/>
                    <a:pt x="2003" y="2676"/>
                    <a:pt x="1953" y="2676"/>
                  </a:cubicBezTo>
                  <a:cubicBezTo>
                    <a:pt x="1890" y="2676"/>
                    <a:pt x="1832" y="2707"/>
                    <a:pt x="1786" y="2776"/>
                  </a:cubicBezTo>
                  <a:cubicBezTo>
                    <a:pt x="1576" y="3027"/>
                    <a:pt x="1381" y="3306"/>
                    <a:pt x="1172" y="3585"/>
                  </a:cubicBezTo>
                  <a:cubicBezTo>
                    <a:pt x="1102" y="3697"/>
                    <a:pt x="1130" y="3822"/>
                    <a:pt x="1242" y="3906"/>
                  </a:cubicBezTo>
                  <a:cubicBezTo>
                    <a:pt x="1451" y="4073"/>
                    <a:pt x="1674" y="4241"/>
                    <a:pt x="1897" y="4394"/>
                  </a:cubicBezTo>
                  <a:cubicBezTo>
                    <a:pt x="1925" y="4408"/>
                    <a:pt x="1953" y="4422"/>
                    <a:pt x="1967" y="4450"/>
                  </a:cubicBezTo>
                  <a:cubicBezTo>
                    <a:pt x="1855" y="4673"/>
                    <a:pt x="1744" y="4896"/>
                    <a:pt x="1646" y="5119"/>
                  </a:cubicBezTo>
                  <a:cubicBezTo>
                    <a:pt x="1534" y="5356"/>
                    <a:pt x="1465" y="5594"/>
                    <a:pt x="1367" y="5817"/>
                  </a:cubicBezTo>
                  <a:lnTo>
                    <a:pt x="1297" y="5817"/>
                  </a:lnTo>
                  <a:cubicBezTo>
                    <a:pt x="1032" y="5775"/>
                    <a:pt x="753" y="5719"/>
                    <a:pt x="474" y="5677"/>
                  </a:cubicBezTo>
                  <a:cubicBezTo>
                    <a:pt x="452" y="5673"/>
                    <a:pt x="431" y="5671"/>
                    <a:pt x="411" y="5671"/>
                  </a:cubicBezTo>
                  <a:cubicBezTo>
                    <a:pt x="290" y="5671"/>
                    <a:pt x="205" y="5741"/>
                    <a:pt x="181" y="5873"/>
                  </a:cubicBezTo>
                  <a:cubicBezTo>
                    <a:pt x="140" y="5984"/>
                    <a:pt x="126" y="6096"/>
                    <a:pt x="112" y="6221"/>
                  </a:cubicBezTo>
                  <a:lnTo>
                    <a:pt x="0" y="6849"/>
                  </a:lnTo>
                  <a:lnTo>
                    <a:pt x="0" y="6961"/>
                  </a:lnTo>
                  <a:cubicBezTo>
                    <a:pt x="56" y="7058"/>
                    <a:pt x="126" y="7128"/>
                    <a:pt x="251" y="7142"/>
                  </a:cubicBezTo>
                  <a:cubicBezTo>
                    <a:pt x="405" y="7170"/>
                    <a:pt x="558" y="7198"/>
                    <a:pt x="712" y="7240"/>
                  </a:cubicBezTo>
                  <a:cubicBezTo>
                    <a:pt x="837" y="7253"/>
                    <a:pt x="977" y="7281"/>
                    <a:pt x="1088" y="7309"/>
                  </a:cubicBezTo>
                  <a:lnTo>
                    <a:pt x="1130" y="8816"/>
                  </a:lnTo>
                  <a:cubicBezTo>
                    <a:pt x="1130" y="8816"/>
                    <a:pt x="1102" y="8844"/>
                    <a:pt x="1088" y="8844"/>
                  </a:cubicBezTo>
                  <a:cubicBezTo>
                    <a:pt x="837" y="8913"/>
                    <a:pt x="600" y="8983"/>
                    <a:pt x="335" y="9053"/>
                  </a:cubicBezTo>
                  <a:cubicBezTo>
                    <a:pt x="209" y="9081"/>
                    <a:pt x="140" y="9137"/>
                    <a:pt x="84" y="9234"/>
                  </a:cubicBezTo>
                  <a:lnTo>
                    <a:pt x="84" y="9360"/>
                  </a:lnTo>
                  <a:cubicBezTo>
                    <a:pt x="84" y="9374"/>
                    <a:pt x="112" y="9402"/>
                    <a:pt x="112" y="9416"/>
                  </a:cubicBezTo>
                  <a:cubicBezTo>
                    <a:pt x="181" y="9708"/>
                    <a:pt x="265" y="9987"/>
                    <a:pt x="335" y="10280"/>
                  </a:cubicBezTo>
                  <a:cubicBezTo>
                    <a:pt x="377" y="10417"/>
                    <a:pt x="443" y="10482"/>
                    <a:pt x="550" y="10482"/>
                  </a:cubicBezTo>
                  <a:cubicBezTo>
                    <a:pt x="585" y="10482"/>
                    <a:pt x="625" y="10475"/>
                    <a:pt x="670" y="10462"/>
                  </a:cubicBezTo>
                  <a:cubicBezTo>
                    <a:pt x="767" y="10448"/>
                    <a:pt x="879" y="10406"/>
                    <a:pt x="977" y="10392"/>
                  </a:cubicBezTo>
                  <a:cubicBezTo>
                    <a:pt x="1158" y="10336"/>
                    <a:pt x="1339" y="10308"/>
                    <a:pt x="1534" y="10252"/>
                  </a:cubicBezTo>
                  <a:cubicBezTo>
                    <a:pt x="1730" y="10727"/>
                    <a:pt x="1953" y="11159"/>
                    <a:pt x="2232" y="11578"/>
                  </a:cubicBezTo>
                  <a:cubicBezTo>
                    <a:pt x="2009" y="11787"/>
                    <a:pt x="1786" y="11982"/>
                    <a:pt x="1548" y="12191"/>
                  </a:cubicBezTo>
                  <a:cubicBezTo>
                    <a:pt x="1451" y="12275"/>
                    <a:pt x="1437" y="12401"/>
                    <a:pt x="1521" y="12512"/>
                  </a:cubicBezTo>
                  <a:cubicBezTo>
                    <a:pt x="1548" y="12568"/>
                    <a:pt x="1590" y="12610"/>
                    <a:pt x="1618" y="12652"/>
                  </a:cubicBezTo>
                  <a:cubicBezTo>
                    <a:pt x="1799" y="12861"/>
                    <a:pt x="1967" y="13056"/>
                    <a:pt x="2148" y="13265"/>
                  </a:cubicBezTo>
                  <a:cubicBezTo>
                    <a:pt x="2213" y="13330"/>
                    <a:pt x="2270" y="13361"/>
                    <a:pt x="2329" y="13361"/>
                  </a:cubicBezTo>
                  <a:cubicBezTo>
                    <a:pt x="2385" y="13361"/>
                    <a:pt x="2443" y="13333"/>
                    <a:pt x="2511" y="13279"/>
                  </a:cubicBezTo>
                  <a:cubicBezTo>
                    <a:pt x="2595" y="13210"/>
                    <a:pt x="2664" y="13140"/>
                    <a:pt x="2762" y="13070"/>
                  </a:cubicBezTo>
                  <a:cubicBezTo>
                    <a:pt x="2901" y="12958"/>
                    <a:pt x="3055" y="12833"/>
                    <a:pt x="3194" y="12707"/>
                  </a:cubicBezTo>
                  <a:cubicBezTo>
                    <a:pt x="3390" y="12861"/>
                    <a:pt x="3571" y="13042"/>
                    <a:pt x="3780" y="13182"/>
                  </a:cubicBezTo>
                  <a:cubicBezTo>
                    <a:pt x="3975" y="13321"/>
                    <a:pt x="4199" y="13461"/>
                    <a:pt x="4408" y="13600"/>
                  </a:cubicBezTo>
                  <a:cubicBezTo>
                    <a:pt x="4408" y="13614"/>
                    <a:pt x="4394" y="13628"/>
                    <a:pt x="4394" y="13656"/>
                  </a:cubicBezTo>
                  <a:cubicBezTo>
                    <a:pt x="4296" y="13907"/>
                    <a:pt x="4171" y="14172"/>
                    <a:pt x="4059" y="14423"/>
                  </a:cubicBezTo>
                  <a:cubicBezTo>
                    <a:pt x="4017" y="14535"/>
                    <a:pt x="4031" y="14660"/>
                    <a:pt x="4171" y="14730"/>
                  </a:cubicBezTo>
                  <a:cubicBezTo>
                    <a:pt x="4478" y="14869"/>
                    <a:pt x="4784" y="15009"/>
                    <a:pt x="5091" y="15134"/>
                  </a:cubicBezTo>
                  <a:cubicBezTo>
                    <a:pt x="5127" y="15149"/>
                    <a:pt x="5162" y="15156"/>
                    <a:pt x="5194" y="15156"/>
                  </a:cubicBezTo>
                  <a:cubicBezTo>
                    <a:pt x="5286" y="15156"/>
                    <a:pt x="5360" y="15098"/>
                    <a:pt x="5412" y="14995"/>
                  </a:cubicBezTo>
                  <a:cubicBezTo>
                    <a:pt x="5482" y="14842"/>
                    <a:pt x="5552" y="14702"/>
                    <a:pt x="5594" y="14535"/>
                  </a:cubicBezTo>
                  <a:cubicBezTo>
                    <a:pt x="5649" y="14423"/>
                    <a:pt x="5719" y="14298"/>
                    <a:pt x="5775" y="14158"/>
                  </a:cubicBezTo>
                  <a:cubicBezTo>
                    <a:pt x="6221" y="14298"/>
                    <a:pt x="6695" y="14381"/>
                    <a:pt x="7170" y="14437"/>
                  </a:cubicBezTo>
                  <a:lnTo>
                    <a:pt x="7253" y="14437"/>
                  </a:lnTo>
                  <a:lnTo>
                    <a:pt x="7295" y="15330"/>
                  </a:lnTo>
                  <a:cubicBezTo>
                    <a:pt x="7308" y="15485"/>
                    <a:pt x="7369" y="15568"/>
                    <a:pt x="7501" y="15568"/>
                  </a:cubicBezTo>
                  <a:cubicBezTo>
                    <a:pt x="7511" y="15568"/>
                    <a:pt x="7521" y="15568"/>
                    <a:pt x="7532" y="15567"/>
                  </a:cubicBezTo>
                  <a:cubicBezTo>
                    <a:pt x="7867" y="15567"/>
                    <a:pt x="8202" y="15553"/>
                    <a:pt x="8523" y="15539"/>
                  </a:cubicBezTo>
                  <a:cubicBezTo>
                    <a:pt x="8565" y="15539"/>
                    <a:pt x="8592" y="15511"/>
                    <a:pt x="8620" y="15511"/>
                  </a:cubicBezTo>
                  <a:cubicBezTo>
                    <a:pt x="8690" y="15483"/>
                    <a:pt x="8732" y="15413"/>
                    <a:pt x="8732" y="15330"/>
                  </a:cubicBezTo>
                  <a:lnTo>
                    <a:pt x="8732" y="15274"/>
                  </a:lnTo>
                  <a:cubicBezTo>
                    <a:pt x="8732" y="15093"/>
                    <a:pt x="8718" y="14925"/>
                    <a:pt x="8718" y="14744"/>
                  </a:cubicBezTo>
                  <a:lnTo>
                    <a:pt x="8718" y="14451"/>
                  </a:lnTo>
                  <a:lnTo>
                    <a:pt x="8718" y="14381"/>
                  </a:lnTo>
                  <a:cubicBezTo>
                    <a:pt x="8802" y="14367"/>
                    <a:pt x="8871" y="14367"/>
                    <a:pt x="8941" y="14353"/>
                  </a:cubicBezTo>
                  <a:cubicBezTo>
                    <a:pt x="9360" y="14284"/>
                    <a:pt x="9764" y="14158"/>
                    <a:pt x="10169" y="14005"/>
                  </a:cubicBezTo>
                  <a:cubicBezTo>
                    <a:pt x="10183" y="14019"/>
                    <a:pt x="10183" y="14033"/>
                    <a:pt x="10197" y="14046"/>
                  </a:cubicBezTo>
                  <a:cubicBezTo>
                    <a:pt x="10322" y="14298"/>
                    <a:pt x="10462" y="14521"/>
                    <a:pt x="10587" y="14772"/>
                  </a:cubicBezTo>
                  <a:cubicBezTo>
                    <a:pt x="10650" y="14872"/>
                    <a:pt x="10724" y="14927"/>
                    <a:pt x="10829" y="14927"/>
                  </a:cubicBezTo>
                  <a:cubicBezTo>
                    <a:pt x="10841" y="14927"/>
                    <a:pt x="10853" y="14927"/>
                    <a:pt x="10866" y="14925"/>
                  </a:cubicBezTo>
                  <a:cubicBezTo>
                    <a:pt x="10894" y="14925"/>
                    <a:pt x="10922" y="14911"/>
                    <a:pt x="10950" y="14883"/>
                  </a:cubicBezTo>
                  <a:lnTo>
                    <a:pt x="11368" y="14674"/>
                  </a:lnTo>
                  <a:cubicBezTo>
                    <a:pt x="11508" y="14604"/>
                    <a:pt x="11661" y="14521"/>
                    <a:pt x="11787" y="14437"/>
                  </a:cubicBezTo>
                  <a:cubicBezTo>
                    <a:pt x="11926" y="14353"/>
                    <a:pt x="11940" y="14242"/>
                    <a:pt x="11870" y="14102"/>
                  </a:cubicBezTo>
                  <a:cubicBezTo>
                    <a:pt x="11842" y="14033"/>
                    <a:pt x="11801" y="13977"/>
                    <a:pt x="11787" y="13907"/>
                  </a:cubicBezTo>
                  <a:cubicBezTo>
                    <a:pt x="11689" y="13698"/>
                    <a:pt x="11577" y="13516"/>
                    <a:pt x="11480" y="13307"/>
                  </a:cubicBezTo>
                  <a:cubicBezTo>
                    <a:pt x="11689" y="13140"/>
                    <a:pt x="11870" y="12986"/>
                    <a:pt x="12066" y="12833"/>
                  </a:cubicBezTo>
                  <a:cubicBezTo>
                    <a:pt x="12149" y="12763"/>
                    <a:pt x="12247" y="12680"/>
                    <a:pt x="12331" y="12582"/>
                  </a:cubicBezTo>
                  <a:cubicBezTo>
                    <a:pt x="12414" y="12498"/>
                    <a:pt x="12526" y="12387"/>
                    <a:pt x="12624" y="12303"/>
                  </a:cubicBezTo>
                  <a:cubicBezTo>
                    <a:pt x="12638" y="12331"/>
                    <a:pt x="12679" y="12345"/>
                    <a:pt x="12693" y="12359"/>
                  </a:cubicBezTo>
                  <a:cubicBezTo>
                    <a:pt x="12903" y="12512"/>
                    <a:pt x="13126" y="12666"/>
                    <a:pt x="13335" y="12833"/>
                  </a:cubicBezTo>
                  <a:cubicBezTo>
                    <a:pt x="13391" y="12871"/>
                    <a:pt x="13448" y="12891"/>
                    <a:pt x="13502" y="12891"/>
                  </a:cubicBezTo>
                  <a:cubicBezTo>
                    <a:pt x="13568" y="12891"/>
                    <a:pt x="13630" y="12860"/>
                    <a:pt x="13684" y="12791"/>
                  </a:cubicBezTo>
                  <a:cubicBezTo>
                    <a:pt x="13726" y="12763"/>
                    <a:pt x="13740" y="12721"/>
                    <a:pt x="13781" y="12693"/>
                  </a:cubicBezTo>
                  <a:cubicBezTo>
                    <a:pt x="13949" y="12456"/>
                    <a:pt x="14130" y="12233"/>
                    <a:pt x="14284" y="11996"/>
                  </a:cubicBezTo>
                  <a:cubicBezTo>
                    <a:pt x="14353" y="11898"/>
                    <a:pt x="14339" y="11801"/>
                    <a:pt x="14270" y="11731"/>
                  </a:cubicBezTo>
                  <a:lnTo>
                    <a:pt x="14214" y="11675"/>
                  </a:lnTo>
                  <a:lnTo>
                    <a:pt x="14200" y="11661"/>
                  </a:lnTo>
                  <a:cubicBezTo>
                    <a:pt x="14088" y="11592"/>
                    <a:pt x="13991" y="11508"/>
                    <a:pt x="13879" y="11438"/>
                  </a:cubicBezTo>
                  <a:cubicBezTo>
                    <a:pt x="13767" y="11340"/>
                    <a:pt x="13656" y="11257"/>
                    <a:pt x="13530" y="11173"/>
                  </a:cubicBezTo>
                  <a:lnTo>
                    <a:pt x="13488" y="11117"/>
                  </a:lnTo>
                  <a:lnTo>
                    <a:pt x="13642" y="10810"/>
                  </a:lnTo>
                  <a:cubicBezTo>
                    <a:pt x="13670" y="10755"/>
                    <a:pt x="13698" y="10699"/>
                    <a:pt x="13712" y="10657"/>
                  </a:cubicBezTo>
                  <a:cubicBezTo>
                    <a:pt x="13851" y="10350"/>
                    <a:pt x="13977" y="10057"/>
                    <a:pt x="14074" y="9750"/>
                  </a:cubicBezTo>
                  <a:cubicBezTo>
                    <a:pt x="14325" y="9792"/>
                    <a:pt x="14549" y="9834"/>
                    <a:pt x="14772" y="9862"/>
                  </a:cubicBezTo>
                  <a:cubicBezTo>
                    <a:pt x="14841" y="9890"/>
                    <a:pt x="14897" y="9890"/>
                    <a:pt x="14967" y="9904"/>
                  </a:cubicBezTo>
                  <a:cubicBezTo>
                    <a:pt x="14981" y="9905"/>
                    <a:pt x="14994" y="9906"/>
                    <a:pt x="15007" y="9906"/>
                  </a:cubicBezTo>
                  <a:cubicBezTo>
                    <a:pt x="15125" y="9906"/>
                    <a:pt x="15210" y="9847"/>
                    <a:pt x="15260" y="9708"/>
                  </a:cubicBezTo>
                  <a:cubicBezTo>
                    <a:pt x="15302" y="9611"/>
                    <a:pt x="15316" y="9499"/>
                    <a:pt x="15330" y="9374"/>
                  </a:cubicBezTo>
                  <a:lnTo>
                    <a:pt x="15441" y="8746"/>
                  </a:lnTo>
                  <a:lnTo>
                    <a:pt x="15469" y="8662"/>
                  </a:lnTo>
                  <a:cubicBezTo>
                    <a:pt x="15413" y="8551"/>
                    <a:pt x="15330" y="8523"/>
                    <a:pt x="15218" y="8509"/>
                  </a:cubicBezTo>
                  <a:lnTo>
                    <a:pt x="14702" y="8397"/>
                  </a:lnTo>
                  <a:cubicBezTo>
                    <a:pt x="14604" y="8383"/>
                    <a:pt x="14493" y="8369"/>
                    <a:pt x="14409" y="8355"/>
                  </a:cubicBezTo>
                  <a:cubicBezTo>
                    <a:pt x="14409" y="8090"/>
                    <a:pt x="14423" y="7839"/>
                    <a:pt x="14409" y="7588"/>
                  </a:cubicBezTo>
                  <a:cubicBezTo>
                    <a:pt x="14395" y="7337"/>
                    <a:pt x="14367" y="7072"/>
                    <a:pt x="14353" y="6835"/>
                  </a:cubicBezTo>
                  <a:cubicBezTo>
                    <a:pt x="14632" y="6765"/>
                    <a:pt x="14911" y="6682"/>
                    <a:pt x="15176" y="6612"/>
                  </a:cubicBezTo>
                  <a:cubicBezTo>
                    <a:pt x="15274" y="6570"/>
                    <a:pt x="15358" y="6514"/>
                    <a:pt x="15399" y="6417"/>
                  </a:cubicBezTo>
                  <a:lnTo>
                    <a:pt x="15399" y="6263"/>
                  </a:lnTo>
                  <a:cubicBezTo>
                    <a:pt x="15385" y="6207"/>
                    <a:pt x="15358" y="6166"/>
                    <a:pt x="15358" y="6124"/>
                  </a:cubicBezTo>
                  <a:cubicBezTo>
                    <a:pt x="15316" y="5956"/>
                    <a:pt x="15274" y="5789"/>
                    <a:pt x="15218" y="5635"/>
                  </a:cubicBezTo>
                  <a:cubicBezTo>
                    <a:pt x="15204" y="5524"/>
                    <a:pt x="15176" y="5440"/>
                    <a:pt x="15134" y="5329"/>
                  </a:cubicBezTo>
                  <a:cubicBezTo>
                    <a:pt x="15112" y="5216"/>
                    <a:pt x="15026" y="5167"/>
                    <a:pt x="14920" y="5167"/>
                  </a:cubicBezTo>
                  <a:cubicBezTo>
                    <a:pt x="14895" y="5167"/>
                    <a:pt x="14868" y="5170"/>
                    <a:pt x="14841" y="5175"/>
                  </a:cubicBezTo>
                  <a:cubicBezTo>
                    <a:pt x="14576" y="5245"/>
                    <a:pt x="14297" y="5315"/>
                    <a:pt x="14046" y="5384"/>
                  </a:cubicBezTo>
                  <a:cubicBezTo>
                    <a:pt x="14027" y="5388"/>
                    <a:pt x="14011" y="5389"/>
                    <a:pt x="13998" y="5389"/>
                  </a:cubicBezTo>
                  <a:cubicBezTo>
                    <a:pt x="13956" y="5389"/>
                    <a:pt x="13945" y="5371"/>
                    <a:pt x="13935" y="5329"/>
                  </a:cubicBezTo>
                  <a:cubicBezTo>
                    <a:pt x="13809" y="5050"/>
                    <a:pt x="13670" y="4799"/>
                    <a:pt x="13530" y="4520"/>
                  </a:cubicBezTo>
                  <a:cubicBezTo>
                    <a:pt x="13461" y="4352"/>
                    <a:pt x="13363" y="4213"/>
                    <a:pt x="13251" y="4059"/>
                  </a:cubicBezTo>
                  <a:lnTo>
                    <a:pt x="13307" y="4003"/>
                  </a:lnTo>
                  <a:cubicBezTo>
                    <a:pt x="13516" y="3836"/>
                    <a:pt x="13726" y="3641"/>
                    <a:pt x="13935" y="3473"/>
                  </a:cubicBezTo>
                  <a:cubicBezTo>
                    <a:pt x="14046" y="3376"/>
                    <a:pt x="14060" y="3264"/>
                    <a:pt x="13977" y="3153"/>
                  </a:cubicBezTo>
                  <a:cubicBezTo>
                    <a:pt x="13907" y="3069"/>
                    <a:pt x="13837" y="2985"/>
                    <a:pt x="13767" y="2915"/>
                  </a:cubicBezTo>
                  <a:cubicBezTo>
                    <a:pt x="13628" y="2734"/>
                    <a:pt x="13461" y="2567"/>
                    <a:pt x="13307" y="2385"/>
                  </a:cubicBezTo>
                  <a:cubicBezTo>
                    <a:pt x="13264" y="2335"/>
                    <a:pt x="13205" y="2310"/>
                    <a:pt x="13143" y="2310"/>
                  </a:cubicBezTo>
                  <a:cubicBezTo>
                    <a:pt x="13086" y="2310"/>
                    <a:pt x="13026" y="2331"/>
                    <a:pt x="12972" y="2371"/>
                  </a:cubicBezTo>
                  <a:cubicBezTo>
                    <a:pt x="12805" y="2511"/>
                    <a:pt x="12624" y="2664"/>
                    <a:pt x="12456" y="2804"/>
                  </a:cubicBezTo>
                  <a:cubicBezTo>
                    <a:pt x="12400" y="2860"/>
                    <a:pt x="12345" y="2888"/>
                    <a:pt x="12275" y="2943"/>
                  </a:cubicBezTo>
                  <a:cubicBezTo>
                    <a:pt x="11912" y="2595"/>
                    <a:pt x="11508" y="2302"/>
                    <a:pt x="11075" y="2051"/>
                  </a:cubicBezTo>
                  <a:cubicBezTo>
                    <a:pt x="11089" y="2023"/>
                    <a:pt x="11089" y="2009"/>
                    <a:pt x="11117" y="1981"/>
                  </a:cubicBezTo>
                  <a:cubicBezTo>
                    <a:pt x="11215" y="1744"/>
                    <a:pt x="11326" y="1479"/>
                    <a:pt x="11424" y="1242"/>
                  </a:cubicBezTo>
                  <a:cubicBezTo>
                    <a:pt x="11494" y="1074"/>
                    <a:pt x="11466" y="977"/>
                    <a:pt x="11298" y="893"/>
                  </a:cubicBezTo>
                  <a:cubicBezTo>
                    <a:pt x="11145" y="795"/>
                    <a:pt x="10992" y="726"/>
                    <a:pt x="10824" y="656"/>
                  </a:cubicBezTo>
                  <a:cubicBezTo>
                    <a:pt x="10685" y="614"/>
                    <a:pt x="10559" y="544"/>
                    <a:pt x="10406" y="502"/>
                  </a:cubicBezTo>
                  <a:cubicBezTo>
                    <a:pt x="10366" y="488"/>
                    <a:pt x="10330" y="481"/>
                    <a:pt x="10298" y="481"/>
                  </a:cubicBezTo>
                  <a:cubicBezTo>
                    <a:pt x="10204" y="481"/>
                    <a:pt x="10137" y="538"/>
                    <a:pt x="10085" y="642"/>
                  </a:cubicBezTo>
                  <a:cubicBezTo>
                    <a:pt x="9973" y="893"/>
                    <a:pt x="9848" y="1130"/>
                    <a:pt x="9750" y="1381"/>
                  </a:cubicBezTo>
                  <a:cubicBezTo>
                    <a:pt x="9724" y="1425"/>
                    <a:pt x="9703" y="1447"/>
                    <a:pt x="9674" y="1447"/>
                  </a:cubicBezTo>
                  <a:cubicBezTo>
                    <a:pt x="9657" y="1447"/>
                    <a:pt x="9637" y="1439"/>
                    <a:pt x="9611" y="1423"/>
                  </a:cubicBezTo>
                  <a:cubicBezTo>
                    <a:pt x="9178" y="1283"/>
                    <a:pt x="8732" y="1214"/>
                    <a:pt x="8286" y="1186"/>
                  </a:cubicBezTo>
                  <a:cubicBezTo>
                    <a:pt x="8230" y="1186"/>
                    <a:pt x="8216" y="1172"/>
                    <a:pt x="8216" y="1102"/>
                  </a:cubicBezTo>
                  <a:cubicBezTo>
                    <a:pt x="8216" y="823"/>
                    <a:pt x="8202" y="544"/>
                    <a:pt x="8174" y="265"/>
                  </a:cubicBezTo>
                  <a:cubicBezTo>
                    <a:pt x="8174" y="126"/>
                    <a:pt x="8090" y="28"/>
                    <a:pt x="7937" y="14"/>
                  </a:cubicBezTo>
                  <a:cubicBezTo>
                    <a:pt x="7881" y="14"/>
                    <a:pt x="7825" y="14"/>
                    <a:pt x="77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5788425" y="2856625"/>
              <a:ext cx="102200" cy="101850"/>
            </a:xfrm>
            <a:custGeom>
              <a:avLst/>
              <a:gdLst/>
              <a:ahLst/>
              <a:cxnLst/>
              <a:rect l="l" t="t" r="r" b="b"/>
              <a:pathLst>
                <a:path w="4088" h="4074" extrusionOk="0">
                  <a:moveTo>
                    <a:pt x="3181" y="907"/>
                  </a:moveTo>
                  <a:lnTo>
                    <a:pt x="3181" y="3166"/>
                  </a:lnTo>
                  <a:lnTo>
                    <a:pt x="907" y="3166"/>
                  </a:lnTo>
                  <a:lnTo>
                    <a:pt x="907" y="907"/>
                  </a:lnTo>
                  <a:close/>
                  <a:moveTo>
                    <a:pt x="0" y="0"/>
                  </a:moveTo>
                  <a:lnTo>
                    <a:pt x="0" y="4073"/>
                  </a:lnTo>
                  <a:lnTo>
                    <a:pt x="4087" y="4073"/>
                  </a:lnTo>
                  <a:lnTo>
                    <a:pt x="40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4817250" y="3311700"/>
              <a:ext cx="171950" cy="171575"/>
            </a:xfrm>
            <a:custGeom>
              <a:avLst/>
              <a:gdLst/>
              <a:ahLst/>
              <a:cxnLst/>
              <a:rect l="l" t="t" r="r" b="b"/>
              <a:pathLst>
                <a:path w="6878" h="6863" extrusionOk="0">
                  <a:moveTo>
                    <a:pt x="5357" y="1520"/>
                  </a:moveTo>
                  <a:lnTo>
                    <a:pt x="5357" y="5356"/>
                  </a:lnTo>
                  <a:lnTo>
                    <a:pt x="1521" y="5356"/>
                  </a:lnTo>
                  <a:lnTo>
                    <a:pt x="1521" y="1520"/>
                  </a:lnTo>
                  <a:close/>
                  <a:moveTo>
                    <a:pt x="1" y="0"/>
                  </a:moveTo>
                  <a:lnTo>
                    <a:pt x="1" y="6863"/>
                  </a:lnTo>
                  <a:lnTo>
                    <a:pt x="6877" y="6863"/>
                  </a:lnTo>
                  <a:lnTo>
                    <a:pt x="68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4883500" y="2963325"/>
              <a:ext cx="134300" cy="134275"/>
            </a:xfrm>
            <a:custGeom>
              <a:avLst/>
              <a:gdLst/>
              <a:ahLst/>
              <a:cxnLst/>
              <a:rect l="l" t="t" r="r" b="b"/>
              <a:pathLst>
                <a:path w="5372" h="5371" extrusionOk="0">
                  <a:moveTo>
                    <a:pt x="2693" y="963"/>
                  </a:moveTo>
                  <a:cubicBezTo>
                    <a:pt x="3641" y="963"/>
                    <a:pt x="4409" y="1744"/>
                    <a:pt x="4409" y="2692"/>
                  </a:cubicBezTo>
                  <a:cubicBezTo>
                    <a:pt x="4409" y="3641"/>
                    <a:pt x="3641" y="4408"/>
                    <a:pt x="2693" y="4408"/>
                  </a:cubicBezTo>
                  <a:cubicBezTo>
                    <a:pt x="1730" y="4408"/>
                    <a:pt x="963" y="3641"/>
                    <a:pt x="963" y="2692"/>
                  </a:cubicBezTo>
                  <a:cubicBezTo>
                    <a:pt x="963" y="1730"/>
                    <a:pt x="1730" y="963"/>
                    <a:pt x="2693" y="963"/>
                  </a:cubicBezTo>
                  <a:close/>
                  <a:moveTo>
                    <a:pt x="2693" y="0"/>
                  </a:moveTo>
                  <a:cubicBezTo>
                    <a:pt x="1200" y="0"/>
                    <a:pt x="1" y="1200"/>
                    <a:pt x="1" y="2692"/>
                  </a:cubicBezTo>
                  <a:cubicBezTo>
                    <a:pt x="1" y="4171"/>
                    <a:pt x="1200" y="5371"/>
                    <a:pt x="2693" y="5371"/>
                  </a:cubicBezTo>
                  <a:cubicBezTo>
                    <a:pt x="4171" y="5371"/>
                    <a:pt x="5371" y="4171"/>
                    <a:pt x="5371" y="2692"/>
                  </a:cubicBezTo>
                  <a:cubicBezTo>
                    <a:pt x="5371" y="1200"/>
                    <a:pt x="4171" y="0"/>
                    <a:pt x="2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5287325" y="2529525"/>
              <a:ext cx="96625" cy="96625"/>
            </a:xfrm>
            <a:custGeom>
              <a:avLst/>
              <a:gdLst/>
              <a:ahLst/>
              <a:cxnLst/>
              <a:rect l="l" t="t" r="r" b="b"/>
              <a:pathLst>
                <a:path w="3865" h="3865" extrusionOk="0">
                  <a:moveTo>
                    <a:pt x="3125" y="0"/>
                  </a:moveTo>
                  <a:lnTo>
                    <a:pt x="0" y="3125"/>
                  </a:lnTo>
                  <a:lnTo>
                    <a:pt x="740" y="3864"/>
                  </a:lnTo>
                  <a:lnTo>
                    <a:pt x="3864" y="740"/>
                  </a:lnTo>
                  <a:lnTo>
                    <a:pt x="31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5287675" y="2529875"/>
              <a:ext cx="96625" cy="96275"/>
            </a:xfrm>
            <a:custGeom>
              <a:avLst/>
              <a:gdLst/>
              <a:ahLst/>
              <a:cxnLst/>
              <a:rect l="l" t="t" r="r" b="b"/>
              <a:pathLst>
                <a:path w="3865" h="3851" extrusionOk="0">
                  <a:moveTo>
                    <a:pt x="740" y="0"/>
                  </a:moveTo>
                  <a:lnTo>
                    <a:pt x="0" y="740"/>
                  </a:lnTo>
                  <a:lnTo>
                    <a:pt x="3125" y="3850"/>
                  </a:lnTo>
                  <a:lnTo>
                    <a:pt x="3864" y="3111"/>
                  </a:lnTo>
                  <a:lnTo>
                    <a:pt x="7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5628375" y="3304725"/>
              <a:ext cx="125550" cy="125200"/>
            </a:xfrm>
            <a:custGeom>
              <a:avLst/>
              <a:gdLst/>
              <a:ahLst/>
              <a:cxnLst/>
              <a:rect l="l" t="t" r="r" b="b"/>
              <a:pathLst>
                <a:path w="5022" h="5008" extrusionOk="0">
                  <a:moveTo>
                    <a:pt x="4059" y="0"/>
                  </a:moveTo>
                  <a:lnTo>
                    <a:pt x="0" y="4059"/>
                  </a:lnTo>
                  <a:lnTo>
                    <a:pt x="962" y="5008"/>
                  </a:lnTo>
                  <a:lnTo>
                    <a:pt x="5022" y="963"/>
                  </a:lnTo>
                  <a:lnTo>
                    <a:pt x="40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a:off x="5628700" y="3304725"/>
              <a:ext cx="125575" cy="125550"/>
            </a:xfrm>
            <a:custGeom>
              <a:avLst/>
              <a:gdLst/>
              <a:ahLst/>
              <a:cxnLst/>
              <a:rect l="l" t="t" r="r" b="b"/>
              <a:pathLst>
                <a:path w="5023" h="5022" extrusionOk="0">
                  <a:moveTo>
                    <a:pt x="963" y="0"/>
                  </a:moveTo>
                  <a:lnTo>
                    <a:pt x="1" y="963"/>
                  </a:lnTo>
                  <a:lnTo>
                    <a:pt x="4060" y="5022"/>
                  </a:lnTo>
                  <a:lnTo>
                    <a:pt x="5022" y="4059"/>
                  </a:lnTo>
                  <a:lnTo>
                    <a:pt x="9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4766000" y="2495350"/>
              <a:ext cx="379425" cy="381525"/>
            </a:xfrm>
            <a:custGeom>
              <a:avLst/>
              <a:gdLst/>
              <a:ahLst/>
              <a:cxnLst/>
              <a:rect l="l" t="t" r="r" b="b"/>
              <a:pathLst>
                <a:path w="15177" h="15261" extrusionOk="0">
                  <a:moveTo>
                    <a:pt x="7589" y="3372"/>
                  </a:moveTo>
                  <a:cubicBezTo>
                    <a:pt x="9894" y="3372"/>
                    <a:pt x="11803" y="5166"/>
                    <a:pt x="11884" y="7477"/>
                  </a:cubicBezTo>
                  <a:cubicBezTo>
                    <a:pt x="11884" y="7686"/>
                    <a:pt x="11884" y="7895"/>
                    <a:pt x="11870" y="8105"/>
                  </a:cubicBezTo>
                  <a:cubicBezTo>
                    <a:pt x="11787" y="8872"/>
                    <a:pt x="11508" y="9583"/>
                    <a:pt x="11061" y="10183"/>
                  </a:cubicBezTo>
                  <a:cubicBezTo>
                    <a:pt x="11047" y="10197"/>
                    <a:pt x="11033" y="10211"/>
                    <a:pt x="11033" y="10225"/>
                  </a:cubicBezTo>
                  <a:cubicBezTo>
                    <a:pt x="10978" y="10322"/>
                    <a:pt x="10908" y="10392"/>
                    <a:pt x="10838" y="10448"/>
                  </a:cubicBezTo>
                  <a:cubicBezTo>
                    <a:pt x="10378" y="10978"/>
                    <a:pt x="9806" y="11382"/>
                    <a:pt x="9150" y="11634"/>
                  </a:cubicBezTo>
                  <a:cubicBezTo>
                    <a:pt x="9053" y="11675"/>
                    <a:pt x="8955" y="11703"/>
                    <a:pt x="8844" y="11745"/>
                  </a:cubicBezTo>
                  <a:cubicBezTo>
                    <a:pt x="8537" y="11829"/>
                    <a:pt x="8202" y="11899"/>
                    <a:pt x="7853" y="11912"/>
                  </a:cubicBezTo>
                  <a:lnTo>
                    <a:pt x="7421" y="11912"/>
                  </a:lnTo>
                  <a:cubicBezTo>
                    <a:pt x="5231" y="11801"/>
                    <a:pt x="3431" y="10057"/>
                    <a:pt x="3320" y="7812"/>
                  </a:cubicBezTo>
                  <a:cubicBezTo>
                    <a:pt x="3236" y="5454"/>
                    <a:pt x="5063" y="3488"/>
                    <a:pt x="7407" y="3376"/>
                  </a:cubicBezTo>
                  <a:cubicBezTo>
                    <a:pt x="7468" y="3373"/>
                    <a:pt x="7529" y="3372"/>
                    <a:pt x="7589" y="3372"/>
                  </a:cubicBezTo>
                  <a:close/>
                  <a:moveTo>
                    <a:pt x="7672" y="0"/>
                  </a:moveTo>
                  <a:lnTo>
                    <a:pt x="6974" y="14"/>
                  </a:lnTo>
                  <a:cubicBezTo>
                    <a:pt x="6933" y="14"/>
                    <a:pt x="6905" y="28"/>
                    <a:pt x="6849" y="28"/>
                  </a:cubicBezTo>
                  <a:cubicBezTo>
                    <a:pt x="6682" y="42"/>
                    <a:pt x="6598" y="140"/>
                    <a:pt x="6598" y="307"/>
                  </a:cubicBezTo>
                  <a:cubicBezTo>
                    <a:pt x="6598" y="572"/>
                    <a:pt x="6626" y="851"/>
                    <a:pt x="6626" y="1116"/>
                  </a:cubicBezTo>
                  <a:cubicBezTo>
                    <a:pt x="6626" y="1158"/>
                    <a:pt x="6626" y="1186"/>
                    <a:pt x="6556" y="1186"/>
                  </a:cubicBezTo>
                  <a:cubicBezTo>
                    <a:pt x="6110" y="1256"/>
                    <a:pt x="5677" y="1353"/>
                    <a:pt x="5259" y="1535"/>
                  </a:cubicBezTo>
                  <a:cubicBezTo>
                    <a:pt x="5240" y="1539"/>
                    <a:pt x="5225" y="1542"/>
                    <a:pt x="5212" y="1542"/>
                  </a:cubicBezTo>
                  <a:cubicBezTo>
                    <a:pt x="5186" y="1542"/>
                    <a:pt x="5170" y="1530"/>
                    <a:pt x="5161" y="1493"/>
                  </a:cubicBezTo>
                  <a:cubicBezTo>
                    <a:pt x="5036" y="1256"/>
                    <a:pt x="4896" y="1019"/>
                    <a:pt x="4771" y="781"/>
                  </a:cubicBezTo>
                  <a:cubicBezTo>
                    <a:pt x="4721" y="682"/>
                    <a:pt x="4635" y="632"/>
                    <a:pt x="4545" y="632"/>
                  </a:cubicBezTo>
                  <a:cubicBezTo>
                    <a:pt x="4509" y="632"/>
                    <a:pt x="4472" y="640"/>
                    <a:pt x="4436" y="656"/>
                  </a:cubicBezTo>
                  <a:cubicBezTo>
                    <a:pt x="4143" y="795"/>
                    <a:pt x="3864" y="949"/>
                    <a:pt x="3585" y="1116"/>
                  </a:cubicBezTo>
                  <a:cubicBezTo>
                    <a:pt x="3459" y="1186"/>
                    <a:pt x="3431" y="1298"/>
                    <a:pt x="3501" y="1437"/>
                  </a:cubicBezTo>
                  <a:cubicBezTo>
                    <a:pt x="3599" y="1646"/>
                    <a:pt x="3710" y="1856"/>
                    <a:pt x="3808" y="2051"/>
                  </a:cubicBezTo>
                  <a:cubicBezTo>
                    <a:pt x="3850" y="2107"/>
                    <a:pt x="3864" y="2162"/>
                    <a:pt x="3892" y="2232"/>
                  </a:cubicBezTo>
                  <a:cubicBezTo>
                    <a:pt x="3487" y="2511"/>
                    <a:pt x="3111" y="2832"/>
                    <a:pt x="2790" y="3181"/>
                  </a:cubicBezTo>
                  <a:cubicBezTo>
                    <a:pt x="2539" y="3013"/>
                    <a:pt x="2302" y="2832"/>
                    <a:pt x="2065" y="2665"/>
                  </a:cubicBezTo>
                  <a:cubicBezTo>
                    <a:pt x="2019" y="2626"/>
                    <a:pt x="1965" y="2605"/>
                    <a:pt x="1911" y="2605"/>
                  </a:cubicBezTo>
                  <a:cubicBezTo>
                    <a:pt x="1849" y="2605"/>
                    <a:pt x="1789" y="2633"/>
                    <a:pt x="1744" y="2692"/>
                  </a:cubicBezTo>
                  <a:cubicBezTo>
                    <a:pt x="1521" y="2957"/>
                    <a:pt x="1339" y="3222"/>
                    <a:pt x="1144" y="3501"/>
                  </a:cubicBezTo>
                  <a:cubicBezTo>
                    <a:pt x="1074" y="3599"/>
                    <a:pt x="1102" y="3725"/>
                    <a:pt x="1214" y="3808"/>
                  </a:cubicBezTo>
                  <a:cubicBezTo>
                    <a:pt x="1423" y="3976"/>
                    <a:pt x="1646" y="4143"/>
                    <a:pt x="1855" y="4297"/>
                  </a:cubicBezTo>
                  <a:cubicBezTo>
                    <a:pt x="1883" y="4324"/>
                    <a:pt x="1911" y="4338"/>
                    <a:pt x="1925" y="4352"/>
                  </a:cubicBezTo>
                  <a:cubicBezTo>
                    <a:pt x="1827" y="4576"/>
                    <a:pt x="1702" y="4813"/>
                    <a:pt x="1604" y="5022"/>
                  </a:cubicBezTo>
                  <a:cubicBezTo>
                    <a:pt x="1493" y="5245"/>
                    <a:pt x="1423" y="5468"/>
                    <a:pt x="1339" y="5691"/>
                  </a:cubicBezTo>
                  <a:lnTo>
                    <a:pt x="1269" y="5691"/>
                  </a:lnTo>
                  <a:cubicBezTo>
                    <a:pt x="1004" y="5650"/>
                    <a:pt x="739" y="5594"/>
                    <a:pt x="460" y="5552"/>
                  </a:cubicBezTo>
                  <a:cubicBezTo>
                    <a:pt x="438" y="5548"/>
                    <a:pt x="418" y="5546"/>
                    <a:pt x="398" y="5546"/>
                  </a:cubicBezTo>
                  <a:cubicBezTo>
                    <a:pt x="283" y="5546"/>
                    <a:pt x="215" y="5616"/>
                    <a:pt x="168" y="5747"/>
                  </a:cubicBezTo>
                  <a:cubicBezTo>
                    <a:pt x="126" y="5859"/>
                    <a:pt x="112" y="5970"/>
                    <a:pt x="98" y="6082"/>
                  </a:cubicBezTo>
                  <a:cubicBezTo>
                    <a:pt x="56" y="6291"/>
                    <a:pt x="28" y="6486"/>
                    <a:pt x="0" y="6696"/>
                  </a:cubicBezTo>
                  <a:lnTo>
                    <a:pt x="0" y="6793"/>
                  </a:lnTo>
                  <a:cubicBezTo>
                    <a:pt x="28" y="6905"/>
                    <a:pt x="112" y="6975"/>
                    <a:pt x="237" y="6975"/>
                  </a:cubicBezTo>
                  <a:cubicBezTo>
                    <a:pt x="391" y="6989"/>
                    <a:pt x="530" y="7017"/>
                    <a:pt x="698" y="7058"/>
                  </a:cubicBezTo>
                  <a:cubicBezTo>
                    <a:pt x="809" y="7072"/>
                    <a:pt x="935" y="7114"/>
                    <a:pt x="1046" y="7128"/>
                  </a:cubicBezTo>
                  <a:lnTo>
                    <a:pt x="1088" y="8607"/>
                  </a:lnTo>
                  <a:cubicBezTo>
                    <a:pt x="1088" y="8607"/>
                    <a:pt x="1060" y="8621"/>
                    <a:pt x="1046" y="8621"/>
                  </a:cubicBezTo>
                  <a:cubicBezTo>
                    <a:pt x="795" y="8690"/>
                    <a:pt x="558" y="8760"/>
                    <a:pt x="307" y="8816"/>
                  </a:cubicBezTo>
                  <a:cubicBezTo>
                    <a:pt x="181" y="8858"/>
                    <a:pt x="112" y="8900"/>
                    <a:pt x="56" y="9011"/>
                  </a:cubicBezTo>
                  <a:lnTo>
                    <a:pt x="56" y="9137"/>
                  </a:lnTo>
                  <a:cubicBezTo>
                    <a:pt x="56" y="9151"/>
                    <a:pt x="84" y="9165"/>
                    <a:pt x="84" y="9179"/>
                  </a:cubicBezTo>
                  <a:cubicBezTo>
                    <a:pt x="154" y="9458"/>
                    <a:pt x="237" y="9764"/>
                    <a:pt x="307" y="10043"/>
                  </a:cubicBezTo>
                  <a:cubicBezTo>
                    <a:pt x="349" y="10169"/>
                    <a:pt x="414" y="10232"/>
                    <a:pt x="509" y="10232"/>
                  </a:cubicBezTo>
                  <a:cubicBezTo>
                    <a:pt x="541" y="10232"/>
                    <a:pt x="576" y="10225"/>
                    <a:pt x="614" y="10211"/>
                  </a:cubicBezTo>
                  <a:cubicBezTo>
                    <a:pt x="725" y="10197"/>
                    <a:pt x="809" y="10155"/>
                    <a:pt x="921" y="10141"/>
                  </a:cubicBezTo>
                  <a:cubicBezTo>
                    <a:pt x="1088" y="10085"/>
                    <a:pt x="1283" y="10057"/>
                    <a:pt x="1451" y="10002"/>
                  </a:cubicBezTo>
                  <a:cubicBezTo>
                    <a:pt x="1632" y="10476"/>
                    <a:pt x="1869" y="10894"/>
                    <a:pt x="2134" y="11313"/>
                  </a:cubicBezTo>
                  <a:cubicBezTo>
                    <a:pt x="1911" y="11522"/>
                    <a:pt x="1688" y="11717"/>
                    <a:pt x="1479" y="11899"/>
                  </a:cubicBezTo>
                  <a:cubicBezTo>
                    <a:pt x="1367" y="11996"/>
                    <a:pt x="1353" y="12108"/>
                    <a:pt x="1437" y="12233"/>
                  </a:cubicBezTo>
                  <a:cubicBezTo>
                    <a:pt x="1479" y="12289"/>
                    <a:pt x="1507" y="12317"/>
                    <a:pt x="1548" y="12373"/>
                  </a:cubicBezTo>
                  <a:cubicBezTo>
                    <a:pt x="1716" y="12568"/>
                    <a:pt x="1897" y="12777"/>
                    <a:pt x="2065" y="12973"/>
                  </a:cubicBezTo>
                  <a:cubicBezTo>
                    <a:pt x="2129" y="13030"/>
                    <a:pt x="2187" y="13058"/>
                    <a:pt x="2248" y="13058"/>
                  </a:cubicBezTo>
                  <a:cubicBezTo>
                    <a:pt x="2306" y="13058"/>
                    <a:pt x="2367" y="13034"/>
                    <a:pt x="2441" y="12987"/>
                  </a:cubicBezTo>
                  <a:cubicBezTo>
                    <a:pt x="2525" y="12917"/>
                    <a:pt x="2595" y="12847"/>
                    <a:pt x="2678" y="12791"/>
                  </a:cubicBezTo>
                  <a:cubicBezTo>
                    <a:pt x="2818" y="12666"/>
                    <a:pt x="2957" y="12554"/>
                    <a:pt x="3111" y="12429"/>
                  </a:cubicBezTo>
                  <a:lnTo>
                    <a:pt x="3683" y="12903"/>
                  </a:lnTo>
                  <a:cubicBezTo>
                    <a:pt x="3878" y="13042"/>
                    <a:pt x="4087" y="13182"/>
                    <a:pt x="4296" y="13321"/>
                  </a:cubicBezTo>
                  <a:cubicBezTo>
                    <a:pt x="4296" y="13335"/>
                    <a:pt x="4282" y="13349"/>
                    <a:pt x="4282" y="13363"/>
                  </a:cubicBezTo>
                  <a:cubicBezTo>
                    <a:pt x="4171" y="13628"/>
                    <a:pt x="4073" y="13879"/>
                    <a:pt x="3948" y="14130"/>
                  </a:cubicBezTo>
                  <a:cubicBezTo>
                    <a:pt x="3892" y="14256"/>
                    <a:pt x="3920" y="14381"/>
                    <a:pt x="4059" y="14451"/>
                  </a:cubicBezTo>
                  <a:cubicBezTo>
                    <a:pt x="4352" y="14591"/>
                    <a:pt x="4659" y="14730"/>
                    <a:pt x="4966" y="14842"/>
                  </a:cubicBezTo>
                  <a:cubicBezTo>
                    <a:pt x="5002" y="14856"/>
                    <a:pt x="5035" y="14863"/>
                    <a:pt x="5066" y="14863"/>
                  </a:cubicBezTo>
                  <a:cubicBezTo>
                    <a:pt x="5153" y="14863"/>
                    <a:pt x="5217" y="14806"/>
                    <a:pt x="5259" y="14702"/>
                  </a:cubicBezTo>
                  <a:cubicBezTo>
                    <a:pt x="5328" y="14577"/>
                    <a:pt x="5384" y="14409"/>
                    <a:pt x="5454" y="14270"/>
                  </a:cubicBezTo>
                  <a:cubicBezTo>
                    <a:pt x="5510" y="14144"/>
                    <a:pt x="5552" y="14033"/>
                    <a:pt x="5621" y="13893"/>
                  </a:cubicBezTo>
                  <a:cubicBezTo>
                    <a:pt x="6082" y="14033"/>
                    <a:pt x="6528" y="14116"/>
                    <a:pt x="7002" y="14144"/>
                  </a:cubicBezTo>
                  <a:lnTo>
                    <a:pt x="7086" y="14144"/>
                  </a:lnTo>
                  <a:lnTo>
                    <a:pt x="7128" y="15023"/>
                  </a:lnTo>
                  <a:cubicBezTo>
                    <a:pt x="7128" y="15176"/>
                    <a:pt x="7198" y="15260"/>
                    <a:pt x="7365" y="15260"/>
                  </a:cubicBezTo>
                  <a:cubicBezTo>
                    <a:pt x="7700" y="15260"/>
                    <a:pt x="8021" y="15246"/>
                    <a:pt x="8341" y="15232"/>
                  </a:cubicBezTo>
                  <a:cubicBezTo>
                    <a:pt x="8383" y="15232"/>
                    <a:pt x="8411" y="15218"/>
                    <a:pt x="8439" y="15218"/>
                  </a:cubicBezTo>
                  <a:cubicBezTo>
                    <a:pt x="8509" y="15176"/>
                    <a:pt x="8537" y="15107"/>
                    <a:pt x="8551" y="15023"/>
                  </a:cubicBezTo>
                  <a:lnTo>
                    <a:pt x="8551" y="14967"/>
                  </a:lnTo>
                  <a:cubicBezTo>
                    <a:pt x="8551" y="14800"/>
                    <a:pt x="8537" y="14619"/>
                    <a:pt x="8537" y="14465"/>
                  </a:cubicBezTo>
                  <a:lnTo>
                    <a:pt x="8537" y="14172"/>
                  </a:lnTo>
                  <a:lnTo>
                    <a:pt x="8537" y="14102"/>
                  </a:lnTo>
                  <a:cubicBezTo>
                    <a:pt x="8606" y="14075"/>
                    <a:pt x="8690" y="14075"/>
                    <a:pt x="8760" y="14061"/>
                  </a:cubicBezTo>
                  <a:cubicBezTo>
                    <a:pt x="9164" y="13991"/>
                    <a:pt x="9569" y="13865"/>
                    <a:pt x="9973" y="13712"/>
                  </a:cubicBezTo>
                  <a:cubicBezTo>
                    <a:pt x="9987" y="13726"/>
                    <a:pt x="9987" y="13754"/>
                    <a:pt x="10001" y="13768"/>
                  </a:cubicBezTo>
                  <a:cubicBezTo>
                    <a:pt x="10127" y="14005"/>
                    <a:pt x="10266" y="14242"/>
                    <a:pt x="10392" y="14479"/>
                  </a:cubicBezTo>
                  <a:cubicBezTo>
                    <a:pt x="10446" y="14577"/>
                    <a:pt x="10509" y="14632"/>
                    <a:pt x="10593" y="14632"/>
                  </a:cubicBezTo>
                  <a:cubicBezTo>
                    <a:pt x="10617" y="14632"/>
                    <a:pt x="10643" y="14628"/>
                    <a:pt x="10671" y="14619"/>
                  </a:cubicBezTo>
                  <a:cubicBezTo>
                    <a:pt x="10685" y="14619"/>
                    <a:pt x="10713" y="14605"/>
                    <a:pt x="10755" y="14591"/>
                  </a:cubicBezTo>
                  <a:lnTo>
                    <a:pt x="11173" y="14381"/>
                  </a:lnTo>
                  <a:cubicBezTo>
                    <a:pt x="11312" y="14312"/>
                    <a:pt x="11452" y="14214"/>
                    <a:pt x="11591" y="14130"/>
                  </a:cubicBezTo>
                  <a:cubicBezTo>
                    <a:pt x="11731" y="14047"/>
                    <a:pt x="11745" y="13935"/>
                    <a:pt x="11675" y="13796"/>
                  </a:cubicBezTo>
                  <a:cubicBezTo>
                    <a:pt x="11647" y="13726"/>
                    <a:pt x="11605" y="13684"/>
                    <a:pt x="11591" y="13628"/>
                  </a:cubicBezTo>
                  <a:cubicBezTo>
                    <a:pt x="11480" y="13419"/>
                    <a:pt x="11382" y="13224"/>
                    <a:pt x="11271" y="13028"/>
                  </a:cubicBezTo>
                  <a:cubicBezTo>
                    <a:pt x="11466" y="12875"/>
                    <a:pt x="11675" y="12735"/>
                    <a:pt x="11856" y="12568"/>
                  </a:cubicBezTo>
                  <a:cubicBezTo>
                    <a:pt x="11940" y="12498"/>
                    <a:pt x="12024" y="12401"/>
                    <a:pt x="12108" y="12331"/>
                  </a:cubicBezTo>
                  <a:cubicBezTo>
                    <a:pt x="12205" y="12247"/>
                    <a:pt x="12303" y="12164"/>
                    <a:pt x="12386" y="12080"/>
                  </a:cubicBezTo>
                  <a:cubicBezTo>
                    <a:pt x="12414" y="12094"/>
                    <a:pt x="12442" y="12108"/>
                    <a:pt x="12456" y="12122"/>
                  </a:cubicBezTo>
                  <a:cubicBezTo>
                    <a:pt x="12665" y="12289"/>
                    <a:pt x="12903" y="12443"/>
                    <a:pt x="13112" y="12596"/>
                  </a:cubicBezTo>
                  <a:cubicBezTo>
                    <a:pt x="13164" y="12635"/>
                    <a:pt x="13218" y="12656"/>
                    <a:pt x="13271" y="12656"/>
                  </a:cubicBezTo>
                  <a:cubicBezTo>
                    <a:pt x="13331" y="12656"/>
                    <a:pt x="13388" y="12628"/>
                    <a:pt x="13433" y="12568"/>
                  </a:cubicBezTo>
                  <a:cubicBezTo>
                    <a:pt x="13474" y="12526"/>
                    <a:pt x="13488" y="12498"/>
                    <a:pt x="13530" y="12456"/>
                  </a:cubicBezTo>
                  <a:cubicBezTo>
                    <a:pt x="13698" y="12233"/>
                    <a:pt x="13879" y="12010"/>
                    <a:pt x="14032" y="11773"/>
                  </a:cubicBezTo>
                  <a:cubicBezTo>
                    <a:pt x="14102" y="11689"/>
                    <a:pt x="14088" y="11592"/>
                    <a:pt x="14018" y="11522"/>
                  </a:cubicBezTo>
                  <a:lnTo>
                    <a:pt x="13963" y="11466"/>
                  </a:lnTo>
                  <a:lnTo>
                    <a:pt x="13949" y="11452"/>
                  </a:lnTo>
                  <a:cubicBezTo>
                    <a:pt x="13837" y="11382"/>
                    <a:pt x="13740" y="11285"/>
                    <a:pt x="13642" y="11215"/>
                  </a:cubicBezTo>
                  <a:cubicBezTo>
                    <a:pt x="13544" y="11131"/>
                    <a:pt x="13419" y="11048"/>
                    <a:pt x="13321" y="10964"/>
                  </a:cubicBezTo>
                  <a:lnTo>
                    <a:pt x="13265" y="10908"/>
                  </a:lnTo>
                  <a:cubicBezTo>
                    <a:pt x="13321" y="10797"/>
                    <a:pt x="13363" y="10713"/>
                    <a:pt x="13419" y="10615"/>
                  </a:cubicBezTo>
                  <a:cubicBezTo>
                    <a:pt x="13461" y="10559"/>
                    <a:pt x="13474" y="10504"/>
                    <a:pt x="13488" y="10448"/>
                  </a:cubicBezTo>
                  <a:cubicBezTo>
                    <a:pt x="13628" y="10155"/>
                    <a:pt x="13753" y="9862"/>
                    <a:pt x="13837" y="9569"/>
                  </a:cubicBezTo>
                  <a:cubicBezTo>
                    <a:pt x="14060" y="9611"/>
                    <a:pt x="14311" y="9653"/>
                    <a:pt x="14535" y="9681"/>
                  </a:cubicBezTo>
                  <a:cubicBezTo>
                    <a:pt x="14590" y="9709"/>
                    <a:pt x="14660" y="9709"/>
                    <a:pt x="14730" y="9723"/>
                  </a:cubicBezTo>
                  <a:cubicBezTo>
                    <a:pt x="14744" y="9724"/>
                    <a:pt x="14757" y="9725"/>
                    <a:pt x="14770" y="9725"/>
                  </a:cubicBezTo>
                  <a:cubicBezTo>
                    <a:pt x="14888" y="9725"/>
                    <a:pt x="14971" y="9667"/>
                    <a:pt x="15009" y="9541"/>
                  </a:cubicBezTo>
                  <a:cubicBezTo>
                    <a:pt x="15037" y="9444"/>
                    <a:pt x="15065" y="9332"/>
                    <a:pt x="15079" y="9234"/>
                  </a:cubicBezTo>
                  <a:cubicBezTo>
                    <a:pt x="15106" y="9025"/>
                    <a:pt x="15148" y="8830"/>
                    <a:pt x="15176" y="8621"/>
                  </a:cubicBezTo>
                  <a:lnTo>
                    <a:pt x="15176" y="8481"/>
                  </a:lnTo>
                  <a:cubicBezTo>
                    <a:pt x="15134" y="8383"/>
                    <a:pt x="15037" y="8342"/>
                    <a:pt x="14939" y="8328"/>
                  </a:cubicBezTo>
                  <a:lnTo>
                    <a:pt x="14409" y="8216"/>
                  </a:lnTo>
                  <a:cubicBezTo>
                    <a:pt x="14311" y="8202"/>
                    <a:pt x="14200" y="8188"/>
                    <a:pt x="14116" y="8174"/>
                  </a:cubicBezTo>
                  <a:cubicBezTo>
                    <a:pt x="14116" y="7909"/>
                    <a:pt x="14130" y="7658"/>
                    <a:pt x="14116" y="7421"/>
                  </a:cubicBezTo>
                  <a:lnTo>
                    <a:pt x="14060" y="6682"/>
                  </a:lnTo>
                  <a:cubicBezTo>
                    <a:pt x="14325" y="6612"/>
                    <a:pt x="14604" y="6528"/>
                    <a:pt x="14869" y="6459"/>
                  </a:cubicBezTo>
                  <a:cubicBezTo>
                    <a:pt x="14995" y="6417"/>
                    <a:pt x="15065" y="6361"/>
                    <a:pt x="15106" y="6249"/>
                  </a:cubicBezTo>
                  <a:lnTo>
                    <a:pt x="15106" y="6110"/>
                  </a:lnTo>
                  <a:cubicBezTo>
                    <a:pt x="15093" y="6068"/>
                    <a:pt x="15079" y="6026"/>
                    <a:pt x="15079" y="5970"/>
                  </a:cubicBezTo>
                  <a:cubicBezTo>
                    <a:pt x="15023" y="5817"/>
                    <a:pt x="14995" y="5664"/>
                    <a:pt x="14939" y="5510"/>
                  </a:cubicBezTo>
                  <a:cubicBezTo>
                    <a:pt x="14925" y="5398"/>
                    <a:pt x="14883" y="5315"/>
                    <a:pt x="14855" y="5231"/>
                  </a:cubicBezTo>
                  <a:cubicBezTo>
                    <a:pt x="14821" y="5115"/>
                    <a:pt x="14728" y="5057"/>
                    <a:pt x="14617" y="5057"/>
                  </a:cubicBezTo>
                  <a:cubicBezTo>
                    <a:pt x="14595" y="5057"/>
                    <a:pt x="14572" y="5059"/>
                    <a:pt x="14549" y="5064"/>
                  </a:cubicBezTo>
                  <a:lnTo>
                    <a:pt x="13767" y="5273"/>
                  </a:lnTo>
                  <a:cubicBezTo>
                    <a:pt x="13748" y="5281"/>
                    <a:pt x="13733" y="5284"/>
                    <a:pt x="13721" y="5284"/>
                  </a:cubicBezTo>
                  <a:cubicBezTo>
                    <a:pt x="13689" y="5284"/>
                    <a:pt x="13676" y="5261"/>
                    <a:pt x="13656" y="5231"/>
                  </a:cubicBezTo>
                  <a:cubicBezTo>
                    <a:pt x="13544" y="4952"/>
                    <a:pt x="13405" y="4687"/>
                    <a:pt x="13279" y="4422"/>
                  </a:cubicBezTo>
                  <a:cubicBezTo>
                    <a:pt x="13209" y="4269"/>
                    <a:pt x="13098" y="4129"/>
                    <a:pt x="13014" y="3990"/>
                  </a:cubicBezTo>
                  <a:lnTo>
                    <a:pt x="13070" y="3934"/>
                  </a:lnTo>
                  <a:cubicBezTo>
                    <a:pt x="13279" y="3766"/>
                    <a:pt x="13488" y="3585"/>
                    <a:pt x="13684" y="3390"/>
                  </a:cubicBezTo>
                  <a:cubicBezTo>
                    <a:pt x="13781" y="3306"/>
                    <a:pt x="13795" y="3181"/>
                    <a:pt x="13712" y="3083"/>
                  </a:cubicBezTo>
                  <a:cubicBezTo>
                    <a:pt x="13642" y="2999"/>
                    <a:pt x="13572" y="2930"/>
                    <a:pt x="13502" y="2832"/>
                  </a:cubicBezTo>
                  <a:cubicBezTo>
                    <a:pt x="13363" y="2665"/>
                    <a:pt x="13209" y="2483"/>
                    <a:pt x="13056" y="2330"/>
                  </a:cubicBezTo>
                  <a:cubicBezTo>
                    <a:pt x="13005" y="2279"/>
                    <a:pt x="12943" y="2255"/>
                    <a:pt x="12882" y="2255"/>
                  </a:cubicBezTo>
                  <a:cubicBezTo>
                    <a:pt x="12825" y="2255"/>
                    <a:pt x="12768" y="2276"/>
                    <a:pt x="12721" y="2316"/>
                  </a:cubicBezTo>
                  <a:cubicBezTo>
                    <a:pt x="12540" y="2455"/>
                    <a:pt x="12373" y="2609"/>
                    <a:pt x="12219" y="2748"/>
                  </a:cubicBezTo>
                  <a:cubicBezTo>
                    <a:pt x="12163" y="2804"/>
                    <a:pt x="12108" y="2832"/>
                    <a:pt x="12038" y="2888"/>
                  </a:cubicBezTo>
                  <a:cubicBezTo>
                    <a:pt x="11675" y="2553"/>
                    <a:pt x="11271" y="2260"/>
                    <a:pt x="10852" y="2023"/>
                  </a:cubicBezTo>
                  <a:cubicBezTo>
                    <a:pt x="10866" y="1981"/>
                    <a:pt x="10866" y="1967"/>
                    <a:pt x="10894" y="1953"/>
                  </a:cubicBezTo>
                  <a:lnTo>
                    <a:pt x="11201" y="1214"/>
                  </a:lnTo>
                  <a:cubicBezTo>
                    <a:pt x="11271" y="1060"/>
                    <a:pt x="11243" y="949"/>
                    <a:pt x="11075" y="879"/>
                  </a:cubicBezTo>
                  <a:cubicBezTo>
                    <a:pt x="10922" y="809"/>
                    <a:pt x="10768" y="726"/>
                    <a:pt x="10615" y="656"/>
                  </a:cubicBezTo>
                  <a:cubicBezTo>
                    <a:pt x="10476" y="600"/>
                    <a:pt x="10350" y="530"/>
                    <a:pt x="10211" y="503"/>
                  </a:cubicBezTo>
                  <a:cubicBezTo>
                    <a:pt x="10171" y="488"/>
                    <a:pt x="10135" y="481"/>
                    <a:pt x="10102" y="481"/>
                  </a:cubicBezTo>
                  <a:cubicBezTo>
                    <a:pt x="10008" y="481"/>
                    <a:pt x="9941" y="539"/>
                    <a:pt x="9890" y="642"/>
                  </a:cubicBezTo>
                  <a:cubicBezTo>
                    <a:pt x="9792" y="879"/>
                    <a:pt x="9680" y="1130"/>
                    <a:pt x="9583" y="1353"/>
                  </a:cubicBezTo>
                  <a:cubicBezTo>
                    <a:pt x="9554" y="1401"/>
                    <a:pt x="9539" y="1423"/>
                    <a:pt x="9509" y="1423"/>
                  </a:cubicBezTo>
                  <a:cubicBezTo>
                    <a:pt x="9496" y="1423"/>
                    <a:pt x="9479" y="1418"/>
                    <a:pt x="9457" y="1409"/>
                  </a:cubicBezTo>
                  <a:cubicBezTo>
                    <a:pt x="9039" y="1284"/>
                    <a:pt x="8606" y="1200"/>
                    <a:pt x="8146" y="1158"/>
                  </a:cubicBezTo>
                  <a:cubicBezTo>
                    <a:pt x="8104" y="1158"/>
                    <a:pt x="8076" y="1144"/>
                    <a:pt x="8076" y="1074"/>
                  </a:cubicBezTo>
                  <a:cubicBezTo>
                    <a:pt x="8076" y="795"/>
                    <a:pt x="8062" y="530"/>
                    <a:pt x="8048" y="251"/>
                  </a:cubicBezTo>
                  <a:cubicBezTo>
                    <a:pt x="8048" y="112"/>
                    <a:pt x="7965" y="28"/>
                    <a:pt x="7797" y="14"/>
                  </a:cubicBezTo>
                  <a:cubicBezTo>
                    <a:pt x="7756" y="14"/>
                    <a:pt x="7700" y="14"/>
                    <a:pt x="7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4903025" y="2636550"/>
              <a:ext cx="102900" cy="101200"/>
            </a:xfrm>
            <a:custGeom>
              <a:avLst/>
              <a:gdLst/>
              <a:ahLst/>
              <a:cxnLst/>
              <a:rect l="l" t="t" r="r" b="b"/>
              <a:pathLst>
                <a:path w="4116" h="4048" extrusionOk="0">
                  <a:moveTo>
                    <a:pt x="2072" y="0"/>
                  </a:moveTo>
                  <a:cubicBezTo>
                    <a:pt x="2047" y="0"/>
                    <a:pt x="2021" y="1"/>
                    <a:pt x="1996" y="2"/>
                  </a:cubicBezTo>
                  <a:cubicBezTo>
                    <a:pt x="880" y="29"/>
                    <a:pt x="1" y="978"/>
                    <a:pt x="43" y="2094"/>
                  </a:cubicBezTo>
                  <a:cubicBezTo>
                    <a:pt x="70" y="3192"/>
                    <a:pt x="990" y="4047"/>
                    <a:pt x="2083" y="4047"/>
                  </a:cubicBezTo>
                  <a:cubicBezTo>
                    <a:pt x="2100" y="4047"/>
                    <a:pt x="2118" y="4047"/>
                    <a:pt x="2135" y="4047"/>
                  </a:cubicBezTo>
                  <a:cubicBezTo>
                    <a:pt x="3251" y="4005"/>
                    <a:pt x="4116" y="3070"/>
                    <a:pt x="4088" y="1954"/>
                  </a:cubicBezTo>
                  <a:cubicBezTo>
                    <a:pt x="4047" y="864"/>
                    <a:pt x="3154" y="0"/>
                    <a:pt x="2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 name="Google Shape;1135;p49"/>
          <p:cNvSpPr/>
          <p:nvPr/>
        </p:nvSpPr>
        <p:spPr>
          <a:xfrm>
            <a:off x="1158050" y="3549847"/>
            <a:ext cx="1031286" cy="671491"/>
          </a:xfrm>
          <a:custGeom>
            <a:avLst/>
            <a:gdLst/>
            <a:ahLst/>
            <a:cxnLst/>
            <a:rect l="l" t="t" r="r" b="b"/>
            <a:pathLst>
              <a:path w="11076" h="7212" extrusionOk="0">
                <a:moveTo>
                  <a:pt x="5524" y="1"/>
                </a:moveTo>
                <a:lnTo>
                  <a:pt x="1" y="7212"/>
                </a:lnTo>
                <a:lnTo>
                  <a:pt x="11076" y="7212"/>
                </a:lnTo>
                <a:lnTo>
                  <a:pt x="110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9"/>
          <p:cNvSpPr/>
          <p:nvPr/>
        </p:nvSpPr>
        <p:spPr>
          <a:xfrm>
            <a:off x="893975" y="3549851"/>
            <a:ext cx="516280" cy="671523"/>
          </a:xfrm>
          <a:custGeom>
            <a:avLst/>
            <a:gdLst/>
            <a:ahLst/>
            <a:cxnLst/>
            <a:rect l="l" t="t" r="r" b="b"/>
            <a:pathLst>
              <a:path w="16614" h="21608" extrusionOk="0">
                <a:moveTo>
                  <a:pt x="11090" y="1"/>
                </a:moveTo>
                <a:lnTo>
                  <a:pt x="42" y="14424"/>
                </a:lnTo>
                <a:lnTo>
                  <a:pt x="14" y="14438"/>
                </a:lnTo>
                <a:lnTo>
                  <a:pt x="0" y="14466"/>
                </a:lnTo>
                <a:lnTo>
                  <a:pt x="0" y="21607"/>
                </a:lnTo>
                <a:lnTo>
                  <a:pt x="56" y="21607"/>
                </a:lnTo>
                <a:lnTo>
                  <a:pt x="16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rot="10800000">
            <a:off x="3542724" y="3549997"/>
            <a:ext cx="1031269" cy="671339"/>
          </a:xfrm>
          <a:custGeom>
            <a:avLst/>
            <a:gdLst/>
            <a:ahLst/>
            <a:cxnLst/>
            <a:rect l="l" t="t" r="r" b="b"/>
            <a:pathLst>
              <a:path w="16628" h="10825" extrusionOk="0">
                <a:moveTo>
                  <a:pt x="1" y="1"/>
                </a:moveTo>
                <a:lnTo>
                  <a:pt x="8300" y="10825"/>
                </a:lnTo>
                <a:lnTo>
                  <a:pt x="166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9"/>
          <p:cNvSpPr/>
          <p:nvPr/>
        </p:nvSpPr>
        <p:spPr>
          <a:xfrm>
            <a:off x="2291538" y="3548326"/>
            <a:ext cx="774462" cy="673027"/>
          </a:xfrm>
          <a:custGeom>
            <a:avLst/>
            <a:gdLst/>
            <a:ahLst/>
            <a:cxnLst/>
            <a:rect l="l" t="t" r="r" b="b"/>
            <a:pathLst>
              <a:path w="16614" h="14438" extrusionOk="0">
                <a:moveTo>
                  <a:pt x="5566" y="7198"/>
                </a:moveTo>
                <a:lnTo>
                  <a:pt x="5566" y="7212"/>
                </a:lnTo>
                <a:lnTo>
                  <a:pt x="5566" y="7240"/>
                </a:lnTo>
                <a:lnTo>
                  <a:pt x="5538" y="7212"/>
                </a:lnTo>
                <a:lnTo>
                  <a:pt x="5566" y="7198"/>
                </a:lnTo>
                <a:close/>
                <a:moveTo>
                  <a:pt x="0" y="1"/>
                </a:moveTo>
                <a:lnTo>
                  <a:pt x="0" y="7212"/>
                </a:lnTo>
                <a:lnTo>
                  <a:pt x="5524" y="14438"/>
                </a:lnTo>
                <a:lnTo>
                  <a:pt x="16613" y="14438"/>
                </a:lnTo>
                <a:lnTo>
                  <a:pt x="5566" y="15"/>
                </a:lnTo>
                <a:lnTo>
                  <a:pt x="55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9"/>
          <p:cNvSpPr/>
          <p:nvPr/>
        </p:nvSpPr>
        <p:spPr>
          <a:xfrm>
            <a:off x="3066000" y="3548325"/>
            <a:ext cx="388210" cy="673027"/>
          </a:xfrm>
          <a:custGeom>
            <a:avLst/>
            <a:gdLst/>
            <a:ahLst/>
            <a:cxnLst/>
            <a:rect l="l" t="t" r="r" b="b"/>
            <a:pathLst>
              <a:path w="8328" h="14438" extrusionOk="0">
                <a:moveTo>
                  <a:pt x="8328" y="1"/>
                </a:moveTo>
                <a:lnTo>
                  <a:pt x="0" y="10825"/>
                </a:lnTo>
                <a:lnTo>
                  <a:pt x="2776" y="14438"/>
                </a:lnTo>
                <a:lnTo>
                  <a:pt x="8328" y="14438"/>
                </a:lnTo>
                <a:lnTo>
                  <a:pt x="83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9"/>
          <p:cNvSpPr/>
          <p:nvPr/>
        </p:nvSpPr>
        <p:spPr>
          <a:xfrm>
            <a:off x="4628458" y="3549012"/>
            <a:ext cx="516280" cy="672339"/>
          </a:xfrm>
          <a:custGeom>
            <a:avLst/>
            <a:gdLst/>
            <a:ahLst/>
            <a:cxnLst/>
            <a:rect l="l" t="t" r="r" b="b"/>
            <a:pathLst>
              <a:path w="11076" h="14424" extrusionOk="0">
                <a:moveTo>
                  <a:pt x="5538" y="1"/>
                </a:moveTo>
                <a:lnTo>
                  <a:pt x="0" y="7198"/>
                </a:lnTo>
                <a:lnTo>
                  <a:pt x="0" y="7226"/>
                </a:lnTo>
                <a:lnTo>
                  <a:pt x="0" y="7240"/>
                </a:lnTo>
                <a:lnTo>
                  <a:pt x="0" y="14424"/>
                </a:lnTo>
                <a:lnTo>
                  <a:pt x="5538" y="14424"/>
                </a:lnTo>
                <a:lnTo>
                  <a:pt x="11061" y="7226"/>
                </a:lnTo>
                <a:lnTo>
                  <a:pt x="110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9"/>
          <p:cNvSpPr/>
          <p:nvPr/>
        </p:nvSpPr>
        <p:spPr>
          <a:xfrm>
            <a:off x="4995365" y="3547370"/>
            <a:ext cx="516297" cy="673961"/>
          </a:xfrm>
          <a:custGeom>
            <a:avLst/>
            <a:gdLst/>
            <a:ahLst/>
            <a:cxnLst/>
            <a:rect l="l" t="t" r="r" b="b"/>
            <a:pathLst>
              <a:path w="5525" h="7212" extrusionOk="0">
                <a:moveTo>
                  <a:pt x="5524" y="0"/>
                </a:moveTo>
                <a:lnTo>
                  <a:pt x="2749" y="3599"/>
                </a:lnTo>
                <a:lnTo>
                  <a:pt x="1" y="7212"/>
                </a:lnTo>
                <a:lnTo>
                  <a:pt x="5524" y="7212"/>
                </a:lnTo>
                <a:lnTo>
                  <a:pt x="5524" y="14"/>
                </a:lnTo>
                <a:lnTo>
                  <a:pt x="55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 name="Google Shape;1142;p49"/>
          <p:cNvGrpSpPr/>
          <p:nvPr/>
        </p:nvGrpSpPr>
        <p:grpSpPr>
          <a:xfrm>
            <a:off x="7183433" y="1017729"/>
            <a:ext cx="1266038" cy="1562452"/>
            <a:chOff x="5643241" y="1422626"/>
            <a:chExt cx="1212796" cy="1496745"/>
          </a:xfrm>
        </p:grpSpPr>
        <p:sp>
          <p:nvSpPr>
            <p:cNvPr id="1143" name="Google Shape;1143;p49"/>
            <p:cNvSpPr/>
            <p:nvPr/>
          </p:nvSpPr>
          <p:spPr>
            <a:xfrm>
              <a:off x="5643241" y="1422626"/>
              <a:ext cx="1212796" cy="1496745"/>
            </a:xfrm>
            <a:custGeom>
              <a:avLst/>
              <a:gdLst/>
              <a:ahLst/>
              <a:cxnLst/>
              <a:rect l="l" t="t" r="r" b="b"/>
              <a:pathLst>
                <a:path w="23295" h="28749" extrusionOk="0">
                  <a:moveTo>
                    <a:pt x="5775" y="0"/>
                  </a:moveTo>
                  <a:cubicBezTo>
                    <a:pt x="5063" y="446"/>
                    <a:pt x="4617" y="976"/>
                    <a:pt x="4310" y="1785"/>
                  </a:cubicBezTo>
                  <a:cubicBezTo>
                    <a:pt x="4059" y="2497"/>
                    <a:pt x="4492" y="3097"/>
                    <a:pt x="4422" y="3794"/>
                  </a:cubicBezTo>
                  <a:cubicBezTo>
                    <a:pt x="4366" y="4310"/>
                    <a:pt x="3920" y="4784"/>
                    <a:pt x="3655" y="5217"/>
                  </a:cubicBezTo>
                  <a:cubicBezTo>
                    <a:pt x="2971" y="6402"/>
                    <a:pt x="2469" y="7700"/>
                    <a:pt x="2106" y="9025"/>
                  </a:cubicBezTo>
                  <a:cubicBezTo>
                    <a:pt x="1995" y="9373"/>
                    <a:pt x="2023" y="9722"/>
                    <a:pt x="2134" y="10043"/>
                  </a:cubicBezTo>
                  <a:lnTo>
                    <a:pt x="2204" y="10224"/>
                  </a:lnTo>
                  <a:cubicBezTo>
                    <a:pt x="2343" y="10559"/>
                    <a:pt x="2302" y="10936"/>
                    <a:pt x="2092" y="11229"/>
                  </a:cubicBezTo>
                  <a:lnTo>
                    <a:pt x="167" y="15092"/>
                  </a:lnTo>
                  <a:cubicBezTo>
                    <a:pt x="0" y="15316"/>
                    <a:pt x="84" y="15622"/>
                    <a:pt x="349" y="15748"/>
                  </a:cubicBezTo>
                  <a:lnTo>
                    <a:pt x="1883" y="16431"/>
                  </a:lnTo>
                  <a:cubicBezTo>
                    <a:pt x="1883" y="16431"/>
                    <a:pt x="1618" y="22471"/>
                    <a:pt x="2818" y="22918"/>
                  </a:cubicBezTo>
                  <a:cubicBezTo>
                    <a:pt x="3063" y="23009"/>
                    <a:pt x="3359" y="23043"/>
                    <a:pt x="3678" y="23043"/>
                  </a:cubicBezTo>
                  <a:cubicBezTo>
                    <a:pt x="4623" y="23043"/>
                    <a:pt x="5760" y="22742"/>
                    <a:pt x="6321" y="22742"/>
                  </a:cubicBezTo>
                  <a:cubicBezTo>
                    <a:pt x="6495" y="22742"/>
                    <a:pt x="6614" y="22771"/>
                    <a:pt x="6654" y="22848"/>
                  </a:cubicBezTo>
                  <a:cubicBezTo>
                    <a:pt x="6835" y="23211"/>
                    <a:pt x="6891" y="27451"/>
                    <a:pt x="6891" y="28009"/>
                  </a:cubicBezTo>
                  <a:cubicBezTo>
                    <a:pt x="7156" y="28093"/>
                    <a:pt x="7421" y="28162"/>
                    <a:pt x="7686" y="28232"/>
                  </a:cubicBezTo>
                  <a:cubicBezTo>
                    <a:pt x="8941" y="28567"/>
                    <a:pt x="10280" y="28748"/>
                    <a:pt x="11661" y="28748"/>
                  </a:cubicBezTo>
                  <a:cubicBezTo>
                    <a:pt x="14688" y="28748"/>
                    <a:pt x="17534" y="27869"/>
                    <a:pt x="19947" y="26377"/>
                  </a:cubicBezTo>
                  <a:cubicBezTo>
                    <a:pt x="20128" y="26251"/>
                    <a:pt x="20309" y="26126"/>
                    <a:pt x="20505" y="26000"/>
                  </a:cubicBezTo>
                  <a:cubicBezTo>
                    <a:pt x="20044" y="25484"/>
                    <a:pt x="19431" y="24856"/>
                    <a:pt x="18761" y="24452"/>
                  </a:cubicBezTo>
                  <a:cubicBezTo>
                    <a:pt x="18733" y="24452"/>
                    <a:pt x="18594" y="23336"/>
                    <a:pt x="18594" y="23266"/>
                  </a:cubicBezTo>
                  <a:cubicBezTo>
                    <a:pt x="18524" y="22276"/>
                    <a:pt x="18580" y="21258"/>
                    <a:pt x="18775" y="20281"/>
                  </a:cubicBezTo>
                  <a:cubicBezTo>
                    <a:pt x="19249" y="17798"/>
                    <a:pt x="20756" y="15818"/>
                    <a:pt x="21774" y="13558"/>
                  </a:cubicBezTo>
                  <a:cubicBezTo>
                    <a:pt x="22499" y="11912"/>
                    <a:pt x="22973" y="10155"/>
                    <a:pt x="23169" y="8355"/>
                  </a:cubicBezTo>
                  <a:cubicBezTo>
                    <a:pt x="23238" y="7769"/>
                    <a:pt x="23294" y="7086"/>
                    <a:pt x="23252" y="6444"/>
                  </a:cubicBezTo>
                  <a:cubicBezTo>
                    <a:pt x="23155" y="5538"/>
                    <a:pt x="22764" y="4715"/>
                    <a:pt x="21774" y="4366"/>
                  </a:cubicBezTo>
                  <a:cubicBezTo>
                    <a:pt x="21509" y="4282"/>
                    <a:pt x="20658" y="4296"/>
                    <a:pt x="20505" y="4157"/>
                  </a:cubicBezTo>
                  <a:cubicBezTo>
                    <a:pt x="20365" y="4031"/>
                    <a:pt x="20393" y="3752"/>
                    <a:pt x="20337" y="3557"/>
                  </a:cubicBezTo>
                  <a:cubicBezTo>
                    <a:pt x="20253" y="3306"/>
                    <a:pt x="20086" y="3027"/>
                    <a:pt x="19919" y="2790"/>
                  </a:cubicBezTo>
                  <a:cubicBezTo>
                    <a:pt x="19347" y="1981"/>
                    <a:pt x="18245" y="1493"/>
                    <a:pt x="17310" y="1241"/>
                  </a:cubicBezTo>
                  <a:cubicBezTo>
                    <a:pt x="16153" y="962"/>
                    <a:pt x="14897" y="670"/>
                    <a:pt x="13712" y="628"/>
                  </a:cubicBezTo>
                  <a:cubicBezTo>
                    <a:pt x="13642" y="626"/>
                    <a:pt x="13572" y="625"/>
                    <a:pt x="13501" y="625"/>
                  </a:cubicBezTo>
                  <a:cubicBezTo>
                    <a:pt x="13137" y="625"/>
                    <a:pt x="12765" y="644"/>
                    <a:pt x="12394" y="644"/>
                  </a:cubicBezTo>
                  <a:cubicBezTo>
                    <a:pt x="12219" y="644"/>
                    <a:pt x="12044" y="640"/>
                    <a:pt x="11870" y="628"/>
                  </a:cubicBezTo>
                  <a:cubicBezTo>
                    <a:pt x="11815" y="446"/>
                    <a:pt x="11829" y="251"/>
                    <a:pt x="11759" y="70"/>
                  </a:cubicBezTo>
                  <a:cubicBezTo>
                    <a:pt x="11103" y="126"/>
                    <a:pt x="10545" y="725"/>
                    <a:pt x="9918" y="725"/>
                  </a:cubicBezTo>
                  <a:cubicBezTo>
                    <a:pt x="10001" y="586"/>
                    <a:pt x="10127" y="446"/>
                    <a:pt x="10183" y="307"/>
                  </a:cubicBezTo>
                  <a:cubicBezTo>
                    <a:pt x="9944" y="292"/>
                    <a:pt x="9707" y="286"/>
                    <a:pt x="9470" y="286"/>
                  </a:cubicBezTo>
                  <a:cubicBezTo>
                    <a:pt x="8834" y="286"/>
                    <a:pt x="8201" y="328"/>
                    <a:pt x="7560" y="349"/>
                  </a:cubicBezTo>
                  <a:cubicBezTo>
                    <a:pt x="6988" y="377"/>
                    <a:pt x="6514" y="544"/>
                    <a:pt x="5970" y="628"/>
                  </a:cubicBezTo>
                  <a:cubicBezTo>
                    <a:pt x="5914" y="418"/>
                    <a:pt x="5845" y="209"/>
                    <a:pt x="57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9"/>
            <p:cNvSpPr/>
            <p:nvPr/>
          </p:nvSpPr>
          <p:spPr>
            <a:xfrm>
              <a:off x="5999042" y="1803157"/>
              <a:ext cx="353713" cy="354442"/>
            </a:xfrm>
            <a:custGeom>
              <a:avLst/>
              <a:gdLst/>
              <a:ahLst/>
              <a:cxnLst/>
              <a:rect l="l" t="t" r="r" b="b"/>
              <a:pathLst>
                <a:path w="6794" h="6808" extrusionOk="0">
                  <a:moveTo>
                    <a:pt x="3390" y="377"/>
                  </a:moveTo>
                  <a:cubicBezTo>
                    <a:pt x="5064" y="377"/>
                    <a:pt x="6431" y="1730"/>
                    <a:pt x="6445" y="3417"/>
                  </a:cubicBezTo>
                  <a:cubicBezTo>
                    <a:pt x="6445" y="5119"/>
                    <a:pt x="5064" y="6472"/>
                    <a:pt x="3390" y="6472"/>
                  </a:cubicBezTo>
                  <a:cubicBezTo>
                    <a:pt x="1703" y="6472"/>
                    <a:pt x="350" y="5091"/>
                    <a:pt x="350" y="3417"/>
                  </a:cubicBezTo>
                  <a:cubicBezTo>
                    <a:pt x="350" y="1730"/>
                    <a:pt x="1717" y="377"/>
                    <a:pt x="3390" y="377"/>
                  </a:cubicBezTo>
                  <a:close/>
                  <a:moveTo>
                    <a:pt x="3390" y="0"/>
                  </a:moveTo>
                  <a:cubicBezTo>
                    <a:pt x="1507" y="0"/>
                    <a:pt x="1" y="1534"/>
                    <a:pt x="1" y="3404"/>
                  </a:cubicBezTo>
                  <a:cubicBezTo>
                    <a:pt x="1" y="5287"/>
                    <a:pt x="1535" y="6807"/>
                    <a:pt x="3390" y="6807"/>
                  </a:cubicBezTo>
                  <a:cubicBezTo>
                    <a:pt x="5260" y="6807"/>
                    <a:pt x="6780" y="5287"/>
                    <a:pt x="6794" y="3404"/>
                  </a:cubicBezTo>
                  <a:cubicBezTo>
                    <a:pt x="6794" y="1520"/>
                    <a:pt x="5260" y="0"/>
                    <a:pt x="33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9"/>
            <p:cNvSpPr/>
            <p:nvPr/>
          </p:nvSpPr>
          <p:spPr>
            <a:xfrm>
              <a:off x="6037569" y="1580378"/>
              <a:ext cx="565034" cy="564097"/>
            </a:xfrm>
            <a:custGeom>
              <a:avLst/>
              <a:gdLst/>
              <a:ahLst/>
              <a:cxnLst/>
              <a:rect l="l" t="t" r="r" b="b"/>
              <a:pathLst>
                <a:path w="10853" h="10835" extrusionOk="0">
                  <a:moveTo>
                    <a:pt x="5414" y="0"/>
                  </a:moveTo>
                  <a:cubicBezTo>
                    <a:pt x="5322" y="0"/>
                    <a:pt x="5231" y="4"/>
                    <a:pt x="5147" y="11"/>
                  </a:cubicBezTo>
                  <a:lnTo>
                    <a:pt x="5161" y="360"/>
                  </a:lnTo>
                  <a:lnTo>
                    <a:pt x="5663" y="360"/>
                  </a:lnTo>
                  <a:lnTo>
                    <a:pt x="5691" y="11"/>
                  </a:lnTo>
                  <a:cubicBezTo>
                    <a:pt x="5601" y="4"/>
                    <a:pt x="5506" y="0"/>
                    <a:pt x="5414" y="0"/>
                  </a:cubicBezTo>
                  <a:close/>
                  <a:moveTo>
                    <a:pt x="4589" y="81"/>
                  </a:moveTo>
                  <a:cubicBezTo>
                    <a:pt x="4394" y="95"/>
                    <a:pt x="4227" y="136"/>
                    <a:pt x="4045" y="192"/>
                  </a:cubicBezTo>
                  <a:lnTo>
                    <a:pt x="4143" y="513"/>
                  </a:lnTo>
                  <a:cubicBezTo>
                    <a:pt x="4310" y="485"/>
                    <a:pt x="4492" y="443"/>
                    <a:pt x="4645" y="429"/>
                  </a:cubicBezTo>
                  <a:lnTo>
                    <a:pt x="4589" y="81"/>
                  </a:lnTo>
                  <a:close/>
                  <a:moveTo>
                    <a:pt x="6235" y="67"/>
                  </a:moveTo>
                  <a:lnTo>
                    <a:pt x="6179" y="415"/>
                  </a:lnTo>
                  <a:cubicBezTo>
                    <a:pt x="6347" y="443"/>
                    <a:pt x="6528" y="485"/>
                    <a:pt x="6682" y="513"/>
                  </a:cubicBezTo>
                  <a:lnTo>
                    <a:pt x="6765" y="164"/>
                  </a:lnTo>
                  <a:cubicBezTo>
                    <a:pt x="6598" y="136"/>
                    <a:pt x="6403" y="95"/>
                    <a:pt x="6235" y="67"/>
                  </a:cubicBezTo>
                  <a:close/>
                  <a:moveTo>
                    <a:pt x="7295" y="332"/>
                  </a:moveTo>
                  <a:lnTo>
                    <a:pt x="7170" y="652"/>
                  </a:lnTo>
                  <a:lnTo>
                    <a:pt x="7644" y="862"/>
                  </a:lnTo>
                  <a:lnTo>
                    <a:pt x="7797" y="541"/>
                  </a:lnTo>
                  <a:cubicBezTo>
                    <a:pt x="7644" y="471"/>
                    <a:pt x="7463" y="401"/>
                    <a:pt x="7295" y="332"/>
                  </a:cubicBezTo>
                  <a:close/>
                  <a:moveTo>
                    <a:pt x="3529" y="346"/>
                  </a:moveTo>
                  <a:cubicBezTo>
                    <a:pt x="3348" y="415"/>
                    <a:pt x="3180" y="485"/>
                    <a:pt x="3027" y="569"/>
                  </a:cubicBezTo>
                  <a:lnTo>
                    <a:pt x="3180" y="890"/>
                  </a:lnTo>
                  <a:cubicBezTo>
                    <a:pt x="3334" y="792"/>
                    <a:pt x="3487" y="722"/>
                    <a:pt x="3655" y="680"/>
                  </a:cubicBezTo>
                  <a:lnTo>
                    <a:pt x="3529" y="346"/>
                  </a:lnTo>
                  <a:close/>
                  <a:moveTo>
                    <a:pt x="8286" y="820"/>
                  </a:moveTo>
                  <a:lnTo>
                    <a:pt x="8090" y="1113"/>
                  </a:lnTo>
                  <a:cubicBezTo>
                    <a:pt x="8230" y="1196"/>
                    <a:pt x="8369" y="1308"/>
                    <a:pt x="8509" y="1406"/>
                  </a:cubicBezTo>
                  <a:lnTo>
                    <a:pt x="8746" y="1127"/>
                  </a:lnTo>
                  <a:cubicBezTo>
                    <a:pt x="8607" y="1029"/>
                    <a:pt x="8439" y="917"/>
                    <a:pt x="8286" y="820"/>
                  </a:cubicBezTo>
                  <a:close/>
                  <a:moveTo>
                    <a:pt x="2567" y="834"/>
                  </a:moveTo>
                  <a:cubicBezTo>
                    <a:pt x="2413" y="931"/>
                    <a:pt x="2260" y="1043"/>
                    <a:pt x="2120" y="1141"/>
                  </a:cubicBezTo>
                  <a:lnTo>
                    <a:pt x="2330" y="1420"/>
                  </a:lnTo>
                  <a:cubicBezTo>
                    <a:pt x="2441" y="1322"/>
                    <a:pt x="2581" y="1210"/>
                    <a:pt x="2762" y="1127"/>
                  </a:cubicBezTo>
                  <a:lnTo>
                    <a:pt x="2567" y="834"/>
                  </a:lnTo>
                  <a:close/>
                  <a:moveTo>
                    <a:pt x="9150" y="1475"/>
                  </a:moveTo>
                  <a:lnTo>
                    <a:pt x="8913" y="1740"/>
                  </a:lnTo>
                  <a:cubicBezTo>
                    <a:pt x="9039" y="1838"/>
                    <a:pt x="9150" y="1978"/>
                    <a:pt x="9262" y="2103"/>
                  </a:cubicBezTo>
                  <a:lnTo>
                    <a:pt x="9541" y="1880"/>
                  </a:lnTo>
                  <a:cubicBezTo>
                    <a:pt x="9416" y="1740"/>
                    <a:pt x="9304" y="1601"/>
                    <a:pt x="9150" y="1475"/>
                  </a:cubicBezTo>
                  <a:close/>
                  <a:moveTo>
                    <a:pt x="1702" y="1517"/>
                  </a:moveTo>
                  <a:cubicBezTo>
                    <a:pt x="1562" y="1629"/>
                    <a:pt x="1437" y="1768"/>
                    <a:pt x="1311" y="1908"/>
                  </a:cubicBezTo>
                  <a:lnTo>
                    <a:pt x="1576" y="2145"/>
                  </a:lnTo>
                  <a:cubicBezTo>
                    <a:pt x="1702" y="2005"/>
                    <a:pt x="1800" y="1880"/>
                    <a:pt x="1939" y="1754"/>
                  </a:cubicBezTo>
                  <a:lnTo>
                    <a:pt x="1702" y="1517"/>
                  </a:lnTo>
                  <a:close/>
                  <a:moveTo>
                    <a:pt x="9862" y="2312"/>
                  </a:moveTo>
                  <a:lnTo>
                    <a:pt x="9583" y="2508"/>
                  </a:lnTo>
                  <a:cubicBezTo>
                    <a:pt x="9681" y="2647"/>
                    <a:pt x="9764" y="2787"/>
                    <a:pt x="9862" y="2940"/>
                  </a:cubicBezTo>
                  <a:lnTo>
                    <a:pt x="10155" y="2787"/>
                  </a:lnTo>
                  <a:cubicBezTo>
                    <a:pt x="10071" y="2633"/>
                    <a:pt x="9960" y="2466"/>
                    <a:pt x="9862" y="2312"/>
                  </a:cubicBezTo>
                  <a:close/>
                  <a:moveTo>
                    <a:pt x="977" y="2326"/>
                  </a:moveTo>
                  <a:cubicBezTo>
                    <a:pt x="879" y="2494"/>
                    <a:pt x="767" y="2647"/>
                    <a:pt x="684" y="2801"/>
                  </a:cubicBezTo>
                  <a:lnTo>
                    <a:pt x="1005" y="2982"/>
                  </a:lnTo>
                  <a:cubicBezTo>
                    <a:pt x="1074" y="2814"/>
                    <a:pt x="1172" y="2675"/>
                    <a:pt x="1256" y="2522"/>
                  </a:cubicBezTo>
                  <a:lnTo>
                    <a:pt x="977" y="2326"/>
                  </a:lnTo>
                  <a:close/>
                  <a:moveTo>
                    <a:pt x="10392" y="3261"/>
                  </a:moveTo>
                  <a:lnTo>
                    <a:pt x="10085" y="3400"/>
                  </a:lnTo>
                  <a:cubicBezTo>
                    <a:pt x="10155" y="3554"/>
                    <a:pt x="10211" y="3721"/>
                    <a:pt x="10252" y="3889"/>
                  </a:cubicBezTo>
                  <a:lnTo>
                    <a:pt x="10587" y="3763"/>
                  </a:lnTo>
                  <a:cubicBezTo>
                    <a:pt x="10531" y="3610"/>
                    <a:pt x="10462" y="3428"/>
                    <a:pt x="10392" y="3261"/>
                  </a:cubicBezTo>
                  <a:close/>
                  <a:moveTo>
                    <a:pt x="461" y="3289"/>
                  </a:moveTo>
                  <a:cubicBezTo>
                    <a:pt x="391" y="3470"/>
                    <a:pt x="321" y="3637"/>
                    <a:pt x="265" y="3819"/>
                  </a:cubicBezTo>
                  <a:lnTo>
                    <a:pt x="600" y="3916"/>
                  </a:lnTo>
                  <a:cubicBezTo>
                    <a:pt x="628" y="3763"/>
                    <a:pt x="698" y="3582"/>
                    <a:pt x="767" y="3428"/>
                  </a:cubicBezTo>
                  <a:lnTo>
                    <a:pt x="461" y="3289"/>
                  </a:lnTo>
                  <a:close/>
                  <a:moveTo>
                    <a:pt x="10727" y="4321"/>
                  </a:moveTo>
                  <a:lnTo>
                    <a:pt x="10378" y="4391"/>
                  </a:lnTo>
                  <a:cubicBezTo>
                    <a:pt x="10420" y="4544"/>
                    <a:pt x="10448" y="4725"/>
                    <a:pt x="10462" y="4893"/>
                  </a:cubicBezTo>
                  <a:lnTo>
                    <a:pt x="10810" y="4851"/>
                  </a:lnTo>
                  <a:cubicBezTo>
                    <a:pt x="10796" y="4684"/>
                    <a:pt x="10769" y="4488"/>
                    <a:pt x="10727" y="4321"/>
                  </a:cubicBezTo>
                  <a:close/>
                  <a:moveTo>
                    <a:pt x="126" y="4349"/>
                  </a:moveTo>
                  <a:cubicBezTo>
                    <a:pt x="98" y="4530"/>
                    <a:pt x="56" y="4725"/>
                    <a:pt x="42" y="4893"/>
                  </a:cubicBezTo>
                  <a:lnTo>
                    <a:pt x="391" y="4935"/>
                  </a:lnTo>
                  <a:cubicBezTo>
                    <a:pt x="405" y="4753"/>
                    <a:pt x="419" y="4586"/>
                    <a:pt x="474" y="4419"/>
                  </a:cubicBezTo>
                  <a:lnTo>
                    <a:pt x="126" y="4349"/>
                  </a:lnTo>
                  <a:close/>
                  <a:moveTo>
                    <a:pt x="0" y="5437"/>
                  </a:moveTo>
                  <a:cubicBezTo>
                    <a:pt x="0" y="5604"/>
                    <a:pt x="28" y="5799"/>
                    <a:pt x="42" y="5981"/>
                  </a:cubicBezTo>
                  <a:lnTo>
                    <a:pt x="391" y="5939"/>
                  </a:lnTo>
                  <a:cubicBezTo>
                    <a:pt x="377" y="5786"/>
                    <a:pt x="349" y="5604"/>
                    <a:pt x="349" y="5437"/>
                  </a:cubicBezTo>
                  <a:close/>
                  <a:moveTo>
                    <a:pt x="10490" y="5423"/>
                  </a:moveTo>
                  <a:lnTo>
                    <a:pt x="10490" y="5437"/>
                  </a:lnTo>
                  <a:cubicBezTo>
                    <a:pt x="10490" y="5590"/>
                    <a:pt x="10490" y="5772"/>
                    <a:pt x="10462" y="5939"/>
                  </a:cubicBezTo>
                  <a:lnTo>
                    <a:pt x="10810" y="5981"/>
                  </a:lnTo>
                  <a:cubicBezTo>
                    <a:pt x="10838" y="5786"/>
                    <a:pt x="10852" y="5604"/>
                    <a:pt x="10838" y="5437"/>
                  </a:cubicBezTo>
                  <a:lnTo>
                    <a:pt x="10838" y="5423"/>
                  </a:lnTo>
                  <a:close/>
                  <a:moveTo>
                    <a:pt x="10392" y="6427"/>
                  </a:moveTo>
                  <a:cubicBezTo>
                    <a:pt x="10364" y="6609"/>
                    <a:pt x="10322" y="6776"/>
                    <a:pt x="10280" y="6929"/>
                  </a:cubicBezTo>
                  <a:lnTo>
                    <a:pt x="10601" y="7041"/>
                  </a:lnTo>
                  <a:cubicBezTo>
                    <a:pt x="10657" y="6860"/>
                    <a:pt x="10699" y="6692"/>
                    <a:pt x="10741" y="6497"/>
                  </a:cubicBezTo>
                  <a:lnTo>
                    <a:pt x="10392" y="6427"/>
                  </a:lnTo>
                  <a:close/>
                  <a:moveTo>
                    <a:pt x="474" y="6469"/>
                  </a:moveTo>
                  <a:lnTo>
                    <a:pt x="126" y="6539"/>
                  </a:lnTo>
                  <a:cubicBezTo>
                    <a:pt x="168" y="6706"/>
                    <a:pt x="209" y="6887"/>
                    <a:pt x="265" y="7055"/>
                  </a:cubicBezTo>
                  <a:lnTo>
                    <a:pt x="600" y="6957"/>
                  </a:lnTo>
                  <a:cubicBezTo>
                    <a:pt x="544" y="6790"/>
                    <a:pt x="516" y="6636"/>
                    <a:pt x="474" y="6469"/>
                  </a:cubicBezTo>
                  <a:close/>
                  <a:moveTo>
                    <a:pt x="10099" y="7418"/>
                  </a:moveTo>
                  <a:cubicBezTo>
                    <a:pt x="10029" y="7585"/>
                    <a:pt x="9960" y="7724"/>
                    <a:pt x="9876" y="7878"/>
                  </a:cubicBezTo>
                  <a:lnTo>
                    <a:pt x="10169" y="8045"/>
                  </a:lnTo>
                  <a:cubicBezTo>
                    <a:pt x="10252" y="7892"/>
                    <a:pt x="10350" y="7724"/>
                    <a:pt x="10420" y="7557"/>
                  </a:cubicBezTo>
                  <a:lnTo>
                    <a:pt x="10099" y="7418"/>
                  </a:lnTo>
                  <a:close/>
                  <a:moveTo>
                    <a:pt x="767" y="7445"/>
                  </a:moveTo>
                  <a:lnTo>
                    <a:pt x="461" y="7585"/>
                  </a:lnTo>
                  <a:cubicBezTo>
                    <a:pt x="530" y="7738"/>
                    <a:pt x="614" y="7906"/>
                    <a:pt x="698" y="8073"/>
                  </a:cubicBezTo>
                  <a:lnTo>
                    <a:pt x="1005" y="7892"/>
                  </a:lnTo>
                  <a:cubicBezTo>
                    <a:pt x="907" y="7752"/>
                    <a:pt x="837" y="7599"/>
                    <a:pt x="767" y="7445"/>
                  </a:cubicBezTo>
                  <a:close/>
                  <a:moveTo>
                    <a:pt x="1283" y="8324"/>
                  </a:moveTo>
                  <a:lnTo>
                    <a:pt x="1005" y="8519"/>
                  </a:lnTo>
                  <a:cubicBezTo>
                    <a:pt x="1102" y="8673"/>
                    <a:pt x="1214" y="8812"/>
                    <a:pt x="1325" y="8952"/>
                  </a:cubicBezTo>
                  <a:lnTo>
                    <a:pt x="1590" y="8729"/>
                  </a:lnTo>
                  <a:cubicBezTo>
                    <a:pt x="1493" y="8603"/>
                    <a:pt x="1381" y="8464"/>
                    <a:pt x="1283" y="8324"/>
                  </a:cubicBezTo>
                  <a:close/>
                  <a:moveTo>
                    <a:pt x="9597" y="8324"/>
                  </a:moveTo>
                  <a:cubicBezTo>
                    <a:pt x="9485" y="8464"/>
                    <a:pt x="9388" y="8603"/>
                    <a:pt x="9276" y="8729"/>
                  </a:cubicBezTo>
                  <a:lnTo>
                    <a:pt x="9541" y="8952"/>
                  </a:lnTo>
                  <a:cubicBezTo>
                    <a:pt x="9667" y="8812"/>
                    <a:pt x="9764" y="8659"/>
                    <a:pt x="9876" y="8519"/>
                  </a:cubicBezTo>
                  <a:lnTo>
                    <a:pt x="9597" y="8324"/>
                  </a:lnTo>
                  <a:close/>
                  <a:moveTo>
                    <a:pt x="1939" y="9091"/>
                  </a:moveTo>
                  <a:lnTo>
                    <a:pt x="1702" y="9356"/>
                  </a:lnTo>
                  <a:cubicBezTo>
                    <a:pt x="1827" y="9482"/>
                    <a:pt x="1981" y="9607"/>
                    <a:pt x="2120" y="9705"/>
                  </a:cubicBezTo>
                  <a:lnTo>
                    <a:pt x="2330" y="9426"/>
                  </a:lnTo>
                  <a:cubicBezTo>
                    <a:pt x="2204" y="9328"/>
                    <a:pt x="2065" y="9217"/>
                    <a:pt x="1939" y="9091"/>
                  </a:cubicBezTo>
                  <a:close/>
                  <a:moveTo>
                    <a:pt x="8927" y="9091"/>
                  </a:moveTo>
                  <a:cubicBezTo>
                    <a:pt x="8816" y="9217"/>
                    <a:pt x="8690" y="9328"/>
                    <a:pt x="8551" y="9426"/>
                  </a:cubicBezTo>
                  <a:lnTo>
                    <a:pt x="8760" y="9705"/>
                  </a:lnTo>
                  <a:cubicBezTo>
                    <a:pt x="8899" y="9607"/>
                    <a:pt x="9039" y="9482"/>
                    <a:pt x="9178" y="9342"/>
                  </a:cubicBezTo>
                  <a:lnTo>
                    <a:pt x="8927" y="9091"/>
                  </a:lnTo>
                  <a:close/>
                  <a:moveTo>
                    <a:pt x="8118" y="9719"/>
                  </a:moveTo>
                  <a:cubicBezTo>
                    <a:pt x="7951" y="9803"/>
                    <a:pt x="7811" y="9900"/>
                    <a:pt x="7658" y="9970"/>
                  </a:cubicBezTo>
                  <a:lnTo>
                    <a:pt x="7811" y="10277"/>
                  </a:lnTo>
                  <a:cubicBezTo>
                    <a:pt x="7993" y="10207"/>
                    <a:pt x="8146" y="10124"/>
                    <a:pt x="8300" y="10012"/>
                  </a:cubicBezTo>
                  <a:lnTo>
                    <a:pt x="8118" y="9719"/>
                  </a:lnTo>
                  <a:close/>
                  <a:moveTo>
                    <a:pt x="2762" y="9747"/>
                  </a:moveTo>
                  <a:lnTo>
                    <a:pt x="2567" y="10040"/>
                  </a:lnTo>
                  <a:cubicBezTo>
                    <a:pt x="2720" y="10124"/>
                    <a:pt x="2902" y="10207"/>
                    <a:pt x="3055" y="10305"/>
                  </a:cubicBezTo>
                  <a:lnTo>
                    <a:pt x="3208" y="9984"/>
                  </a:lnTo>
                  <a:cubicBezTo>
                    <a:pt x="3055" y="9914"/>
                    <a:pt x="2902" y="9831"/>
                    <a:pt x="2762" y="9747"/>
                  </a:cubicBezTo>
                  <a:close/>
                  <a:moveTo>
                    <a:pt x="3683" y="10179"/>
                  </a:moveTo>
                  <a:lnTo>
                    <a:pt x="3557" y="10514"/>
                  </a:lnTo>
                  <a:lnTo>
                    <a:pt x="4087" y="10668"/>
                  </a:lnTo>
                  <a:lnTo>
                    <a:pt x="4171" y="10333"/>
                  </a:lnTo>
                  <a:cubicBezTo>
                    <a:pt x="4017" y="10277"/>
                    <a:pt x="3836" y="10235"/>
                    <a:pt x="3683" y="10179"/>
                  </a:cubicBezTo>
                  <a:close/>
                  <a:moveTo>
                    <a:pt x="7184" y="10179"/>
                  </a:moveTo>
                  <a:cubicBezTo>
                    <a:pt x="7030" y="10249"/>
                    <a:pt x="6863" y="10305"/>
                    <a:pt x="6696" y="10333"/>
                  </a:cubicBezTo>
                  <a:lnTo>
                    <a:pt x="6793" y="10668"/>
                  </a:lnTo>
                  <a:cubicBezTo>
                    <a:pt x="6961" y="10626"/>
                    <a:pt x="7156" y="10556"/>
                    <a:pt x="7309" y="10514"/>
                  </a:cubicBezTo>
                  <a:lnTo>
                    <a:pt x="7184" y="10179"/>
                  </a:lnTo>
                  <a:close/>
                  <a:moveTo>
                    <a:pt x="4673" y="10444"/>
                  </a:moveTo>
                  <a:lnTo>
                    <a:pt x="4617" y="10793"/>
                  </a:lnTo>
                  <a:cubicBezTo>
                    <a:pt x="4799" y="10807"/>
                    <a:pt x="4994" y="10821"/>
                    <a:pt x="5161" y="10835"/>
                  </a:cubicBezTo>
                  <a:lnTo>
                    <a:pt x="5175" y="10486"/>
                  </a:lnTo>
                  <a:cubicBezTo>
                    <a:pt x="5008" y="10472"/>
                    <a:pt x="4854" y="10458"/>
                    <a:pt x="4673" y="10444"/>
                  </a:cubicBezTo>
                  <a:close/>
                  <a:moveTo>
                    <a:pt x="6193" y="10444"/>
                  </a:moveTo>
                  <a:cubicBezTo>
                    <a:pt x="6040" y="10458"/>
                    <a:pt x="5859" y="10472"/>
                    <a:pt x="5691" y="10486"/>
                  </a:cubicBezTo>
                  <a:lnTo>
                    <a:pt x="5705" y="10835"/>
                  </a:lnTo>
                  <a:cubicBezTo>
                    <a:pt x="5900" y="10821"/>
                    <a:pt x="6068" y="10807"/>
                    <a:pt x="6249" y="10793"/>
                  </a:cubicBezTo>
                  <a:lnTo>
                    <a:pt x="6193" y="1044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9"/>
            <p:cNvSpPr/>
            <p:nvPr/>
          </p:nvSpPr>
          <p:spPr>
            <a:xfrm>
              <a:off x="6213283" y="2206180"/>
              <a:ext cx="215018" cy="39984"/>
            </a:xfrm>
            <a:custGeom>
              <a:avLst/>
              <a:gdLst/>
              <a:ahLst/>
              <a:cxnLst/>
              <a:rect l="l" t="t" r="r" b="b"/>
              <a:pathLst>
                <a:path w="4130" h="768" extrusionOk="0">
                  <a:moveTo>
                    <a:pt x="1" y="1"/>
                  </a:moveTo>
                  <a:lnTo>
                    <a:pt x="1" y="182"/>
                  </a:lnTo>
                  <a:cubicBezTo>
                    <a:pt x="1" y="517"/>
                    <a:pt x="252" y="768"/>
                    <a:pt x="587" y="768"/>
                  </a:cubicBezTo>
                  <a:lnTo>
                    <a:pt x="3530" y="768"/>
                  </a:lnTo>
                  <a:cubicBezTo>
                    <a:pt x="3865" y="768"/>
                    <a:pt x="4130" y="517"/>
                    <a:pt x="4130" y="182"/>
                  </a:cubicBezTo>
                  <a:lnTo>
                    <a:pt x="41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9"/>
            <p:cNvSpPr/>
            <p:nvPr/>
          </p:nvSpPr>
          <p:spPr>
            <a:xfrm>
              <a:off x="6213283" y="2166247"/>
              <a:ext cx="215018" cy="39984"/>
            </a:xfrm>
            <a:custGeom>
              <a:avLst/>
              <a:gdLst/>
              <a:ahLst/>
              <a:cxnLst/>
              <a:rect l="l" t="t" r="r" b="b"/>
              <a:pathLst>
                <a:path w="4130" h="768" extrusionOk="0">
                  <a:moveTo>
                    <a:pt x="1" y="0"/>
                  </a:moveTo>
                  <a:lnTo>
                    <a:pt x="1" y="768"/>
                  </a:lnTo>
                  <a:lnTo>
                    <a:pt x="4130" y="768"/>
                  </a:lnTo>
                  <a:lnTo>
                    <a:pt x="41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9"/>
            <p:cNvSpPr/>
            <p:nvPr/>
          </p:nvSpPr>
          <p:spPr>
            <a:xfrm>
              <a:off x="6213283" y="2126314"/>
              <a:ext cx="215018" cy="39984"/>
            </a:xfrm>
            <a:custGeom>
              <a:avLst/>
              <a:gdLst/>
              <a:ahLst/>
              <a:cxnLst/>
              <a:rect l="l" t="t" r="r" b="b"/>
              <a:pathLst>
                <a:path w="4130" h="768" extrusionOk="0">
                  <a:moveTo>
                    <a:pt x="1" y="0"/>
                  </a:moveTo>
                  <a:lnTo>
                    <a:pt x="1" y="767"/>
                  </a:lnTo>
                  <a:lnTo>
                    <a:pt x="4130" y="767"/>
                  </a:lnTo>
                  <a:lnTo>
                    <a:pt x="41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9"/>
            <p:cNvSpPr/>
            <p:nvPr/>
          </p:nvSpPr>
          <p:spPr>
            <a:xfrm>
              <a:off x="6213283" y="2085653"/>
              <a:ext cx="215018" cy="40713"/>
            </a:xfrm>
            <a:custGeom>
              <a:avLst/>
              <a:gdLst/>
              <a:ahLst/>
              <a:cxnLst/>
              <a:rect l="l" t="t" r="r" b="b"/>
              <a:pathLst>
                <a:path w="4130" h="782" extrusionOk="0">
                  <a:moveTo>
                    <a:pt x="1" y="0"/>
                  </a:moveTo>
                  <a:lnTo>
                    <a:pt x="1" y="781"/>
                  </a:lnTo>
                  <a:lnTo>
                    <a:pt x="4130" y="781"/>
                  </a:lnTo>
                  <a:lnTo>
                    <a:pt x="41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9"/>
            <p:cNvSpPr/>
            <p:nvPr/>
          </p:nvSpPr>
          <p:spPr>
            <a:xfrm>
              <a:off x="6094214" y="1639730"/>
              <a:ext cx="443729" cy="445967"/>
            </a:xfrm>
            <a:custGeom>
              <a:avLst/>
              <a:gdLst/>
              <a:ahLst/>
              <a:cxnLst/>
              <a:rect l="l" t="t" r="r" b="b"/>
              <a:pathLst>
                <a:path w="8523" h="8566" extrusionOk="0">
                  <a:moveTo>
                    <a:pt x="4338" y="1"/>
                  </a:moveTo>
                  <a:cubicBezTo>
                    <a:pt x="4185" y="1"/>
                    <a:pt x="4031" y="29"/>
                    <a:pt x="3864" y="42"/>
                  </a:cubicBezTo>
                  <a:cubicBezTo>
                    <a:pt x="1967" y="252"/>
                    <a:pt x="419" y="1786"/>
                    <a:pt x="195" y="3669"/>
                  </a:cubicBezTo>
                  <a:cubicBezTo>
                    <a:pt x="0" y="5203"/>
                    <a:pt x="656" y="6696"/>
                    <a:pt x="1897" y="7589"/>
                  </a:cubicBezTo>
                  <a:cubicBezTo>
                    <a:pt x="2260" y="7854"/>
                    <a:pt x="2567" y="8188"/>
                    <a:pt x="2748" y="8565"/>
                  </a:cubicBezTo>
                  <a:lnTo>
                    <a:pt x="5928" y="8565"/>
                  </a:lnTo>
                  <a:cubicBezTo>
                    <a:pt x="6138" y="8188"/>
                    <a:pt x="6444" y="7840"/>
                    <a:pt x="6821" y="7561"/>
                  </a:cubicBezTo>
                  <a:cubicBezTo>
                    <a:pt x="7881" y="6766"/>
                    <a:pt x="8509" y="5510"/>
                    <a:pt x="8509" y="4185"/>
                  </a:cubicBezTo>
                  <a:cubicBezTo>
                    <a:pt x="8523" y="1870"/>
                    <a:pt x="6654" y="1"/>
                    <a:pt x="4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9"/>
            <p:cNvSpPr/>
            <p:nvPr/>
          </p:nvSpPr>
          <p:spPr>
            <a:xfrm>
              <a:off x="6272843" y="2246841"/>
              <a:ext cx="94441" cy="45815"/>
            </a:xfrm>
            <a:custGeom>
              <a:avLst/>
              <a:gdLst/>
              <a:ahLst/>
              <a:cxnLst/>
              <a:rect l="l" t="t" r="r" b="b"/>
              <a:pathLst>
                <a:path w="1814" h="880" extrusionOk="0">
                  <a:moveTo>
                    <a:pt x="1" y="1"/>
                  </a:moveTo>
                  <a:lnTo>
                    <a:pt x="1" y="670"/>
                  </a:lnTo>
                  <a:cubicBezTo>
                    <a:pt x="1" y="796"/>
                    <a:pt x="84" y="879"/>
                    <a:pt x="210" y="879"/>
                  </a:cubicBezTo>
                  <a:lnTo>
                    <a:pt x="1605" y="879"/>
                  </a:lnTo>
                  <a:cubicBezTo>
                    <a:pt x="1730" y="879"/>
                    <a:pt x="1814" y="796"/>
                    <a:pt x="1814" y="670"/>
                  </a:cubicBezTo>
                  <a:lnTo>
                    <a:pt x="18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9"/>
            <p:cNvSpPr/>
            <p:nvPr/>
          </p:nvSpPr>
          <p:spPr>
            <a:xfrm>
              <a:off x="6264149" y="2238147"/>
              <a:ext cx="112611" cy="63204"/>
            </a:xfrm>
            <a:custGeom>
              <a:avLst/>
              <a:gdLst/>
              <a:ahLst/>
              <a:cxnLst/>
              <a:rect l="l" t="t" r="r" b="b"/>
              <a:pathLst>
                <a:path w="2163" h="1214" extrusionOk="0">
                  <a:moveTo>
                    <a:pt x="168" y="0"/>
                  </a:moveTo>
                  <a:cubicBezTo>
                    <a:pt x="70" y="0"/>
                    <a:pt x="0" y="70"/>
                    <a:pt x="0" y="168"/>
                  </a:cubicBezTo>
                  <a:lnTo>
                    <a:pt x="0" y="837"/>
                  </a:lnTo>
                  <a:cubicBezTo>
                    <a:pt x="0" y="1046"/>
                    <a:pt x="168" y="1214"/>
                    <a:pt x="377" y="1214"/>
                  </a:cubicBezTo>
                  <a:lnTo>
                    <a:pt x="1772" y="1214"/>
                  </a:lnTo>
                  <a:cubicBezTo>
                    <a:pt x="1981" y="1214"/>
                    <a:pt x="2162" y="1046"/>
                    <a:pt x="2162" y="837"/>
                  </a:cubicBezTo>
                  <a:lnTo>
                    <a:pt x="2162" y="168"/>
                  </a:lnTo>
                  <a:cubicBezTo>
                    <a:pt x="2162" y="70"/>
                    <a:pt x="2092" y="0"/>
                    <a:pt x="1981" y="0"/>
                  </a:cubicBezTo>
                  <a:cubicBezTo>
                    <a:pt x="1869" y="0"/>
                    <a:pt x="1813" y="70"/>
                    <a:pt x="1813" y="168"/>
                  </a:cubicBezTo>
                  <a:lnTo>
                    <a:pt x="1813" y="837"/>
                  </a:lnTo>
                  <a:cubicBezTo>
                    <a:pt x="1813" y="851"/>
                    <a:pt x="1786" y="865"/>
                    <a:pt x="1772" y="865"/>
                  </a:cubicBezTo>
                  <a:lnTo>
                    <a:pt x="377" y="865"/>
                  </a:lnTo>
                  <a:cubicBezTo>
                    <a:pt x="363" y="865"/>
                    <a:pt x="349" y="851"/>
                    <a:pt x="349" y="837"/>
                  </a:cubicBezTo>
                  <a:lnTo>
                    <a:pt x="349" y="168"/>
                  </a:lnTo>
                  <a:cubicBezTo>
                    <a:pt x="349" y="70"/>
                    <a:pt x="279" y="0"/>
                    <a:pt x="1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9"/>
            <p:cNvSpPr/>
            <p:nvPr/>
          </p:nvSpPr>
          <p:spPr>
            <a:xfrm>
              <a:off x="6254673" y="1889322"/>
              <a:ext cx="129323" cy="205803"/>
            </a:xfrm>
            <a:custGeom>
              <a:avLst/>
              <a:gdLst/>
              <a:ahLst/>
              <a:cxnLst/>
              <a:rect l="l" t="t" r="r" b="b"/>
              <a:pathLst>
                <a:path w="2484" h="3953" extrusionOk="0">
                  <a:moveTo>
                    <a:pt x="2023" y="563"/>
                  </a:moveTo>
                  <a:lnTo>
                    <a:pt x="1256" y="3157"/>
                  </a:lnTo>
                  <a:lnTo>
                    <a:pt x="489" y="563"/>
                  </a:lnTo>
                  <a:lnTo>
                    <a:pt x="1173" y="967"/>
                  </a:lnTo>
                  <a:cubicBezTo>
                    <a:pt x="1200" y="981"/>
                    <a:pt x="1232" y="988"/>
                    <a:pt x="1261" y="988"/>
                  </a:cubicBezTo>
                  <a:cubicBezTo>
                    <a:pt x="1291" y="988"/>
                    <a:pt x="1319" y="981"/>
                    <a:pt x="1340" y="967"/>
                  </a:cubicBezTo>
                  <a:lnTo>
                    <a:pt x="2023" y="563"/>
                  </a:lnTo>
                  <a:close/>
                  <a:moveTo>
                    <a:pt x="186" y="1"/>
                  </a:moveTo>
                  <a:cubicBezTo>
                    <a:pt x="146" y="1"/>
                    <a:pt x="103" y="14"/>
                    <a:pt x="71" y="47"/>
                  </a:cubicBezTo>
                  <a:cubicBezTo>
                    <a:pt x="15" y="89"/>
                    <a:pt x="1" y="158"/>
                    <a:pt x="15" y="228"/>
                  </a:cubicBezTo>
                  <a:lnTo>
                    <a:pt x="1089" y="3827"/>
                  </a:lnTo>
                  <a:cubicBezTo>
                    <a:pt x="1117" y="3897"/>
                    <a:pt x="1186" y="3952"/>
                    <a:pt x="1256" y="3952"/>
                  </a:cubicBezTo>
                  <a:cubicBezTo>
                    <a:pt x="1340" y="3952"/>
                    <a:pt x="1396" y="3897"/>
                    <a:pt x="1382" y="3827"/>
                  </a:cubicBezTo>
                  <a:lnTo>
                    <a:pt x="2442" y="228"/>
                  </a:lnTo>
                  <a:cubicBezTo>
                    <a:pt x="2484" y="158"/>
                    <a:pt x="2442" y="89"/>
                    <a:pt x="2386" y="47"/>
                  </a:cubicBezTo>
                  <a:cubicBezTo>
                    <a:pt x="2362" y="14"/>
                    <a:pt x="2327" y="1"/>
                    <a:pt x="2289" y="1"/>
                  </a:cubicBezTo>
                  <a:cubicBezTo>
                    <a:pt x="2262" y="1"/>
                    <a:pt x="2234" y="7"/>
                    <a:pt x="2205" y="19"/>
                  </a:cubicBezTo>
                  <a:lnTo>
                    <a:pt x="1228" y="605"/>
                  </a:lnTo>
                  <a:lnTo>
                    <a:pt x="266" y="19"/>
                  </a:lnTo>
                  <a:cubicBezTo>
                    <a:pt x="243" y="7"/>
                    <a:pt x="215" y="1"/>
                    <a:pt x="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9"/>
            <p:cNvSpPr/>
            <p:nvPr/>
          </p:nvSpPr>
          <p:spPr>
            <a:xfrm>
              <a:off x="6186418" y="2157552"/>
              <a:ext cx="267289" cy="18170"/>
            </a:xfrm>
            <a:custGeom>
              <a:avLst/>
              <a:gdLst/>
              <a:ahLst/>
              <a:cxnLst/>
              <a:rect l="l" t="t" r="r" b="b"/>
              <a:pathLst>
                <a:path w="5134" h="349" extrusionOk="0">
                  <a:moveTo>
                    <a:pt x="182" y="0"/>
                  </a:moveTo>
                  <a:cubicBezTo>
                    <a:pt x="70" y="0"/>
                    <a:pt x="1" y="70"/>
                    <a:pt x="1" y="167"/>
                  </a:cubicBezTo>
                  <a:cubicBezTo>
                    <a:pt x="1" y="279"/>
                    <a:pt x="70" y="349"/>
                    <a:pt x="182" y="349"/>
                  </a:cubicBezTo>
                  <a:lnTo>
                    <a:pt x="4952" y="349"/>
                  </a:lnTo>
                  <a:cubicBezTo>
                    <a:pt x="5050" y="349"/>
                    <a:pt x="5134" y="265"/>
                    <a:pt x="5134" y="167"/>
                  </a:cubicBezTo>
                  <a:cubicBezTo>
                    <a:pt x="5134" y="70"/>
                    <a:pt x="5064" y="0"/>
                    <a:pt x="49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9"/>
            <p:cNvSpPr/>
            <p:nvPr/>
          </p:nvSpPr>
          <p:spPr>
            <a:xfrm>
              <a:off x="6186418" y="2197485"/>
              <a:ext cx="267289" cy="18170"/>
            </a:xfrm>
            <a:custGeom>
              <a:avLst/>
              <a:gdLst/>
              <a:ahLst/>
              <a:cxnLst/>
              <a:rect l="l" t="t" r="r" b="b"/>
              <a:pathLst>
                <a:path w="5134" h="349" extrusionOk="0">
                  <a:moveTo>
                    <a:pt x="182" y="0"/>
                  </a:moveTo>
                  <a:cubicBezTo>
                    <a:pt x="70" y="0"/>
                    <a:pt x="1" y="70"/>
                    <a:pt x="1" y="168"/>
                  </a:cubicBezTo>
                  <a:cubicBezTo>
                    <a:pt x="1" y="279"/>
                    <a:pt x="70" y="349"/>
                    <a:pt x="182" y="349"/>
                  </a:cubicBezTo>
                  <a:lnTo>
                    <a:pt x="4952" y="349"/>
                  </a:lnTo>
                  <a:cubicBezTo>
                    <a:pt x="5050" y="349"/>
                    <a:pt x="5134" y="279"/>
                    <a:pt x="5134" y="168"/>
                  </a:cubicBezTo>
                  <a:cubicBezTo>
                    <a:pt x="5134" y="70"/>
                    <a:pt x="5064" y="0"/>
                    <a:pt x="49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9"/>
            <p:cNvSpPr/>
            <p:nvPr/>
          </p:nvSpPr>
          <p:spPr>
            <a:xfrm>
              <a:off x="6528475" y="2148077"/>
              <a:ext cx="18222" cy="76324"/>
            </a:xfrm>
            <a:custGeom>
              <a:avLst/>
              <a:gdLst/>
              <a:ahLst/>
              <a:cxnLst/>
              <a:rect l="l" t="t" r="r" b="b"/>
              <a:pathLst>
                <a:path w="350" h="1466" extrusionOk="0">
                  <a:moveTo>
                    <a:pt x="0" y="1"/>
                  </a:moveTo>
                  <a:lnTo>
                    <a:pt x="0" y="1465"/>
                  </a:lnTo>
                  <a:lnTo>
                    <a:pt x="349" y="1465"/>
                  </a:lnTo>
                  <a:lnTo>
                    <a:pt x="3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9"/>
            <p:cNvSpPr/>
            <p:nvPr/>
          </p:nvSpPr>
          <p:spPr>
            <a:xfrm>
              <a:off x="6500152" y="2177128"/>
              <a:ext cx="76324" cy="18222"/>
            </a:xfrm>
            <a:custGeom>
              <a:avLst/>
              <a:gdLst/>
              <a:ahLst/>
              <a:cxnLst/>
              <a:rect l="l" t="t" r="r" b="b"/>
              <a:pathLst>
                <a:path w="1466" h="350" extrusionOk="0">
                  <a:moveTo>
                    <a:pt x="0" y="1"/>
                  </a:moveTo>
                  <a:lnTo>
                    <a:pt x="0" y="349"/>
                  </a:lnTo>
                  <a:lnTo>
                    <a:pt x="1465" y="349"/>
                  </a:lnTo>
                  <a:lnTo>
                    <a:pt x="14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9"/>
            <p:cNvSpPr/>
            <p:nvPr/>
          </p:nvSpPr>
          <p:spPr>
            <a:xfrm>
              <a:off x="6142841" y="1527898"/>
              <a:ext cx="66171" cy="66848"/>
            </a:xfrm>
            <a:custGeom>
              <a:avLst/>
              <a:gdLst/>
              <a:ahLst/>
              <a:cxnLst/>
              <a:rect l="l" t="t" r="r" b="b"/>
              <a:pathLst>
                <a:path w="1271" h="1284" extrusionOk="0">
                  <a:moveTo>
                    <a:pt x="1033" y="1"/>
                  </a:moveTo>
                  <a:lnTo>
                    <a:pt x="1" y="1047"/>
                  </a:lnTo>
                  <a:lnTo>
                    <a:pt x="238" y="1284"/>
                  </a:lnTo>
                  <a:lnTo>
                    <a:pt x="1270" y="252"/>
                  </a:lnTo>
                  <a:lnTo>
                    <a:pt x="1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9"/>
            <p:cNvSpPr/>
            <p:nvPr/>
          </p:nvSpPr>
          <p:spPr>
            <a:xfrm>
              <a:off x="6142112" y="1527898"/>
              <a:ext cx="66900" cy="66848"/>
            </a:xfrm>
            <a:custGeom>
              <a:avLst/>
              <a:gdLst/>
              <a:ahLst/>
              <a:cxnLst/>
              <a:rect l="l" t="t" r="r" b="b"/>
              <a:pathLst>
                <a:path w="1285" h="1284" extrusionOk="0">
                  <a:moveTo>
                    <a:pt x="252" y="1"/>
                  </a:moveTo>
                  <a:lnTo>
                    <a:pt x="1" y="252"/>
                  </a:lnTo>
                  <a:lnTo>
                    <a:pt x="1047" y="1284"/>
                  </a:lnTo>
                  <a:lnTo>
                    <a:pt x="1284" y="1033"/>
                  </a:lnTo>
                  <a:lnTo>
                    <a:pt x="2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9"/>
            <p:cNvSpPr/>
            <p:nvPr/>
          </p:nvSpPr>
          <p:spPr>
            <a:xfrm>
              <a:off x="6033924" y="2117568"/>
              <a:ext cx="72679" cy="72679"/>
            </a:xfrm>
            <a:custGeom>
              <a:avLst/>
              <a:gdLst/>
              <a:ahLst/>
              <a:cxnLst/>
              <a:rect l="l" t="t" r="r" b="b"/>
              <a:pathLst>
                <a:path w="1396" h="1396" extrusionOk="0">
                  <a:moveTo>
                    <a:pt x="1047" y="350"/>
                  </a:moveTo>
                  <a:lnTo>
                    <a:pt x="1047" y="1047"/>
                  </a:lnTo>
                  <a:lnTo>
                    <a:pt x="349" y="1047"/>
                  </a:lnTo>
                  <a:lnTo>
                    <a:pt x="349" y="350"/>
                  </a:lnTo>
                  <a:close/>
                  <a:moveTo>
                    <a:pt x="0" y="1"/>
                  </a:moveTo>
                  <a:lnTo>
                    <a:pt x="0" y="1396"/>
                  </a:lnTo>
                  <a:lnTo>
                    <a:pt x="1395" y="1396"/>
                  </a:lnTo>
                  <a:lnTo>
                    <a:pt x="13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9"/>
            <p:cNvSpPr/>
            <p:nvPr/>
          </p:nvSpPr>
          <p:spPr>
            <a:xfrm>
              <a:off x="6582204" y="1697833"/>
              <a:ext cx="87934" cy="18222"/>
            </a:xfrm>
            <a:custGeom>
              <a:avLst/>
              <a:gdLst/>
              <a:ahLst/>
              <a:cxnLst/>
              <a:rect l="l" t="t" r="r" b="b"/>
              <a:pathLst>
                <a:path w="1689" h="350" extrusionOk="0">
                  <a:moveTo>
                    <a:pt x="1" y="1"/>
                  </a:moveTo>
                  <a:lnTo>
                    <a:pt x="1" y="349"/>
                  </a:lnTo>
                  <a:lnTo>
                    <a:pt x="1688" y="349"/>
                  </a:lnTo>
                  <a:lnTo>
                    <a:pt x="16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9"/>
            <p:cNvSpPr/>
            <p:nvPr/>
          </p:nvSpPr>
          <p:spPr>
            <a:xfrm>
              <a:off x="6582204" y="1639001"/>
              <a:ext cx="87934" cy="18222"/>
            </a:xfrm>
            <a:custGeom>
              <a:avLst/>
              <a:gdLst/>
              <a:ahLst/>
              <a:cxnLst/>
              <a:rect l="l" t="t" r="r" b="b"/>
              <a:pathLst>
                <a:path w="1689" h="350" extrusionOk="0">
                  <a:moveTo>
                    <a:pt x="1" y="1"/>
                  </a:moveTo>
                  <a:lnTo>
                    <a:pt x="1" y="349"/>
                  </a:lnTo>
                  <a:lnTo>
                    <a:pt x="1688" y="349"/>
                  </a:lnTo>
                  <a:lnTo>
                    <a:pt x="16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9"/>
            <p:cNvSpPr/>
            <p:nvPr/>
          </p:nvSpPr>
          <p:spPr>
            <a:xfrm>
              <a:off x="6582204" y="1668781"/>
              <a:ext cx="87934" cy="18222"/>
            </a:xfrm>
            <a:custGeom>
              <a:avLst/>
              <a:gdLst/>
              <a:ahLst/>
              <a:cxnLst/>
              <a:rect l="l" t="t" r="r" b="b"/>
              <a:pathLst>
                <a:path w="1689" h="350" extrusionOk="0">
                  <a:moveTo>
                    <a:pt x="1" y="1"/>
                  </a:moveTo>
                  <a:lnTo>
                    <a:pt x="1" y="349"/>
                  </a:lnTo>
                  <a:lnTo>
                    <a:pt x="1688" y="349"/>
                  </a:lnTo>
                  <a:lnTo>
                    <a:pt x="16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9"/>
            <p:cNvSpPr/>
            <p:nvPr/>
          </p:nvSpPr>
          <p:spPr>
            <a:xfrm>
              <a:off x="6186418" y="2117568"/>
              <a:ext cx="267289" cy="18222"/>
            </a:xfrm>
            <a:custGeom>
              <a:avLst/>
              <a:gdLst/>
              <a:ahLst/>
              <a:cxnLst/>
              <a:rect l="l" t="t" r="r" b="b"/>
              <a:pathLst>
                <a:path w="5134" h="350" extrusionOk="0">
                  <a:moveTo>
                    <a:pt x="182" y="1"/>
                  </a:moveTo>
                  <a:cubicBezTo>
                    <a:pt x="70" y="1"/>
                    <a:pt x="1" y="71"/>
                    <a:pt x="1" y="168"/>
                  </a:cubicBezTo>
                  <a:cubicBezTo>
                    <a:pt x="1" y="280"/>
                    <a:pt x="70" y="350"/>
                    <a:pt x="182" y="350"/>
                  </a:cubicBezTo>
                  <a:lnTo>
                    <a:pt x="4952" y="350"/>
                  </a:lnTo>
                  <a:cubicBezTo>
                    <a:pt x="5050" y="350"/>
                    <a:pt x="5134" y="280"/>
                    <a:pt x="5134" y="168"/>
                  </a:cubicBezTo>
                  <a:cubicBezTo>
                    <a:pt x="5134" y="71"/>
                    <a:pt x="5064" y="1"/>
                    <a:pt x="49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9"/>
            <p:cNvSpPr/>
            <p:nvPr/>
          </p:nvSpPr>
          <p:spPr>
            <a:xfrm>
              <a:off x="6203859" y="2077635"/>
              <a:ext cx="233136" cy="178731"/>
            </a:xfrm>
            <a:custGeom>
              <a:avLst/>
              <a:gdLst/>
              <a:ahLst/>
              <a:cxnLst/>
              <a:rect l="l" t="t" r="r" b="b"/>
              <a:pathLst>
                <a:path w="4478" h="3433" extrusionOk="0">
                  <a:moveTo>
                    <a:pt x="4115" y="335"/>
                  </a:moveTo>
                  <a:lnTo>
                    <a:pt x="4115" y="2651"/>
                  </a:lnTo>
                  <a:cubicBezTo>
                    <a:pt x="4115" y="2874"/>
                    <a:pt x="3920" y="3069"/>
                    <a:pt x="3697" y="3069"/>
                  </a:cubicBezTo>
                  <a:lnTo>
                    <a:pt x="768" y="3069"/>
                  </a:lnTo>
                  <a:cubicBezTo>
                    <a:pt x="544" y="3069"/>
                    <a:pt x="349" y="2874"/>
                    <a:pt x="349" y="2651"/>
                  </a:cubicBezTo>
                  <a:lnTo>
                    <a:pt x="349" y="335"/>
                  </a:lnTo>
                  <a:close/>
                  <a:moveTo>
                    <a:pt x="182" y="1"/>
                  </a:moveTo>
                  <a:cubicBezTo>
                    <a:pt x="70" y="1"/>
                    <a:pt x="0" y="70"/>
                    <a:pt x="0" y="168"/>
                  </a:cubicBezTo>
                  <a:lnTo>
                    <a:pt x="0" y="2665"/>
                  </a:lnTo>
                  <a:cubicBezTo>
                    <a:pt x="0" y="3083"/>
                    <a:pt x="349" y="3432"/>
                    <a:pt x="768" y="3432"/>
                  </a:cubicBezTo>
                  <a:lnTo>
                    <a:pt x="3697" y="3432"/>
                  </a:lnTo>
                  <a:cubicBezTo>
                    <a:pt x="4129" y="3432"/>
                    <a:pt x="4478" y="3083"/>
                    <a:pt x="4478" y="2665"/>
                  </a:cubicBezTo>
                  <a:lnTo>
                    <a:pt x="4478" y="168"/>
                  </a:lnTo>
                  <a:cubicBezTo>
                    <a:pt x="4478" y="70"/>
                    <a:pt x="4408" y="1"/>
                    <a:pt x="43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49"/>
          <p:cNvGrpSpPr/>
          <p:nvPr/>
        </p:nvGrpSpPr>
        <p:grpSpPr>
          <a:xfrm>
            <a:off x="7184140" y="2666097"/>
            <a:ext cx="1269042" cy="1565451"/>
            <a:chOff x="6608400" y="686575"/>
            <a:chExt cx="1861038" cy="2295719"/>
          </a:xfrm>
        </p:grpSpPr>
        <p:sp>
          <p:nvSpPr>
            <p:cNvPr id="1167" name="Google Shape;1167;p49"/>
            <p:cNvSpPr/>
            <p:nvPr/>
          </p:nvSpPr>
          <p:spPr>
            <a:xfrm>
              <a:off x="6608400" y="686575"/>
              <a:ext cx="1861038" cy="2295719"/>
            </a:xfrm>
            <a:custGeom>
              <a:avLst/>
              <a:gdLst/>
              <a:ahLst/>
              <a:cxnLst/>
              <a:rect l="l" t="t" r="r" b="b"/>
              <a:pathLst>
                <a:path w="23295" h="28736" extrusionOk="0">
                  <a:moveTo>
                    <a:pt x="5789" y="1"/>
                  </a:moveTo>
                  <a:cubicBezTo>
                    <a:pt x="5077" y="447"/>
                    <a:pt x="4631" y="977"/>
                    <a:pt x="4324" y="1786"/>
                  </a:cubicBezTo>
                  <a:cubicBezTo>
                    <a:pt x="4073" y="2498"/>
                    <a:pt x="4506" y="3098"/>
                    <a:pt x="4436" y="3795"/>
                  </a:cubicBezTo>
                  <a:cubicBezTo>
                    <a:pt x="4380" y="4311"/>
                    <a:pt x="3934" y="4785"/>
                    <a:pt x="3669" y="5218"/>
                  </a:cubicBezTo>
                  <a:cubicBezTo>
                    <a:pt x="2985" y="6403"/>
                    <a:pt x="2483" y="7701"/>
                    <a:pt x="2120" y="9026"/>
                  </a:cubicBezTo>
                  <a:cubicBezTo>
                    <a:pt x="2009" y="9374"/>
                    <a:pt x="2023" y="9723"/>
                    <a:pt x="2148" y="10044"/>
                  </a:cubicBezTo>
                  <a:lnTo>
                    <a:pt x="2218" y="10225"/>
                  </a:lnTo>
                  <a:cubicBezTo>
                    <a:pt x="2358" y="10560"/>
                    <a:pt x="2302" y="10937"/>
                    <a:pt x="2092" y="11230"/>
                  </a:cubicBezTo>
                  <a:lnTo>
                    <a:pt x="182" y="15093"/>
                  </a:lnTo>
                  <a:cubicBezTo>
                    <a:pt x="0" y="15316"/>
                    <a:pt x="98" y="15623"/>
                    <a:pt x="349" y="15749"/>
                  </a:cubicBezTo>
                  <a:lnTo>
                    <a:pt x="1883" y="16432"/>
                  </a:lnTo>
                  <a:cubicBezTo>
                    <a:pt x="1883" y="16432"/>
                    <a:pt x="1632" y="22458"/>
                    <a:pt x="2832" y="22918"/>
                  </a:cubicBezTo>
                  <a:cubicBezTo>
                    <a:pt x="3077" y="23010"/>
                    <a:pt x="3373" y="23044"/>
                    <a:pt x="3692" y="23044"/>
                  </a:cubicBezTo>
                  <a:cubicBezTo>
                    <a:pt x="4637" y="23044"/>
                    <a:pt x="5774" y="22743"/>
                    <a:pt x="6335" y="22743"/>
                  </a:cubicBezTo>
                  <a:cubicBezTo>
                    <a:pt x="6509" y="22743"/>
                    <a:pt x="6628" y="22772"/>
                    <a:pt x="6668" y="22849"/>
                  </a:cubicBezTo>
                  <a:cubicBezTo>
                    <a:pt x="6835" y="23211"/>
                    <a:pt x="6905" y="27452"/>
                    <a:pt x="6905" y="28010"/>
                  </a:cubicBezTo>
                  <a:cubicBezTo>
                    <a:pt x="7170" y="28093"/>
                    <a:pt x="7435" y="28163"/>
                    <a:pt x="7700" y="28233"/>
                  </a:cubicBezTo>
                  <a:cubicBezTo>
                    <a:pt x="8955" y="28568"/>
                    <a:pt x="10294" y="28735"/>
                    <a:pt x="11675" y="28735"/>
                  </a:cubicBezTo>
                  <a:cubicBezTo>
                    <a:pt x="14702" y="28735"/>
                    <a:pt x="17548" y="27870"/>
                    <a:pt x="19947" y="26364"/>
                  </a:cubicBezTo>
                  <a:cubicBezTo>
                    <a:pt x="20142" y="26252"/>
                    <a:pt x="20323" y="26127"/>
                    <a:pt x="20505" y="26001"/>
                  </a:cubicBezTo>
                  <a:cubicBezTo>
                    <a:pt x="20058" y="25485"/>
                    <a:pt x="19445" y="24857"/>
                    <a:pt x="18761" y="24453"/>
                  </a:cubicBezTo>
                  <a:cubicBezTo>
                    <a:pt x="18747" y="24453"/>
                    <a:pt x="18608" y="23337"/>
                    <a:pt x="18608" y="23267"/>
                  </a:cubicBezTo>
                  <a:cubicBezTo>
                    <a:pt x="18538" y="22277"/>
                    <a:pt x="18594" y="21259"/>
                    <a:pt x="18789" y="20282"/>
                  </a:cubicBezTo>
                  <a:cubicBezTo>
                    <a:pt x="19249" y="17785"/>
                    <a:pt x="20770" y="15819"/>
                    <a:pt x="21788" y="13559"/>
                  </a:cubicBezTo>
                  <a:cubicBezTo>
                    <a:pt x="22513" y="11913"/>
                    <a:pt x="22988" y="10156"/>
                    <a:pt x="23183" y="8356"/>
                  </a:cubicBezTo>
                  <a:cubicBezTo>
                    <a:pt x="23253" y="7770"/>
                    <a:pt x="23294" y="7087"/>
                    <a:pt x="23266" y="6431"/>
                  </a:cubicBezTo>
                  <a:cubicBezTo>
                    <a:pt x="23155" y="5525"/>
                    <a:pt x="22778" y="4716"/>
                    <a:pt x="21788" y="4367"/>
                  </a:cubicBezTo>
                  <a:cubicBezTo>
                    <a:pt x="21523" y="4283"/>
                    <a:pt x="20672" y="4297"/>
                    <a:pt x="20505" y="4158"/>
                  </a:cubicBezTo>
                  <a:cubicBezTo>
                    <a:pt x="20365" y="4032"/>
                    <a:pt x="20407" y="3753"/>
                    <a:pt x="20351" y="3558"/>
                  </a:cubicBezTo>
                  <a:cubicBezTo>
                    <a:pt x="20268" y="3307"/>
                    <a:pt x="20086" y="3028"/>
                    <a:pt x="19933" y="2791"/>
                  </a:cubicBezTo>
                  <a:cubicBezTo>
                    <a:pt x="19361" y="1982"/>
                    <a:pt x="18259" y="1493"/>
                    <a:pt x="17324" y="1242"/>
                  </a:cubicBezTo>
                  <a:cubicBezTo>
                    <a:pt x="16167" y="963"/>
                    <a:pt x="14911" y="670"/>
                    <a:pt x="13726" y="629"/>
                  </a:cubicBezTo>
                  <a:cubicBezTo>
                    <a:pt x="13654" y="627"/>
                    <a:pt x="13583" y="626"/>
                    <a:pt x="13511" y="626"/>
                  </a:cubicBezTo>
                  <a:cubicBezTo>
                    <a:pt x="13141" y="626"/>
                    <a:pt x="12767" y="644"/>
                    <a:pt x="12399" y="644"/>
                  </a:cubicBezTo>
                  <a:cubicBezTo>
                    <a:pt x="12226" y="644"/>
                    <a:pt x="12054" y="640"/>
                    <a:pt x="11884" y="629"/>
                  </a:cubicBezTo>
                  <a:cubicBezTo>
                    <a:pt x="11829" y="447"/>
                    <a:pt x="11843" y="252"/>
                    <a:pt x="11773" y="71"/>
                  </a:cubicBezTo>
                  <a:cubicBezTo>
                    <a:pt x="11117" y="126"/>
                    <a:pt x="10559" y="726"/>
                    <a:pt x="9932" y="726"/>
                  </a:cubicBezTo>
                  <a:cubicBezTo>
                    <a:pt x="10015" y="587"/>
                    <a:pt x="10141" y="447"/>
                    <a:pt x="10183" y="308"/>
                  </a:cubicBezTo>
                  <a:cubicBezTo>
                    <a:pt x="9948" y="293"/>
                    <a:pt x="9712" y="287"/>
                    <a:pt x="9476" y="287"/>
                  </a:cubicBezTo>
                  <a:cubicBezTo>
                    <a:pt x="8842" y="287"/>
                    <a:pt x="8204" y="329"/>
                    <a:pt x="7574" y="350"/>
                  </a:cubicBezTo>
                  <a:cubicBezTo>
                    <a:pt x="7002" y="378"/>
                    <a:pt x="6528" y="545"/>
                    <a:pt x="5984" y="629"/>
                  </a:cubicBezTo>
                  <a:cubicBezTo>
                    <a:pt x="5928" y="419"/>
                    <a:pt x="5859" y="210"/>
                    <a:pt x="57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9"/>
            <p:cNvSpPr/>
            <p:nvPr/>
          </p:nvSpPr>
          <p:spPr>
            <a:xfrm>
              <a:off x="6970544" y="1076601"/>
              <a:ext cx="741140" cy="741140"/>
            </a:xfrm>
            <a:custGeom>
              <a:avLst/>
              <a:gdLst/>
              <a:ahLst/>
              <a:cxnLst/>
              <a:rect l="l" t="t" r="r" b="b"/>
              <a:pathLst>
                <a:path w="9277" h="9277" extrusionOk="0">
                  <a:moveTo>
                    <a:pt x="4645" y="350"/>
                  </a:moveTo>
                  <a:cubicBezTo>
                    <a:pt x="7017" y="350"/>
                    <a:pt x="8928" y="2288"/>
                    <a:pt x="8928" y="4646"/>
                  </a:cubicBezTo>
                  <a:cubicBezTo>
                    <a:pt x="8928" y="7017"/>
                    <a:pt x="7017" y="8928"/>
                    <a:pt x="4645" y="8928"/>
                  </a:cubicBezTo>
                  <a:cubicBezTo>
                    <a:pt x="2274" y="8928"/>
                    <a:pt x="349" y="7017"/>
                    <a:pt x="349" y="4646"/>
                  </a:cubicBezTo>
                  <a:cubicBezTo>
                    <a:pt x="349" y="2275"/>
                    <a:pt x="2274" y="350"/>
                    <a:pt x="4645" y="350"/>
                  </a:cubicBezTo>
                  <a:close/>
                  <a:moveTo>
                    <a:pt x="4645" y="1"/>
                  </a:moveTo>
                  <a:cubicBezTo>
                    <a:pt x="2079" y="1"/>
                    <a:pt x="0" y="2079"/>
                    <a:pt x="0" y="4646"/>
                  </a:cubicBezTo>
                  <a:cubicBezTo>
                    <a:pt x="0" y="7212"/>
                    <a:pt x="2079" y="9277"/>
                    <a:pt x="4645" y="9277"/>
                  </a:cubicBezTo>
                  <a:cubicBezTo>
                    <a:pt x="7198" y="9277"/>
                    <a:pt x="9276" y="7212"/>
                    <a:pt x="9276" y="4646"/>
                  </a:cubicBezTo>
                  <a:cubicBezTo>
                    <a:pt x="9276" y="2079"/>
                    <a:pt x="7198" y="1"/>
                    <a:pt x="46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9"/>
            <p:cNvSpPr/>
            <p:nvPr/>
          </p:nvSpPr>
          <p:spPr>
            <a:xfrm>
              <a:off x="7213491" y="991917"/>
              <a:ext cx="916099" cy="718850"/>
            </a:xfrm>
            <a:custGeom>
              <a:avLst/>
              <a:gdLst/>
              <a:ahLst/>
              <a:cxnLst/>
              <a:rect l="l" t="t" r="r" b="b"/>
              <a:pathLst>
                <a:path w="11467" h="8998" extrusionOk="0">
                  <a:moveTo>
                    <a:pt x="3195" y="3195"/>
                  </a:moveTo>
                  <a:cubicBezTo>
                    <a:pt x="3585" y="3195"/>
                    <a:pt x="3920" y="3530"/>
                    <a:pt x="3920" y="3920"/>
                  </a:cubicBezTo>
                  <a:cubicBezTo>
                    <a:pt x="3920" y="4325"/>
                    <a:pt x="3585" y="4660"/>
                    <a:pt x="3195" y="4660"/>
                  </a:cubicBezTo>
                  <a:cubicBezTo>
                    <a:pt x="2790" y="4660"/>
                    <a:pt x="2455" y="4325"/>
                    <a:pt x="2455" y="3920"/>
                  </a:cubicBezTo>
                  <a:cubicBezTo>
                    <a:pt x="2455" y="3530"/>
                    <a:pt x="2790" y="3195"/>
                    <a:pt x="3195" y="3195"/>
                  </a:cubicBezTo>
                  <a:close/>
                  <a:moveTo>
                    <a:pt x="5733" y="3195"/>
                  </a:moveTo>
                  <a:cubicBezTo>
                    <a:pt x="6138" y="3195"/>
                    <a:pt x="6458" y="3530"/>
                    <a:pt x="6458" y="3920"/>
                  </a:cubicBezTo>
                  <a:cubicBezTo>
                    <a:pt x="6458" y="4325"/>
                    <a:pt x="6138" y="4660"/>
                    <a:pt x="5733" y="4660"/>
                  </a:cubicBezTo>
                  <a:cubicBezTo>
                    <a:pt x="5329" y="4660"/>
                    <a:pt x="5008" y="4325"/>
                    <a:pt x="5008" y="3920"/>
                  </a:cubicBezTo>
                  <a:cubicBezTo>
                    <a:pt x="5008" y="3530"/>
                    <a:pt x="5329" y="3195"/>
                    <a:pt x="5733" y="3195"/>
                  </a:cubicBezTo>
                  <a:close/>
                  <a:moveTo>
                    <a:pt x="8272" y="3195"/>
                  </a:moveTo>
                  <a:cubicBezTo>
                    <a:pt x="8676" y="3195"/>
                    <a:pt x="9011" y="3530"/>
                    <a:pt x="9011" y="3920"/>
                  </a:cubicBezTo>
                  <a:cubicBezTo>
                    <a:pt x="9011" y="4325"/>
                    <a:pt x="8676" y="4660"/>
                    <a:pt x="8272" y="4660"/>
                  </a:cubicBezTo>
                  <a:cubicBezTo>
                    <a:pt x="7867" y="4660"/>
                    <a:pt x="7546" y="4325"/>
                    <a:pt x="7546" y="3920"/>
                  </a:cubicBezTo>
                  <a:cubicBezTo>
                    <a:pt x="7546" y="3530"/>
                    <a:pt x="7881" y="3195"/>
                    <a:pt x="8272" y="3195"/>
                  </a:cubicBezTo>
                  <a:close/>
                  <a:moveTo>
                    <a:pt x="5733" y="1"/>
                  </a:moveTo>
                  <a:cubicBezTo>
                    <a:pt x="2567" y="1"/>
                    <a:pt x="0" y="1814"/>
                    <a:pt x="0" y="4046"/>
                  </a:cubicBezTo>
                  <a:cubicBezTo>
                    <a:pt x="0" y="5371"/>
                    <a:pt x="921" y="6557"/>
                    <a:pt x="2330" y="7310"/>
                  </a:cubicBezTo>
                  <a:lnTo>
                    <a:pt x="1479" y="8998"/>
                  </a:lnTo>
                  <a:lnTo>
                    <a:pt x="1479" y="8998"/>
                  </a:lnTo>
                  <a:lnTo>
                    <a:pt x="3362" y="7728"/>
                  </a:lnTo>
                  <a:cubicBezTo>
                    <a:pt x="4073" y="7952"/>
                    <a:pt x="4882" y="8091"/>
                    <a:pt x="5733" y="8091"/>
                  </a:cubicBezTo>
                  <a:cubicBezTo>
                    <a:pt x="8900" y="8091"/>
                    <a:pt x="11466" y="6278"/>
                    <a:pt x="11466" y="4046"/>
                  </a:cubicBezTo>
                  <a:cubicBezTo>
                    <a:pt x="11466" y="1814"/>
                    <a:pt x="8913" y="1"/>
                    <a:pt x="57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9"/>
            <p:cNvSpPr/>
            <p:nvPr/>
          </p:nvSpPr>
          <p:spPr>
            <a:xfrm>
              <a:off x="7458596" y="1057667"/>
              <a:ext cx="116000" cy="116000"/>
            </a:xfrm>
            <a:custGeom>
              <a:avLst/>
              <a:gdLst/>
              <a:ahLst/>
              <a:cxnLst/>
              <a:rect l="l" t="t" r="r" b="b"/>
              <a:pathLst>
                <a:path w="1452" h="1452" extrusionOk="0">
                  <a:moveTo>
                    <a:pt x="1215" y="1"/>
                  </a:moveTo>
                  <a:lnTo>
                    <a:pt x="1" y="1214"/>
                  </a:lnTo>
                  <a:lnTo>
                    <a:pt x="252" y="1451"/>
                  </a:lnTo>
                  <a:lnTo>
                    <a:pt x="1452" y="252"/>
                  </a:lnTo>
                  <a:lnTo>
                    <a:pt x="12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9"/>
            <p:cNvSpPr/>
            <p:nvPr/>
          </p:nvSpPr>
          <p:spPr>
            <a:xfrm>
              <a:off x="7458596" y="1057667"/>
              <a:ext cx="116000" cy="116000"/>
            </a:xfrm>
            <a:custGeom>
              <a:avLst/>
              <a:gdLst/>
              <a:ahLst/>
              <a:cxnLst/>
              <a:rect l="l" t="t" r="r" b="b"/>
              <a:pathLst>
                <a:path w="1452" h="1452" extrusionOk="0">
                  <a:moveTo>
                    <a:pt x="252" y="1"/>
                  </a:moveTo>
                  <a:lnTo>
                    <a:pt x="1" y="252"/>
                  </a:lnTo>
                  <a:lnTo>
                    <a:pt x="1215" y="1451"/>
                  </a:lnTo>
                  <a:lnTo>
                    <a:pt x="1452" y="1214"/>
                  </a:lnTo>
                  <a:lnTo>
                    <a:pt x="2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9"/>
            <p:cNvSpPr/>
            <p:nvPr/>
          </p:nvSpPr>
          <p:spPr>
            <a:xfrm>
              <a:off x="7997662" y="1410432"/>
              <a:ext cx="337775" cy="336577"/>
            </a:xfrm>
            <a:custGeom>
              <a:avLst/>
              <a:gdLst/>
              <a:ahLst/>
              <a:cxnLst/>
              <a:rect l="l" t="t" r="r" b="b"/>
              <a:pathLst>
                <a:path w="4228" h="4213" extrusionOk="0">
                  <a:moveTo>
                    <a:pt x="2107" y="0"/>
                  </a:moveTo>
                  <a:lnTo>
                    <a:pt x="2107" y="349"/>
                  </a:lnTo>
                  <a:cubicBezTo>
                    <a:pt x="2274" y="349"/>
                    <a:pt x="2428" y="377"/>
                    <a:pt x="2567" y="405"/>
                  </a:cubicBezTo>
                  <a:lnTo>
                    <a:pt x="2651" y="70"/>
                  </a:lnTo>
                  <a:cubicBezTo>
                    <a:pt x="2484" y="28"/>
                    <a:pt x="2288" y="0"/>
                    <a:pt x="2107" y="0"/>
                  </a:cubicBezTo>
                  <a:close/>
                  <a:moveTo>
                    <a:pt x="1549" y="70"/>
                  </a:moveTo>
                  <a:cubicBezTo>
                    <a:pt x="1382" y="126"/>
                    <a:pt x="1200" y="195"/>
                    <a:pt x="1047" y="279"/>
                  </a:cubicBezTo>
                  <a:lnTo>
                    <a:pt x="1228" y="572"/>
                  </a:lnTo>
                  <a:cubicBezTo>
                    <a:pt x="1368" y="488"/>
                    <a:pt x="1507" y="446"/>
                    <a:pt x="1647" y="405"/>
                  </a:cubicBezTo>
                  <a:lnTo>
                    <a:pt x="1549" y="70"/>
                  </a:lnTo>
                  <a:close/>
                  <a:moveTo>
                    <a:pt x="3153" y="279"/>
                  </a:moveTo>
                  <a:lnTo>
                    <a:pt x="2986" y="572"/>
                  </a:lnTo>
                  <a:cubicBezTo>
                    <a:pt x="3125" y="656"/>
                    <a:pt x="3251" y="753"/>
                    <a:pt x="3348" y="865"/>
                  </a:cubicBezTo>
                  <a:lnTo>
                    <a:pt x="3600" y="614"/>
                  </a:lnTo>
                  <a:cubicBezTo>
                    <a:pt x="3474" y="488"/>
                    <a:pt x="3321" y="377"/>
                    <a:pt x="3153" y="279"/>
                  </a:cubicBezTo>
                  <a:close/>
                  <a:moveTo>
                    <a:pt x="615" y="614"/>
                  </a:moveTo>
                  <a:cubicBezTo>
                    <a:pt x="489" y="739"/>
                    <a:pt x="363" y="893"/>
                    <a:pt x="280" y="1046"/>
                  </a:cubicBezTo>
                  <a:lnTo>
                    <a:pt x="573" y="1228"/>
                  </a:lnTo>
                  <a:cubicBezTo>
                    <a:pt x="670" y="1088"/>
                    <a:pt x="754" y="963"/>
                    <a:pt x="852" y="865"/>
                  </a:cubicBezTo>
                  <a:lnTo>
                    <a:pt x="615" y="614"/>
                  </a:lnTo>
                  <a:close/>
                  <a:moveTo>
                    <a:pt x="3920" y="1046"/>
                  </a:moveTo>
                  <a:lnTo>
                    <a:pt x="3627" y="1228"/>
                  </a:lnTo>
                  <a:cubicBezTo>
                    <a:pt x="3697" y="1353"/>
                    <a:pt x="3767" y="1507"/>
                    <a:pt x="3809" y="1646"/>
                  </a:cubicBezTo>
                  <a:lnTo>
                    <a:pt x="4130" y="1562"/>
                  </a:lnTo>
                  <a:cubicBezTo>
                    <a:pt x="4088" y="1381"/>
                    <a:pt x="4018" y="1214"/>
                    <a:pt x="3920" y="1046"/>
                  </a:cubicBezTo>
                  <a:close/>
                  <a:moveTo>
                    <a:pt x="71" y="1562"/>
                  </a:moveTo>
                  <a:cubicBezTo>
                    <a:pt x="15" y="1730"/>
                    <a:pt x="1" y="1911"/>
                    <a:pt x="1" y="2092"/>
                  </a:cubicBezTo>
                  <a:lnTo>
                    <a:pt x="350" y="2092"/>
                  </a:lnTo>
                  <a:cubicBezTo>
                    <a:pt x="350" y="1939"/>
                    <a:pt x="363" y="1786"/>
                    <a:pt x="405" y="1646"/>
                  </a:cubicBezTo>
                  <a:lnTo>
                    <a:pt x="71" y="1562"/>
                  </a:lnTo>
                  <a:close/>
                  <a:moveTo>
                    <a:pt x="3879" y="2092"/>
                  </a:moveTo>
                  <a:cubicBezTo>
                    <a:pt x="3879" y="2260"/>
                    <a:pt x="3851" y="2413"/>
                    <a:pt x="3823" y="2553"/>
                  </a:cubicBezTo>
                  <a:lnTo>
                    <a:pt x="4157" y="2636"/>
                  </a:lnTo>
                  <a:cubicBezTo>
                    <a:pt x="4185" y="2469"/>
                    <a:pt x="4227" y="2288"/>
                    <a:pt x="4227" y="2092"/>
                  </a:cubicBezTo>
                  <a:close/>
                  <a:moveTo>
                    <a:pt x="405" y="2567"/>
                  </a:moveTo>
                  <a:lnTo>
                    <a:pt x="71" y="2650"/>
                  </a:lnTo>
                  <a:cubicBezTo>
                    <a:pt x="126" y="2832"/>
                    <a:pt x="196" y="2999"/>
                    <a:pt x="280" y="3166"/>
                  </a:cubicBezTo>
                  <a:lnTo>
                    <a:pt x="573" y="2985"/>
                  </a:lnTo>
                  <a:cubicBezTo>
                    <a:pt x="503" y="2860"/>
                    <a:pt x="433" y="2720"/>
                    <a:pt x="405" y="2567"/>
                  </a:cubicBezTo>
                  <a:close/>
                  <a:moveTo>
                    <a:pt x="3627" y="2985"/>
                  </a:moveTo>
                  <a:cubicBezTo>
                    <a:pt x="3558" y="3125"/>
                    <a:pt x="3460" y="3250"/>
                    <a:pt x="3348" y="3348"/>
                  </a:cubicBezTo>
                  <a:lnTo>
                    <a:pt x="3600" y="3599"/>
                  </a:lnTo>
                  <a:cubicBezTo>
                    <a:pt x="3739" y="3459"/>
                    <a:pt x="3837" y="3320"/>
                    <a:pt x="3920" y="3166"/>
                  </a:cubicBezTo>
                  <a:lnTo>
                    <a:pt x="3627" y="2985"/>
                  </a:lnTo>
                  <a:close/>
                  <a:moveTo>
                    <a:pt x="852" y="3348"/>
                  </a:moveTo>
                  <a:lnTo>
                    <a:pt x="615" y="3599"/>
                  </a:lnTo>
                  <a:cubicBezTo>
                    <a:pt x="740" y="3724"/>
                    <a:pt x="894" y="3836"/>
                    <a:pt x="1047" y="3934"/>
                  </a:cubicBezTo>
                  <a:lnTo>
                    <a:pt x="1228" y="3627"/>
                  </a:lnTo>
                  <a:cubicBezTo>
                    <a:pt x="1089" y="3557"/>
                    <a:pt x="963" y="3459"/>
                    <a:pt x="852" y="3348"/>
                  </a:cubicBezTo>
                  <a:close/>
                  <a:moveTo>
                    <a:pt x="2986" y="3627"/>
                  </a:moveTo>
                  <a:cubicBezTo>
                    <a:pt x="2860" y="3696"/>
                    <a:pt x="2721" y="3766"/>
                    <a:pt x="2567" y="3808"/>
                  </a:cubicBezTo>
                  <a:lnTo>
                    <a:pt x="2651" y="4143"/>
                  </a:lnTo>
                  <a:cubicBezTo>
                    <a:pt x="2832" y="4087"/>
                    <a:pt x="3000" y="4017"/>
                    <a:pt x="3153" y="3934"/>
                  </a:cubicBezTo>
                  <a:lnTo>
                    <a:pt x="2986" y="3627"/>
                  </a:lnTo>
                  <a:close/>
                  <a:moveTo>
                    <a:pt x="1661" y="3808"/>
                  </a:moveTo>
                  <a:lnTo>
                    <a:pt x="1577" y="4143"/>
                  </a:lnTo>
                  <a:cubicBezTo>
                    <a:pt x="1744" y="4185"/>
                    <a:pt x="1926" y="4213"/>
                    <a:pt x="2107" y="4213"/>
                  </a:cubicBezTo>
                  <a:lnTo>
                    <a:pt x="2107" y="3864"/>
                  </a:lnTo>
                  <a:cubicBezTo>
                    <a:pt x="1954" y="3864"/>
                    <a:pt x="1800" y="3836"/>
                    <a:pt x="1661" y="380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9"/>
            <p:cNvSpPr/>
            <p:nvPr/>
          </p:nvSpPr>
          <p:spPr>
            <a:xfrm>
              <a:off x="7152215" y="980812"/>
              <a:ext cx="241827" cy="243025"/>
            </a:xfrm>
            <a:custGeom>
              <a:avLst/>
              <a:gdLst/>
              <a:ahLst/>
              <a:cxnLst/>
              <a:rect l="l" t="t" r="r" b="b"/>
              <a:pathLst>
                <a:path w="3027" h="3042" extrusionOk="0">
                  <a:moveTo>
                    <a:pt x="1521" y="349"/>
                  </a:moveTo>
                  <a:cubicBezTo>
                    <a:pt x="2162" y="349"/>
                    <a:pt x="2678" y="879"/>
                    <a:pt x="2678" y="1521"/>
                  </a:cubicBezTo>
                  <a:cubicBezTo>
                    <a:pt x="2678" y="2162"/>
                    <a:pt x="2162" y="2692"/>
                    <a:pt x="1521" y="2692"/>
                  </a:cubicBezTo>
                  <a:cubicBezTo>
                    <a:pt x="865" y="2692"/>
                    <a:pt x="349" y="2162"/>
                    <a:pt x="349" y="1521"/>
                  </a:cubicBezTo>
                  <a:cubicBezTo>
                    <a:pt x="349" y="879"/>
                    <a:pt x="865" y="349"/>
                    <a:pt x="1521" y="349"/>
                  </a:cubicBezTo>
                  <a:close/>
                  <a:moveTo>
                    <a:pt x="1521" y="0"/>
                  </a:moveTo>
                  <a:cubicBezTo>
                    <a:pt x="684" y="0"/>
                    <a:pt x="0" y="684"/>
                    <a:pt x="0" y="1521"/>
                  </a:cubicBezTo>
                  <a:cubicBezTo>
                    <a:pt x="0" y="2358"/>
                    <a:pt x="684" y="3041"/>
                    <a:pt x="1521" y="3041"/>
                  </a:cubicBezTo>
                  <a:cubicBezTo>
                    <a:pt x="2357" y="3041"/>
                    <a:pt x="3027" y="2358"/>
                    <a:pt x="3027" y="1521"/>
                  </a:cubicBezTo>
                  <a:cubicBezTo>
                    <a:pt x="3027" y="684"/>
                    <a:pt x="2357"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9"/>
            <p:cNvSpPr/>
            <p:nvPr/>
          </p:nvSpPr>
          <p:spPr>
            <a:xfrm>
              <a:off x="7667030" y="1741930"/>
              <a:ext cx="125987" cy="124868"/>
            </a:xfrm>
            <a:custGeom>
              <a:avLst/>
              <a:gdLst/>
              <a:ahLst/>
              <a:cxnLst/>
              <a:rect l="l" t="t" r="r" b="b"/>
              <a:pathLst>
                <a:path w="1577" h="1563" extrusionOk="0">
                  <a:moveTo>
                    <a:pt x="1228" y="349"/>
                  </a:moveTo>
                  <a:lnTo>
                    <a:pt x="1228" y="1214"/>
                  </a:lnTo>
                  <a:lnTo>
                    <a:pt x="349" y="1214"/>
                  </a:lnTo>
                  <a:lnTo>
                    <a:pt x="349" y="349"/>
                  </a:lnTo>
                  <a:close/>
                  <a:moveTo>
                    <a:pt x="0" y="0"/>
                  </a:moveTo>
                  <a:lnTo>
                    <a:pt x="0" y="1562"/>
                  </a:lnTo>
                  <a:lnTo>
                    <a:pt x="1577" y="1562"/>
                  </a:lnTo>
                  <a:lnTo>
                    <a:pt x="1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9"/>
            <p:cNvSpPr/>
            <p:nvPr/>
          </p:nvSpPr>
          <p:spPr>
            <a:xfrm>
              <a:off x="7748359" y="1564733"/>
              <a:ext cx="134934" cy="27961"/>
            </a:xfrm>
            <a:custGeom>
              <a:avLst/>
              <a:gdLst/>
              <a:ahLst/>
              <a:cxnLst/>
              <a:rect l="l" t="t" r="r" b="b"/>
              <a:pathLst>
                <a:path w="1689" h="350" extrusionOk="0">
                  <a:moveTo>
                    <a:pt x="1" y="0"/>
                  </a:moveTo>
                  <a:lnTo>
                    <a:pt x="1" y="349"/>
                  </a:lnTo>
                  <a:lnTo>
                    <a:pt x="1688" y="349"/>
                  </a:lnTo>
                  <a:lnTo>
                    <a:pt x="16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9"/>
            <p:cNvSpPr/>
            <p:nvPr/>
          </p:nvSpPr>
          <p:spPr>
            <a:xfrm>
              <a:off x="7748359" y="1475575"/>
              <a:ext cx="134934" cy="27961"/>
            </a:xfrm>
            <a:custGeom>
              <a:avLst/>
              <a:gdLst/>
              <a:ahLst/>
              <a:cxnLst/>
              <a:rect l="l" t="t" r="r" b="b"/>
              <a:pathLst>
                <a:path w="1689" h="350" extrusionOk="0">
                  <a:moveTo>
                    <a:pt x="1" y="1"/>
                  </a:moveTo>
                  <a:lnTo>
                    <a:pt x="1" y="349"/>
                  </a:lnTo>
                  <a:lnTo>
                    <a:pt x="1688" y="349"/>
                  </a:lnTo>
                  <a:lnTo>
                    <a:pt x="16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9"/>
            <p:cNvSpPr/>
            <p:nvPr/>
          </p:nvSpPr>
          <p:spPr>
            <a:xfrm>
              <a:off x="7748359" y="1520154"/>
              <a:ext cx="134934" cy="27961"/>
            </a:xfrm>
            <a:custGeom>
              <a:avLst/>
              <a:gdLst/>
              <a:ahLst/>
              <a:cxnLst/>
              <a:rect l="l" t="t" r="r" b="b"/>
              <a:pathLst>
                <a:path w="1689" h="350" extrusionOk="0">
                  <a:moveTo>
                    <a:pt x="1" y="0"/>
                  </a:moveTo>
                  <a:lnTo>
                    <a:pt x="1" y="349"/>
                  </a:lnTo>
                  <a:lnTo>
                    <a:pt x="1688" y="349"/>
                  </a:lnTo>
                  <a:lnTo>
                    <a:pt x="16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9"/>
            <p:cNvSpPr/>
            <p:nvPr/>
          </p:nvSpPr>
          <p:spPr>
            <a:xfrm>
              <a:off x="7409623" y="1247168"/>
              <a:ext cx="522720" cy="117039"/>
            </a:xfrm>
            <a:custGeom>
              <a:avLst/>
              <a:gdLst/>
              <a:ahLst/>
              <a:cxnLst/>
              <a:rect l="l" t="t" r="r" b="b"/>
              <a:pathLst>
                <a:path w="6543" h="1465" extrusionOk="0">
                  <a:moveTo>
                    <a:pt x="740" y="0"/>
                  </a:moveTo>
                  <a:cubicBezTo>
                    <a:pt x="335" y="0"/>
                    <a:pt x="0" y="321"/>
                    <a:pt x="0" y="725"/>
                  </a:cubicBezTo>
                  <a:cubicBezTo>
                    <a:pt x="0" y="1130"/>
                    <a:pt x="335" y="1465"/>
                    <a:pt x="740" y="1465"/>
                  </a:cubicBezTo>
                  <a:cubicBezTo>
                    <a:pt x="1130" y="1465"/>
                    <a:pt x="1465" y="1130"/>
                    <a:pt x="1465" y="725"/>
                  </a:cubicBezTo>
                  <a:cubicBezTo>
                    <a:pt x="1465" y="335"/>
                    <a:pt x="1130" y="0"/>
                    <a:pt x="740" y="0"/>
                  </a:cubicBezTo>
                  <a:close/>
                  <a:moveTo>
                    <a:pt x="3278" y="0"/>
                  </a:moveTo>
                  <a:cubicBezTo>
                    <a:pt x="2874" y="0"/>
                    <a:pt x="2553" y="321"/>
                    <a:pt x="2553" y="725"/>
                  </a:cubicBezTo>
                  <a:cubicBezTo>
                    <a:pt x="2553" y="1130"/>
                    <a:pt x="2874" y="1465"/>
                    <a:pt x="3278" y="1465"/>
                  </a:cubicBezTo>
                  <a:cubicBezTo>
                    <a:pt x="3683" y="1465"/>
                    <a:pt x="4003" y="1130"/>
                    <a:pt x="4003" y="725"/>
                  </a:cubicBezTo>
                  <a:cubicBezTo>
                    <a:pt x="4017" y="335"/>
                    <a:pt x="3683" y="0"/>
                    <a:pt x="3278" y="0"/>
                  </a:cubicBezTo>
                  <a:close/>
                  <a:moveTo>
                    <a:pt x="5803" y="0"/>
                  </a:moveTo>
                  <a:cubicBezTo>
                    <a:pt x="5398" y="0"/>
                    <a:pt x="5078" y="321"/>
                    <a:pt x="5078" y="725"/>
                  </a:cubicBezTo>
                  <a:cubicBezTo>
                    <a:pt x="5078" y="1130"/>
                    <a:pt x="5412" y="1465"/>
                    <a:pt x="5803" y="1465"/>
                  </a:cubicBezTo>
                  <a:cubicBezTo>
                    <a:pt x="6207" y="1465"/>
                    <a:pt x="6542" y="1130"/>
                    <a:pt x="6542" y="725"/>
                  </a:cubicBezTo>
                  <a:cubicBezTo>
                    <a:pt x="6542" y="335"/>
                    <a:pt x="6207" y="0"/>
                    <a:pt x="5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49"/>
          <p:cNvGrpSpPr/>
          <p:nvPr/>
        </p:nvGrpSpPr>
        <p:grpSpPr>
          <a:xfrm>
            <a:off x="5755897" y="3050728"/>
            <a:ext cx="1183282" cy="1180820"/>
            <a:chOff x="5175725" y="3325450"/>
            <a:chExt cx="1754050" cy="1750400"/>
          </a:xfrm>
        </p:grpSpPr>
        <p:sp>
          <p:nvSpPr>
            <p:cNvPr id="1180" name="Google Shape;1180;p49"/>
            <p:cNvSpPr/>
            <p:nvPr/>
          </p:nvSpPr>
          <p:spPr>
            <a:xfrm>
              <a:off x="6053425" y="3768325"/>
              <a:ext cx="876350" cy="865700"/>
            </a:xfrm>
            <a:custGeom>
              <a:avLst/>
              <a:gdLst/>
              <a:ahLst/>
              <a:cxnLst/>
              <a:rect l="l" t="t" r="r" b="b"/>
              <a:pathLst>
                <a:path w="35054" h="34628" extrusionOk="0">
                  <a:moveTo>
                    <a:pt x="17667" y="0"/>
                  </a:moveTo>
                  <a:cubicBezTo>
                    <a:pt x="17443" y="0"/>
                    <a:pt x="17220" y="88"/>
                    <a:pt x="17046" y="262"/>
                  </a:cubicBezTo>
                  <a:lnTo>
                    <a:pt x="10616" y="6692"/>
                  </a:lnTo>
                  <a:cubicBezTo>
                    <a:pt x="10994" y="6592"/>
                    <a:pt x="11374" y="6541"/>
                    <a:pt x="11744" y="6541"/>
                  </a:cubicBezTo>
                  <a:cubicBezTo>
                    <a:pt x="12657" y="6541"/>
                    <a:pt x="13514" y="6848"/>
                    <a:pt x="14159" y="7473"/>
                  </a:cubicBezTo>
                  <a:cubicBezTo>
                    <a:pt x="15595" y="8924"/>
                    <a:pt x="15358" y="11518"/>
                    <a:pt x="13615" y="13262"/>
                  </a:cubicBezTo>
                  <a:cubicBezTo>
                    <a:pt x="12635" y="14242"/>
                    <a:pt x="11386" y="14750"/>
                    <a:pt x="10223" y="14750"/>
                  </a:cubicBezTo>
                  <a:cubicBezTo>
                    <a:pt x="9316" y="14750"/>
                    <a:pt x="8461" y="14441"/>
                    <a:pt x="7826" y="13806"/>
                  </a:cubicBezTo>
                  <a:cubicBezTo>
                    <a:pt x="6933" y="12913"/>
                    <a:pt x="6668" y="11574"/>
                    <a:pt x="7045" y="10263"/>
                  </a:cubicBezTo>
                  <a:lnTo>
                    <a:pt x="7045" y="10263"/>
                  </a:lnTo>
                  <a:lnTo>
                    <a:pt x="1" y="17307"/>
                  </a:lnTo>
                  <a:lnTo>
                    <a:pt x="17046" y="34366"/>
                  </a:lnTo>
                  <a:cubicBezTo>
                    <a:pt x="17220" y="34541"/>
                    <a:pt x="17443" y="34628"/>
                    <a:pt x="17667" y="34628"/>
                  </a:cubicBezTo>
                  <a:cubicBezTo>
                    <a:pt x="17890" y="34628"/>
                    <a:pt x="18113" y="34541"/>
                    <a:pt x="18287" y="34366"/>
                  </a:cubicBezTo>
                  <a:lnTo>
                    <a:pt x="24718" y="27936"/>
                  </a:lnTo>
                  <a:lnTo>
                    <a:pt x="24718" y="27936"/>
                  </a:lnTo>
                  <a:cubicBezTo>
                    <a:pt x="24369" y="29233"/>
                    <a:pt x="24620" y="30558"/>
                    <a:pt x="25499" y="31451"/>
                  </a:cubicBezTo>
                  <a:cubicBezTo>
                    <a:pt x="26134" y="32086"/>
                    <a:pt x="26989" y="32395"/>
                    <a:pt x="27896" y="32395"/>
                  </a:cubicBezTo>
                  <a:cubicBezTo>
                    <a:pt x="29059" y="32395"/>
                    <a:pt x="30308" y="31887"/>
                    <a:pt x="31287" y="30907"/>
                  </a:cubicBezTo>
                  <a:cubicBezTo>
                    <a:pt x="33003" y="29163"/>
                    <a:pt x="33240" y="26583"/>
                    <a:pt x="31804" y="25146"/>
                  </a:cubicBezTo>
                  <a:cubicBezTo>
                    <a:pt x="31169" y="24511"/>
                    <a:pt x="30308" y="24194"/>
                    <a:pt x="29397" y="24194"/>
                  </a:cubicBezTo>
                  <a:cubicBezTo>
                    <a:pt x="29028" y="24194"/>
                    <a:pt x="28649" y="24246"/>
                    <a:pt x="28275" y="24351"/>
                  </a:cubicBezTo>
                  <a:lnTo>
                    <a:pt x="34705" y="17921"/>
                  </a:lnTo>
                  <a:cubicBezTo>
                    <a:pt x="35054" y="17572"/>
                    <a:pt x="35054" y="17028"/>
                    <a:pt x="34705" y="16679"/>
                  </a:cubicBezTo>
                  <a:lnTo>
                    <a:pt x="28107" y="10082"/>
                  </a:lnTo>
                  <a:lnTo>
                    <a:pt x="28107" y="10082"/>
                  </a:lnTo>
                  <a:cubicBezTo>
                    <a:pt x="28567" y="11477"/>
                    <a:pt x="28358" y="12941"/>
                    <a:pt x="27410" y="13890"/>
                  </a:cubicBezTo>
                  <a:cubicBezTo>
                    <a:pt x="26771" y="14528"/>
                    <a:pt x="25911" y="14840"/>
                    <a:pt x="24999" y="14840"/>
                  </a:cubicBezTo>
                  <a:cubicBezTo>
                    <a:pt x="23840" y="14840"/>
                    <a:pt x="22597" y="14336"/>
                    <a:pt x="21621" y="13360"/>
                  </a:cubicBezTo>
                  <a:cubicBezTo>
                    <a:pt x="19877" y="11616"/>
                    <a:pt x="19626" y="9008"/>
                    <a:pt x="21077" y="7557"/>
                  </a:cubicBezTo>
                  <a:cubicBezTo>
                    <a:pt x="21714" y="6929"/>
                    <a:pt x="22572" y="6625"/>
                    <a:pt x="23484" y="6625"/>
                  </a:cubicBezTo>
                  <a:cubicBezTo>
                    <a:pt x="23949" y="6625"/>
                    <a:pt x="24428" y="6704"/>
                    <a:pt x="24899" y="6860"/>
                  </a:cubicBezTo>
                  <a:lnTo>
                    <a:pt x="18287" y="262"/>
                  </a:lnTo>
                  <a:cubicBezTo>
                    <a:pt x="18113" y="88"/>
                    <a:pt x="17890" y="0"/>
                    <a:pt x="17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9"/>
            <p:cNvSpPr/>
            <p:nvPr/>
          </p:nvSpPr>
          <p:spPr>
            <a:xfrm>
              <a:off x="5175725" y="3768325"/>
              <a:ext cx="876675" cy="865700"/>
            </a:xfrm>
            <a:custGeom>
              <a:avLst/>
              <a:gdLst/>
              <a:ahLst/>
              <a:cxnLst/>
              <a:rect l="l" t="t" r="r" b="b"/>
              <a:pathLst>
                <a:path w="35067" h="34628" extrusionOk="0">
                  <a:moveTo>
                    <a:pt x="17408" y="0"/>
                  </a:moveTo>
                  <a:cubicBezTo>
                    <a:pt x="17185" y="0"/>
                    <a:pt x="16962" y="88"/>
                    <a:pt x="16794" y="262"/>
                  </a:cubicBezTo>
                  <a:lnTo>
                    <a:pt x="10308" y="6748"/>
                  </a:lnTo>
                  <a:cubicBezTo>
                    <a:pt x="10671" y="5437"/>
                    <a:pt x="10420" y="4112"/>
                    <a:pt x="9527" y="3205"/>
                  </a:cubicBezTo>
                  <a:cubicBezTo>
                    <a:pt x="8891" y="2570"/>
                    <a:pt x="8037" y="2261"/>
                    <a:pt x="7130" y="2261"/>
                  </a:cubicBezTo>
                  <a:cubicBezTo>
                    <a:pt x="5967" y="2261"/>
                    <a:pt x="4718" y="2769"/>
                    <a:pt x="3738" y="3749"/>
                  </a:cubicBezTo>
                  <a:cubicBezTo>
                    <a:pt x="1995" y="5493"/>
                    <a:pt x="1744" y="8087"/>
                    <a:pt x="3194" y="9538"/>
                  </a:cubicBezTo>
                  <a:cubicBezTo>
                    <a:pt x="3831" y="10175"/>
                    <a:pt x="4675" y="10482"/>
                    <a:pt x="5576" y="10482"/>
                  </a:cubicBezTo>
                  <a:cubicBezTo>
                    <a:pt x="5957" y="10482"/>
                    <a:pt x="6348" y="10427"/>
                    <a:pt x="6737" y="10319"/>
                  </a:cubicBezTo>
                  <a:lnTo>
                    <a:pt x="6737" y="10319"/>
                  </a:lnTo>
                  <a:lnTo>
                    <a:pt x="349" y="16707"/>
                  </a:lnTo>
                  <a:cubicBezTo>
                    <a:pt x="0" y="17056"/>
                    <a:pt x="0" y="17586"/>
                    <a:pt x="349" y="17935"/>
                  </a:cubicBezTo>
                  <a:lnTo>
                    <a:pt x="6960" y="24546"/>
                  </a:lnTo>
                  <a:cubicBezTo>
                    <a:pt x="6486" y="23152"/>
                    <a:pt x="6695" y="21687"/>
                    <a:pt x="7658" y="20725"/>
                  </a:cubicBezTo>
                  <a:cubicBezTo>
                    <a:pt x="8294" y="20094"/>
                    <a:pt x="9151" y="19786"/>
                    <a:pt x="10060" y="19786"/>
                  </a:cubicBezTo>
                  <a:cubicBezTo>
                    <a:pt x="11221" y="19786"/>
                    <a:pt x="12468" y="20290"/>
                    <a:pt x="13446" y="21269"/>
                  </a:cubicBezTo>
                  <a:cubicBezTo>
                    <a:pt x="15190" y="23012"/>
                    <a:pt x="15441" y="25607"/>
                    <a:pt x="13990" y="27057"/>
                  </a:cubicBezTo>
                  <a:cubicBezTo>
                    <a:pt x="13356" y="27692"/>
                    <a:pt x="12504" y="27999"/>
                    <a:pt x="11597" y="27999"/>
                  </a:cubicBezTo>
                  <a:cubicBezTo>
                    <a:pt x="11128" y="27999"/>
                    <a:pt x="10644" y="27916"/>
                    <a:pt x="10169" y="27755"/>
                  </a:cubicBezTo>
                  <a:lnTo>
                    <a:pt x="10169" y="27755"/>
                  </a:lnTo>
                  <a:lnTo>
                    <a:pt x="16780" y="34366"/>
                  </a:lnTo>
                  <a:cubicBezTo>
                    <a:pt x="16955" y="34541"/>
                    <a:pt x="17178" y="34628"/>
                    <a:pt x="17401" y="34628"/>
                  </a:cubicBezTo>
                  <a:cubicBezTo>
                    <a:pt x="17624" y="34628"/>
                    <a:pt x="17847" y="34541"/>
                    <a:pt x="18022" y="34366"/>
                  </a:cubicBezTo>
                  <a:lnTo>
                    <a:pt x="35067" y="17307"/>
                  </a:lnTo>
                  <a:lnTo>
                    <a:pt x="18022" y="262"/>
                  </a:lnTo>
                  <a:cubicBezTo>
                    <a:pt x="17854" y="88"/>
                    <a:pt x="17631" y="0"/>
                    <a:pt x="174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9"/>
            <p:cNvSpPr/>
            <p:nvPr/>
          </p:nvSpPr>
          <p:spPr>
            <a:xfrm>
              <a:off x="5617525" y="3325450"/>
              <a:ext cx="870425" cy="874875"/>
            </a:xfrm>
            <a:custGeom>
              <a:avLst/>
              <a:gdLst/>
              <a:ahLst/>
              <a:cxnLst/>
              <a:rect l="l" t="t" r="r" b="b"/>
              <a:pathLst>
                <a:path w="34817" h="34995" extrusionOk="0">
                  <a:moveTo>
                    <a:pt x="17402" y="1"/>
                  </a:moveTo>
                  <a:cubicBezTo>
                    <a:pt x="17179" y="1"/>
                    <a:pt x="16955" y="88"/>
                    <a:pt x="16781" y="262"/>
                  </a:cubicBezTo>
                  <a:lnTo>
                    <a:pt x="350" y="16708"/>
                  </a:lnTo>
                  <a:cubicBezTo>
                    <a:pt x="1" y="17056"/>
                    <a:pt x="1" y="17586"/>
                    <a:pt x="350" y="17935"/>
                  </a:cubicBezTo>
                  <a:lnTo>
                    <a:pt x="6780" y="24379"/>
                  </a:lnTo>
                  <a:cubicBezTo>
                    <a:pt x="6396" y="24277"/>
                    <a:pt x="6012" y="24225"/>
                    <a:pt x="5637" y="24225"/>
                  </a:cubicBezTo>
                  <a:cubicBezTo>
                    <a:pt x="4729" y="24225"/>
                    <a:pt x="3878" y="24529"/>
                    <a:pt x="3237" y="25161"/>
                  </a:cubicBezTo>
                  <a:cubicBezTo>
                    <a:pt x="1786" y="26611"/>
                    <a:pt x="2037" y="29206"/>
                    <a:pt x="3781" y="30949"/>
                  </a:cubicBezTo>
                  <a:cubicBezTo>
                    <a:pt x="4759" y="31928"/>
                    <a:pt x="6006" y="32432"/>
                    <a:pt x="7168" y="32432"/>
                  </a:cubicBezTo>
                  <a:cubicBezTo>
                    <a:pt x="8076" y="32432"/>
                    <a:pt x="8933" y="32124"/>
                    <a:pt x="9570" y="31493"/>
                  </a:cubicBezTo>
                  <a:cubicBezTo>
                    <a:pt x="10462" y="30600"/>
                    <a:pt x="10713" y="29261"/>
                    <a:pt x="10351" y="27950"/>
                  </a:cubicBezTo>
                  <a:lnTo>
                    <a:pt x="10351" y="27950"/>
                  </a:lnTo>
                  <a:lnTo>
                    <a:pt x="17395" y="34994"/>
                  </a:lnTo>
                  <a:lnTo>
                    <a:pt x="24439" y="27950"/>
                  </a:lnTo>
                  <a:lnTo>
                    <a:pt x="24439" y="27950"/>
                  </a:lnTo>
                  <a:cubicBezTo>
                    <a:pt x="24090" y="29261"/>
                    <a:pt x="24327" y="30587"/>
                    <a:pt x="25220" y="31465"/>
                  </a:cubicBezTo>
                  <a:cubicBezTo>
                    <a:pt x="25859" y="32104"/>
                    <a:pt x="26719" y="32415"/>
                    <a:pt x="27630" y="32415"/>
                  </a:cubicBezTo>
                  <a:cubicBezTo>
                    <a:pt x="28790" y="32415"/>
                    <a:pt x="30033" y="31911"/>
                    <a:pt x="31009" y="30935"/>
                  </a:cubicBezTo>
                  <a:cubicBezTo>
                    <a:pt x="32780" y="29220"/>
                    <a:pt x="33017" y="26639"/>
                    <a:pt x="31553" y="25174"/>
                  </a:cubicBezTo>
                  <a:cubicBezTo>
                    <a:pt x="30922" y="24544"/>
                    <a:pt x="30068" y="24233"/>
                    <a:pt x="29169" y="24233"/>
                  </a:cubicBezTo>
                  <a:cubicBezTo>
                    <a:pt x="28796" y="24233"/>
                    <a:pt x="28414" y="24287"/>
                    <a:pt x="28038" y="24393"/>
                  </a:cubicBezTo>
                  <a:lnTo>
                    <a:pt x="34468" y="17963"/>
                  </a:lnTo>
                  <a:cubicBezTo>
                    <a:pt x="34817" y="17614"/>
                    <a:pt x="34817" y="17070"/>
                    <a:pt x="34468" y="16722"/>
                  </a:cubicBezTo>
                  <a:lnTo>
                    <a:pt x="28038" y="10291"/>
                  </a:lnTo>
                  <a:lnTo>
                    <a:pt x="28038" y="10291"/>
                  </a:lnTo>
                  <a:cubicBezTo>
                    <a:pt x="28411" y="10392"/>
                    <a:pt x="28787" y="10442"/>
                    <a:pt x="29154" y="10442"/>
                  </a:cubicBezTo>
                  <a:cubicBezTo>
                    <a:pt x="30063" y="10442"/>
                    <a:pt x="30921" y="10132"/>
                    <a:pt x="31567" y="9496"/>
                  </a:cubicBezTo>
                  <a:cubicBezTo>
                    <a:pt x="33017" y="8060"/>
                    <a:pt x="32780" y="5451"/>
                    <a:pt x="31037" y="3708"/>
                  </a:cubicBezTo>
                  <a:cubicBezTo>
                    <a:pt x="30060" y="2731"/>
                    <a:pt x="28813" y="2227"/>
                    <a:pt x="27652" y="2227"/>
                  </a:cubicBezTo>
                  <a:cubicBezTo>
                    <a:pt x="26740" y="2227"/>
                    <a:pt x="25880" y="2539"/>
                    <a:pt x="25248" y="3177"/>
                  </a:cubicBezTo>
                  <a:cubicBezTo>
                    <a:pt x="24355" y="4056"/>
                    <a:pt x="24090" y="5409"/>
                    <a:pt x="24453" y="6693"/>
                  </a:cubicBezTo>
                  <a:lnTo>
                    <a:pt x="18023" y="262"/>
                  </a:lnTo>
                  <a:cubicBezTo>
                    <a:pt x="17848" y="88"/>
                    <a:pt x="17625" y="1"/>
                    <a:pt x="17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9"/>
            <p:cNvSpPr/>
            <p:nvPr/>
          </p:nvSpPr>
          <p:spPr>
            <a:xfrm>
              <a:off x="5616850" y="4201000"/>
              <a:ext cx="870750" cy="874850"/>
            </a:xfrm>
            <a:custGeom>
              <a:avLst/>
              <a:gdLst/>
              <a:ahLst/>
              <a:cxnLst/>
              <a:rect l="l" t="t" r="r" b="b"/>
              <a:pathLst>
                <a:path w="34830" h="34994" extrusionOk="0">
                  <a:moveTo>
                    <a:pt x="17408" y="0"/>
                  </a:moveTo>
                  <a:lnTo>
                    <a:pt x="10364" y="7044"/>
                  </a:lnTo>
                  <a:cubicBezTo>
                    <a:pt x="10713" y="5761"/>
                    <a:pt x="10461" y="4408"/>
                    <a:pt x="9583" y="3529"/>
                  </a:cubicBezTo>
                  <a:cubicBezTo>
                    <a:pt x="8947" y="2894"/>
                    <a:pt x="8092" y="2585"/>
                    <a:pt x="7185" y="2585"/>
                  </a:cubicBezTo>
                  <a:cubicBezTo>
                    <a:pt x="6020" y="2585"/>
                    <a:pt x="4768" y="3093"/>
                    <a:pt x="3780" y="4073"/>
                  </a:cubicBezTo>
                  <a:cubicBezTo>
                    <a:pt x="2037" y="5817"/>
                    <a:pt x="1799" y="8411"/>
                    <a:pt x="3250" y="9862"/>
                  </a:cubicBezTo>
                  <a:cubicBezTo>
                    <a:pt x="3874" y="10486"/>
                    <a:pt x="4737" y="10800"/>
                    <a:pt x="5645" y="10800"/>
                  </a:cubicBezTo>
                  <a:cubicBezTo>
                    <a:pt x="6015" y="10800"/>
                    <a:pt x="6393" y="10748"/>
                    <a:pt x="6765" y="10643"/>
                  </a:cubicBezTo>
                  <a:lnTo>
                    <a:pt x="6765" y="10643"/>
                  </a:lnTo>
                  <a:lnTo>
                    <a:pt x="349" y="17059"/>
                  </a:lnTo>
                  <a:cubicBezTo>
                    <a:pt x="0" y="17408"/>
                    <a:pt x="0" y="17952"/>
                    <a:pt x="349" y="18301"/>
                  </a:cubicBezTo>
                  <a:lnTo>
                    <a:pt x="7072" y="25010"/>
                  </a:lnTo>
                  <a:cubicBezTo>
                    <a:pt x="6550" y="24813"/>
                    <a:pt x="6016" y="24713"/>
                    <a:pt x="5500" y="24713"/>
                  </a:cubicBezTo>
                  <a:cubicBezTo>
                    <a:pt x="4593" y="24713"/>
                    <a:pt x="3741" y="25021"/>
                    <a:pt x="3111" y="25652"/>
                  </a:cubicBezTo>
                  <a:cubicBezTo>
                    <a:pt x="1660" y="27102"/>
                    <a:pt x="1911" y="29697"/>
                    <a:pt x="3655" y="31440"/>
                  </a:cubicBezTo>
                  <a:cubicBezTo>
                    <a:pt x="4634" y="32420"/>
                    <a:pt x="5883" y="32929"/>
                    <a:pt x="7046" y="32929"/>
                  </a:cubicBezTo>
                  <a:cubicBezTo>
                    <a:pt x="7953" y="32929"/>
                    <a:pt x="8808" y="32620"/>
                    <a:pt x="9443" y="31984"/>
                  </a:cubicBezTo>
                  <a:cubicBezTo>
                    <a:pt x="10434" y="30994"/>
                    <a:pt x="10629" y="29460"/>
                    <a:pt x="10085" y="28023"/>
                  </a:cubicBezTo>
                  <a:lnTo>
                    <a:pt x="10085" y="28023"/>
                  </a:lnTo>
                  <a:lnTo>
                    <a:pt x="16794" y="34732"/>
                  </a:lnTo>
                  <a:cubicBezTo>
                    <a:pt x="16968" y="34907"/>
                    <a:pt x="17192" y="34994"/>
                    <a:pt x="17415" y="34994"/>
                  </a:cubicBezTo>
                  <a:cubicBezTo>
                    <a:pt x="17638" y="34994"/>
                    <a:pt x="17861" y="34907"/>
                    <a:pt x="18036" y="34732"/>
                  </a:cubicBezTo>
                  <a:lnTo>
                    <a:pt x="24647" y="28135"/>
                  </a:lnTo>
                  <a:lnTo>
                    <a:pt x="24647" y="28135"/>
                  </a:lnTo>
                  <a:cubicBezTo>
                    <a:pt x="24176" y="28290"/>
                    <a:pt x="23697" y="28369"/>
                    <a:pt x="23232" y="28369"/>
                  </a:cubicBezTo>
                  <a:cubicBezTo>
                    <a:pt x="22320" y="28369"/>
                    <a:pt x="21463" y="28065"/>
                    <a:pt x="20825" y="27437"/>
                  </a:cubicBezTo>
                  <a:cubicBezTo>
                    <a:pt x="19375" y="25986"/>
                    <a:pt x="19626" y="23392"/>
                    <a:pt x="21369" y="21648"/>
                  </a:cubicBezTo>
                  <a:cubicBezTo>
                    <a:pt x="22356" y="20654"/>
                    <a:pt x="23607" y="20143"/>
                    <a:pt x="24771" y="20143"/>
                  </a:cubicBezTo>
                  <a:cubicBezTo>
                    <a:pt x="25680" y="20143"/>
                    <a:pt x="26536" y="20454"/>
                    <a:pt x="27172" y="21090"/>
                  </a:cubicBezTo>
                  <a:cubicBezTo>
                    <a:pt x="28134" y="22039"/>
                    <a:pt x="28344" y="23504"/>
                    <a:pt x="27869" y="24898"/>
                  </a:cubicBezTo>
                  <a:lnTo>
                    <a:pt x="34481" y="18301"/>
                  </a:lnTo>
                  <a:cubicBezTo>
                    <a:pt x="34830" y="17952"/>
                    <a:pt x="34830" y="17408"/>
                    <a:pt x="34481" y="17059"/>
                  </a:cubicBezTo>
                  <a:lnTo>
                    <a:pt x="28037" y="10629"/>
                  </a:lnTo>
                  <a:lnTo>
                    <a:pt x="28037" y="10629"/>
                  </a:lnTo>
                  <a:cubicBezTo>
                    <a:pt x="28414" y="10729"/>
                    <a:pt x="28793" y="10780"/>
                    <a:pt x="29162" y="10780"/>
                  </a:cubicBezTo>
                  <a:cubicBezTo>
                    <a:pt x="30075" y="10780"/>
                    <a:pt x="30930" y="10470"/>
                    <a:pt x="31566" y="9834"/>
                  </a:cubicBezTo>
                  <a:cubicBezTo>
                    <a:pt x="33016" y="8383"/>
                    <a:pt x="32765" y="5789"/>
                    <a:pt x="31022" y="4045"/>
                  </a:cubicBezTo>
                  <a:cubicBezTo>
                    <a:pt x="30043" y="3067"/>
                    <a:pt x="28797" y="2563"/>
                    <a:pt x="27635" y="2563"/>
                  </a:cubicBezTo>
                  <a:cubicBezTo>
                    <a:pt x="26726" y="2563"/>
                    <a:pt x="25870" y="2871"/>
                    <a:pt x="25233" y="3501"/>
                  </a:cubicBezTo>
                  <a:cubicBezTo>
                    <a:pt x="24340" y="4394"/>
                    <a:pt x="24075" y="5747"/>
                    <a:pt x="24452" y="7044"/>
                  </a:cubicBezTo>
                  <a:lnTo>
                    <a:pt x="174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87"/>
        <p:cNvGrpSpPr/>
        <p:nvPr/>
      </p:nvGrpSpPr>
      <p:grpSpPr>
        <a:xfrm>
          <a:off x="0" y="0"/>
          <a:ext cx="0" cy="0"/>
          <a:chOff x="0" y="0"/>
          <a:chExt cx="0" cy="0"/>
        </a:xfrm>
      </p:grpSpPr>
      <p:sp>
        <p:nvSpPr>
          <p:cNvPr id="1188" name="Google Shape;1188;p50"/>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189" name="Google Shape;1189;p50"/>
          <p:cNvSpPr txBox="1">
            <a:spLocks noGrp="1"/>
          </p:cNvSpPr>
          <p:nvPr>
            <p:ph type="body" idx="1"/>
          </p:nvPr>
        </p:nvSpPr>
        <p:spPr>
          <a:xfrm>
            <a:off x="710100" y="1152475"/>
            <a:ext cx="7723800" cy="416100"/>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buNone/>
            </a:pPr>
            <a:r>
              <a:rPr lang="en" sz="1400"/>
              <a:t>Did you like the resources on this template? Get them for free at our other websites.</a:t>
            </a:r>
            <a:endParaRPr sz="1400"/>
          </a:p>
        </p:txBody>
      </p:sp>
      <p:sp>
        <p:nvSpPr>
          <p:cNvPr id="1190" name="Google Shape;1190;p50"/>
          <p:cNvSpPr txBox="1"/>
          <p:nvPr/>
        </p:nvSpPr>
        <p:spPr>
          <a:xfrm>
            <a:off x="721200" y="1637650"/>
            <a:ext cx="7723800" cy="292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Roboto"/>
                <a:ea typeface="Roboto"/>
                <a:cs typeface="Roboto"/>
                <a:sym typeface="Roboto"/>
              </a:rPr>
              <a:t>VECTORS</a:t>
            </a:r>
            <a:endParaRPr b="1">
              <a:solidFill>
                <a:schemeClr val="dk1"/>
              </a:solidFill>
              <a:latin typeface="Roboto"/>
              <a:ea typeface="Roboto"/>
              <a:cs typeface="Roboto"/>
              <a:sym typeface="Roboto"/>
            </a:endParaRPr>
          </a:p>
          <a:p>
            <a:pPr marL="457200" lvl="0" indent="-304800" algn="l" rtl="0">
              <a:spcBef>
                <a:spcPts val="1200"/>
              </a:spcBef>
              <a:spcAft>
                <a:spcPts val="0"/>
              </a:spcAft>
              <a:buClr>
                <a:schemeClr val="dk1"/>
              </a:buClr>
              <a:buSzPts val="1200"/>
              <a:buFont typeface="Roboto"/>
              <a:buChar char="●"/>
            </a:pPr>
            <a:r>
              <a:rPr lang="en">
                <a:solidFill>
                  <a:schemeClr val="dk1"/>
                </a:solidFill>
                <a:uFill>
                  <a:noFill/>
                </a:uFill>
                <a:latin typeface="Roboto"/>
                <a:ea typeface="Roboto"/>
                <a:cs typeface="Roboto"/>
                <a:sym typeface="Roboto"/>
                <a:hlinkClick r:id="rId3"/>
              </a:rPr>
              <a:t>Modern mental health concept with flat design</a:t>
            </a:r>
            <a:endParaRPr b="1">
              <a:solidFill>
                <a:schemeClr val="dk1"/>
              </a:solidFill>
              <a:latin typeface="Roboto"/>
              <a:ea typeface="Roboto"/>
              <a:cs typeface="Roboto"/>
              <a:sym typeface="Roboto"/>
            </a:endParaRPr>
          </a:p>
          <a:p>
            <a:pPr marL="457200" lvl="0" indent="-304800" algn="l" rtl="0">
              <a:spcBef>
                <a:spcPts val="300"/>
              </a:spcBef>
              <a:spcAft>
                <a:spcPts val="0"/>
              </a:spcAft>
              <a:buClr>
                <a:schemeClr val="dk1"/>
              </a:buClr>
              <a:buSzPts val="1200"/>
              <a:buFont typeface="Roboto"/>
              <a:buChar char="●"/>
            </a:pPr>
            <a:r>
              <a:rPr lang="en">
                <a:solidFill>
                  <a:schemeClr val="dk1"/>
                </a:solidFill>
                <a:uFill>
                  <a:noFill/>
                </a:uFill>
                <a:latin typeface="Roboto"/>
                <a:ea typeface="Roboto"/>
                <a:cs typeface="Roboto"/>
                <a:sym typeface="Roboto"/>
                <a:hlinkClick r:id="rId4"/>
              </a:rPr>
              <a:t>Modern mental health concept with flat design 2</a:t>
            </a:r>
            <a:endParaRPr>
              <a:solidFill>
                <a:schemeClr val="dk1"/>
              </a:solidFill>
              <a:latin typeface="Roboto"/>
              <a:ea typeface="Roboto"/>
              <a:cs typeface="Roboto"/>
              <a:sym typeface="Roboto"/>
            </a:endParaRPr>
          </a:p>
          <a:p>
            <a:pPr marL="0" lvl="0" indent="0" algn="l" rtl="0">
              <a:spcBef>
                <a:spcPts val="300"/>
              </a:spcBef>
              <a:spcAft>
                <a:spcPts val="0"/>
              </a:spcAft>
              <a:buNone/>
            </a:pPr>
            <a:endParaRPr>
              <a:solidFill>
                <a:schemeClr val="dk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b="1">
                <a:solidFill>
                  <a:schemeClr val="dk1"/>
                </a:solidFill>
                <a:latin typeface="Roboto"/>
                <a:ea typeface="Roboto"/>
                <a:cs typeface="Roboto"/>
                <a:sym typeface="Roboto"/>
              </a:rPr>
              <a:t>PHOTOS</a:t>
            </a:r>
            <a:endParaRPr b="1">
              <a:solidFill>
                <a:schemeClr val="dk1"/>
              </a:solidFill>
              <a:latin typeface="Roboto"/>
              <a:ea typeface="Roboto"/>
              <a:cs typeface="Roboto"/>
              <a:sym typeface="Roboto"/>
            </a:endParaRPr>
          </a:p>
          <a:p>
            <a:pPr marL="457200" lvl="0" indent="-317500" algn="l" rtl="0">
              <a:spcBef>
                <a:spcPts val="1200"/>
              </a:spcBef>
              <a:spcAft>
                <a:spcPts val="0"/>
              </a:spcAft>
              <a:buClr>
                <a:schemeClr val="dk1"/>
              </a:buClr>
              <a:buSzPts val="1400"/>
              <a:buFont typeface="Roboto"/>
              <a:buChar char="●"/>
            </a:pPr>
            <a:r>
              <a:rPr lang="en">
                <a:solidFill>
                  <a:schemeClr val="dk1"/>
                </a:solidFill>
                <a:uFill>
                  <a:noFill/>
                </a:uFill>
                <a:latin typeface="Roboto"/>
                <a:ea typeface="Roboto"/>
                <a:cs typeface="Roboto"/>
                <a:sym typeface="Roboto"/>
                <a:hlinkClick r:id="rId5"/>
              </a:rPr>
              <a:t>Patient on the divan</a:t>
            </a:r>
            <a:endParaRPr>
              <a:solidFill>
                <a:schemeClr val="dk1"/>
              </a:solidFill>
              <a:latin typeface="Roboto"/>
              <a:ea typeface="Roboto"/>
              <a:cs typeface="Roboto"/>
              <a:sym typeface="Roboto"/>
            </a:endParaRPr>
          </a:p>
          <a:p>
            <a:pPr marL="457200" lvl="0" indent="-304800" algn="l" rtl="0">
              <a:spcBef>
                <a:spcPts val="300"/>
              </a:spcBef>
              <a:spcAft>
                <a:spcPts val="0"/>
              </a:spcAft>
              <a:buClr>
                <a:schemeClr val="dk1"/>
              </a:buClr>
              <a:buSzPts val="1200"/>
              <a:buFont typeface="Roboto"/>
              <a:buChar char="●"/>
            </a:pPr>
            <a:r>
              <a:rPr lang="en">
                <a:solidFill>
                  <a:schemeClr val="dk1"/>
                </a:solidFill>
                <a:uFill>
                  <a:noFill/>
                </a:uFill>
                <a:latin typeface="Roboto"/>
                <a:ea typeface="Roboto"/>
                <a:cs typeface="Roboto"/>
                <a:sym typeface="Roboto"/>
                <a:hlinkClick r:id="rId6"/>
              </a:rPr>
              <a:t>Patient with headache</a:t>
            </a:r>
            <a:endParaRPr>
              <a:solidFill>
                <a:schemeClr val="dk1"/>
              </a:solidFill>
              <a:latin typeface="Roboto"/>
              <a:ea typeface="Roboto"/>
              <a:cs typeface="Roboto"/>
              <a:sym typeface="Roboto"/>
            </a:endParaRPr>
          </a:p>
          <a:p>
            <a:pPr marL="0" lvl="0" indent="0" algn="l" rtl="0">
              <a:spcBef>
                <a:spcPts val="300"/>
              </a:spcBef>
              <a:spcAft>
                <a:spcPts val="0"/>
              </a:spcAft>
              <a:buNone/>
            </a:pPr>
            <a:endParaRPr>
              <a:solidFill>
                <a:schemeClr val="dk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b="1">
                <a:solidFill>
                  <a:schemeClr val="dk1"/>
                </a:solidFill>
                <a:latin typeface="Roboto"/>
                <a:ea typeface="Roboto"/>
                <a:cs typeface="Roboto"/>
                <a:sym typeface="Roboto"/>
              </a:rPr>
              <a:t>ICONS</a:t>
            </a:r>
            <a:endParaRPr b="1">
              <a:solidFill>
                <a:schemeClr val="dk1"/>
              </a:solidFill>
              <a:latin typeface="Roboto"/>
              <a:ea typeface="Roboto"/>
              <a:cs typeface="Roboto"/>
              <a:sym typeface="Roboto"/>
            </a:endParaRPr>
          </a:p>
          <a:p>
            <a:pPr marL="457200" lvl="0" indent="-317500" algn="l" rtl="0">
              <a:spcBef>
                <a:spcPts val="1200"/>
              </a:spcBef>
              <a:spcAft>
                <a:spcPts val="0"/>
              </a:spcAft>
              <a:buClr>
                <a:schemeClr val="dk1"/>
              </a:buClr>
              <a:buSzPts val="1400"/>
              <a:buFont typeface="Roboto"/>
              <a:buChar char="●"/>
            </a:pPr>
            <a:r>
              <a:rPr lang="en">
                <a:solidFill>
                  <a:schemeClr val="dk1"/>
                </a:solidFill>
                <a:uFill>
                  <a:noFill/>
                </a:uFill>
                <a:latin typeface="Roboto"/>
                <a:ea typeface="Roboto"/>
                <a:cs typeface="Roboto"/>
                <a:sym typeface="Roboto"/>
                <a:hlinkClick r:id="rId7"/>
              </a:rPr>
              <a:t>Psychology Icon Pack</a:t>
            </a:r>
            <a:endParaRPr>
              <a:solidFill>
                <a:schemeClr val="dk1"/>
              </a:solidFill>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4"/>
        <p:cNvGrpSpPr/>
        <p:nvPr/>
      </p:nvGrpSpPr>
      <p:grpSpPr>
        <a:xfrm>
          <a:off x="0" y="0"/>
          <a:ext cx="0" cy="0"/>
          <a:chOff x="0" y="0"/>
          <a:chExt cx="0" cy="0"/>
        </a:xfrm>
      </p:grpSpPr>
      <p:sp>
        <p:nvSpPr>
          <p:cNvPr id="1195" name="Google Shape;1195;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196" name="Google Shape;1196;p51"/>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197" name="Google Shape;1197;p51"/>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1"/>
        <p:cNvGrpSpPr/>
        <p:nvPr/>
      </p:nvGrpSpPr>
      <p:grpSpPr>
        <a:xfrm>
          <a:off x="0" y="0"/>
          <a:ext cx="0" cy="0"/>
          <a:chOff x="0" y="0"/>
          <a:chExt cx="0" cy="0"/>
        </a:xfrm>
      </p:grpSpPr>
      <p:sp>
        <p:nvSpPr>
          <p:cNvPr id="1202" name="Google Shape;1202;p52"/>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203" name="Google Shape;1203;p52"/>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04" name="Google Shape;1204;p52"/>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Raleway</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rPr>
              <a:t>https://fonts.google.com/specimen/Raleway</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rPr>
              <a:t>https://fonts.google.com/specimen/Roboto</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205" name="Google Shape;1205;p52"/>
          <p:cNvGrpSpPr/>
          <p:nvPr/>
        </p:nvGrpSpPr>
        <p:grpSpPr>
          <a:xfrm>
            <a:off x="1521738" y="3498875"/>
            <a:ext cx="6100525" cy="754200"/>
            <a:chOff x="2583563" y="3498875"/>
            <a:chExt cx="6100525" cy="754200"/>
          </a:xfrm>
        </p:grpSpPr>
        <p:sp>
          <p:nvSpPr>
            <p:cNvPr id="1206" name="Google Shape;1206;p52"/>
            <p:cNvSpPr/>
            <p:nvPr/>
          </p:nvSpPr>
          <p:spPr>
            <a:xfrm>
              <a:off x="3645388" y="3498875"/>
              <a:ext cx="791400" cy="754200"/>
            </a:xfrm>
            <a:prstGeom prst="roundRect">
              <a:avLst>
                <a:gd name="adj" fmla="val 16667"/>
              </a:avLst>
            </a:prstGeom>
            <a:solidFill>
              <a:srgbClr val="B1E6D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4707207" y="3498875"/>
              <a:ext cx="791400" cy="754200"/>
            </a:xfrm>
            <a:prstGeom prst="roundRect">
              <a:avLst>
                <a:gd name="adj" fmla="val 16667"/>
              </a:avLst>
            </a:prstGeom>
            <a:solidFill>
              <a:srgbClr val="6CC3B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2"/>
            <p:cNvSpPr/>
            <p:nvPr/>
          </p:nvSpPr>
          <p:spPr>
            <a:xfrm>
              <a:off x="5769027" y="3498875"/>
              <a:ext cx="791400" cy="754200"/>
            </a:xfrm>
            <a:prstGeom prst="roundRect">
              <a:avLst>
                <a:gd name="adj" fmla="val 16667"/>
              </a:avLst>
            </a:prstGeom>
            <a:solidFill>
              <a:srgbClr val="54A9A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2"/>
            <p:cNvSpPr/>
            <p:nvPr/>
          </p:nvSpPr>
          <p:spPr>
            <a:xfrm>
              <a:off x="2583563" y="3498875"/>
              <a:ext cx="791400" cy="754200"/>
            </a:xfrm>
            <a:prstGeom prst="roundRect">
              <a:avLst>
                <a:gd name="adj" fmla="val 16667"/>
              </a:avLst>
            </a:prstGeom>
            <a:solidFill>
              <a:srgbClr val="DFF1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2"/>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#b1e6de</a:t>
              </a:r>
              <a:endParaRPr sz="1000">
                <a:solidFill>
                  <a:schemeClr val="dk1"/>
                </a:solidFill>
              </a:endParaRPr>
            </a:p>
          </p:txBody>
        </p:sp>
        <p:sp>
          <p:nvSpPr>
            <p:cNvPr id="1211" name="Google Shape;1211;p52"/>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#6cc3b6</a:t>
              </a:r>
              <a:endParaRPr sz="1000">
                <a:solidFill>
                  <a:srgbClr val="FFFFFF"/>
                </a:solidFill>
              </a:endParaRPr>
            </a:p>
          </p:txBody>
        </p:sp>
        <p:sp>
          <p:nvSpPr>
            <p:cNvPr id="1212" name="Google Shape;1212;p52"/>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#54a9a6</a:t>
              </a:r>
              <a:endParaRPr sz="1000">
                <a:solidFill>
                  <a:srgbClr val="FFFFFF"/>
                </a:solidFill>
              </a:endParaRPr>
            </a:p>
          </p:txBody>
        </p:sp>
        <p:sp>
          <p:nvSpPr>
            <p:cNvPr id="1213" name="Google Shape;1213;p52"/>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#dff1ef</a:t>
              </a:r>
              <a:endParaRPr sz="1000">
                <a:solidFill>
                  <a:schemeClr val="dk1"/>
                </a:solidFill>
              </a:endParaRPr>
            </a:p>
          </p:txBody>
        </p:sp>
        <p:sp>
          <p:nvSpPr>
            <p:cNvPr id="1214" name="Google Shape;1214;p52"/>
            <p:cNvSpPr/>
            <p:nvPr/>
          </p:nvSpPr>
          <p:spPr>
            <a:xfrm>
              <a:off x="6830852" y="3498875"/>
              <a:ext cx="791400" cy="754200"/>
            </a:xfrm>
            <a:prstGeom prst="roundRect">
              <a:avLst>
                <a:gd name="adj" fmla="val 16667"/>
              </a:avLst>
            </a:prstGeom>
            <a:solidFill>
              <a:srgbClr val="19465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txBox="1"/>
            <p:nvPr/>
          </p:nvSpPr>
          <p:spPr>
            <a:xfrm>
              <a:off x="68308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#194656</a:t>
              </a:r>
              <a:endParaRPr sz="1000">
                <a:solidFill>
                  <a:srgbClr val="FFFFFF"/>
                </a:solidFill>
              </a:endParaRPr>
            </a:p>
          </p:txBody>
        </p:sp>
        <p:sp>
          <p:nvSpPr>
            <p:cNvPr id="1216" name="Google Shape;1216;p52"/>
            <p:cNvSpPr/>
            <p:nvPr/>
          </p:nvSpPr>
          <p:spPr>
            <a:xfrm>
              <a:off x="7892677" y="3498875"/>
              <a:ext cx="791400" cy="754200"/>
            </a:xfrm>
            <a:prstGeom prst="roundRect">
              <a:avLst>
                <a:gd name="adj" fmla="val 16667"/>
              </a:avLst>
            </a:prstGeom>
            <a:solidFill>
              <a:srgbClr val="EB895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txBox="1"/>
            <p:nvPr/>
          </p:nvSpPr>
          <p:spPr>
            <a:xfrm>
              <a:off x="78926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#eb895d</a:t>
              </a:r>
              <a:endParaRPr sz="1000">
                <a:solidFill>
                  <a:srgbClr val="FFFFFF"/>
                </a:solidFil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1"/>
        <p:cNvGrpSpPr/>
        <p:nvPr/>
      </p:nvGrpSpPr>
      <p:grpSpPr>
        <a:xfrm>
          <a:off x="0" y="0"/>
          <a:ext cx="0" cy="0"/>
          <a:chOff x="0" y="0"/>
          <a:chExt cx="0" cy="0"/>
        </a:xfrm>
      </p:grpSpPr>
      <p:sp>
        <p:nvSpPr>
          <p:cNvPr id="1222" name="Google Shape;1222;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223" name="Google Shape;1223;p53"/>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a:t>
            </a:r>
            <a:r>
              <a:rPr lang="en">
                <a:solidFill>
                  <a:srgbClr val="FFFFFF"/>
                </a:solidFill>
                <a:latin typeface="Arial"/>
                <a:ea typeface="Arial"/>
                <a:cs typeface="Arial"/>
                <a:sym typeface="Arial"/>
              </a:rPr>
              <a:t>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224" name="Google Shape;1224;p53"/>
          <p:cNvGrpSpPr/>
          <p:nvPr/>
        </p:nvGrpSpPr>
        <p:grpSpPr>
          <a:xfrm>
            <a:off x="5156078" y="3085736"/>
            <a:ext cx="474294" cy="551291"/>
            <a:chOff x="4727025" y="1332775"/>
            <a:chExt cx="59900" cy="69625"/>
          </a:xfrm>
        </p:grpSpPr>
        <p:sp>
          <p:nvSpPr>
            <p:cNvPr id="1225" name="Google Shape;1225;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3"/>
          <p:cNvGrpSpPr/>
          <p:nvPr/>
        </p:nvGrpSpPr>
        <p:grpSpPr>
          <a:xfrm>
            <a:off x="5769734" y="2314340"/>
            <a:ext cx="555653" cy="557031"/>
            <a:chOff x="4820425" y="1329900"/>
            <a:chExt cx="70175" cy="70350"/>
          </a:xfrm>
        </p:grpSpPr>
        <p:sp>
          <p:nvSpPr>
            <p:cNvPr id="1228" name="Google Shape;1228;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53"/>
          <p:cNvGrpSpPr/>
          <p:nvPr/>
        </p:nvGrpSpPr>
        <p:grpSpPr>
          <a:xfrm>
            <a:off x="6396103" y="2318845"/>
            <a:ext cx="582574" cy="533871"/>
            <a:chOff x="4903200" y="1331525"/>
            <a:chExt cx="73575" cy="67425"/>
          </a:xfrm>
        </p:grpSpPr>
        <p:sp>
          <p:nvSpPr>
            <p:cNvPr id="1233" name="Google Shape;1233;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53"/>
          <p:cNvGrpSpPr/>
          <p:nvPr/>
        </p:nvGrpSpPr>
        <p:grpSpPr>
          <a:xfrm>
            <a:off x="5755581" y="3078709"/>
            <a:ext cx="583960" cy="565345"/>
            <a:chOff x="4815575" y="1416800"/>
            <a:chExt cx="73750" cy="71400"/>
          </a:xfrm>
        </p:grpSpPr>
        <p:sp>
          <p:nvSpPr>
            <p:cNvPr id="1236" name="Google Shape;1236;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53"/>
          <p:cNvGrpSpPr/>
          <p:nvPr/>
        </p:nvGrpSpPr>
        <p:grpSpPr>
          <a:xfrm>
            <a:off x="6390362" y="3108896"/>
            <a:ext cx="589898" cy="504970"/>
            <a:chOff x="4902475" y="1418875"/>
            <a:chExt cx="74500" cy="63775"/>
          </a:xfrm>
        </p:grpSpPr>
        <p:sp>
          <p:nvSpPr>
            <p:cNvPr id="1240" name="Google Shape;1240;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53"/>
          <p:cNvGrpSpPr/>
          <p:nvPr/>
        </p:nvGrpSpPr>
        <p:grpSpPr>
          <a:xfrm>
            <a:off x="5765577" y="3826000"/>
            <a:ext cx="563967" cy="567127"/>
            <a:chOff x="4818100" y="1507675"/>
            <a:chExt cx="71225" cy="71625"/>
          </a:xfrm>
        </p:grpSpPr>
        <p:sp>
          <p:nvSpPr>
            <p:cNvPr id="1243" name="Google Shape;1243;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53"/>
          <p:cNvGrpSpPr/>
          <p:nvPr/>
        </p:nvGrpSpPr>
        <p:grpSpPr>
          <a:xfrm>
            <a:off x="5079075" y="3829461"/>
            <a:ext cx="628301" cy="588505"/>
            <a:chOff x="4721450" y="1509475"/>
            <a:chExt cx="79350" cy="74325"/>
          </a:xfrm>
        </p:grpSpPr>
        <p:sp>
          <p:nvSpPr>
            <p:cNvPr id="1248" name="Google Shape;1248;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53"/>
          <p:cNvGrpSpPr/>
          <p:nvPr/>
        </p:nvGrpSpPr>
        <p:grpSpPr>
          <a:xfrm>
            <a:off x="6424608" y="3814027"/>
            <a:ext cx="557038" cy="562772"/>
            <a:chOff x="4906800" y="1507500"/>
            <a:chExt cx="70350" cy="71075"/>
          </a:xfrm>
        </p:grpSpPr>
        <p:sp>
          <p:nvSpPr>
            <p:cNvPr id="1253" name="Google Shape;1253;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53"/>
          <p:cNvGrpSpPr/>
          <p:nvPr/>
        </p:nvGrpSpPr>
        <p:grpSpPr>
          <a:xfrm>
            <a:off x="4462216" y="2340963"/>
            <a:ext cx="517934" cy="517934"/>
            <a:chOff x="3736598" y="2170606"/>
            <a:chExt cx="404889" cy="404889"/>
          </a:xfrm>
        </p:grpSpPr>
        <p:sp>
          <p:nvSpPr>
            <p:cNvPr id="1259" name="Google Shape;1259;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53"/>
          <p:cNvGrpSpPr/>
          <p:nvPr/>
        </p:nvGrpSpPr>
        <p:grpSpPr>
          <a:xfrm>
            <a:off x="3729277" y="2341061"/>
            <a:ext cx="586986" cy="517740"/>
            <a:chOff x="3161917" y="2170682"/>
            <a:chExt cx="458870" cy="404737"/>
          </a:xfrm>
        </p:grpSpPr>
        <p:sp>
          <p:nvSpPr>
            <p:cNvPr id="1264" name="Google Shape;1264;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 name="Google Shape;1267;p53"/>
          <p:cNvGrpSpPr/>
          <p:nvPr/>
        </p:nvGrpSpPr>
        <p:grpSpPr>
          <a:xfrm>
            <a:off x="3752299" y="3102400"/>
            <a:ext cx="540943" cy="517963"/>
            <a:chOff x="3179914" y="2889488"/>
            <a:chExt cx="422876" cy="404911"/>
          </a:xfrm>
        </p:grpSpPr>
        <p:sp>
          <p:nvSpPr>
            <p:cNvPr id="1268" name="Google Shape;1268;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53"/>
          <p:cNvGrpSpPr/>
          <p:nvPr/>
        </p:nvGrpSpPr>
        <p:grpSpPr>
          <a:xfrm>
            <a:off x="4453093" y="3102358"/>
            <a:ext cx="536180" cy="518047"/>
            <a:chOff x="3729467" y="2889422"/>
            <a:chExt cx="419153" cy="404977"/>
          </a:xfrm>
        </p:grpSpPr>
        <p:sp>
          <p:nvSpPr>
            <p:cNvPr id="1275" name="Google Shape;1275;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53"/>
          <p:cNvGrpSpPr/>
          <p:nvPr/>
        </p:nvGrpSpPr>
        <p:grpSpPr>
          <a:xfrm>
            <a:off x="1990126" y="3445787"/>
            <a:ext cx="965351" cy="134611"/>
            <a:chOff x="4411970" y="2962952"/>
            <a:chExt cx="706544" cy="104212"/>
          </a:xfrm>
        </p:grpSpPr>
        <p:sp>
          <p:nvSpPr>
            <p:cNvPr id="1283" name="Google Shape;1283;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 name="Google Shape;1287;p53"/>
          <p:cNvGrpSpPr/>
          <p:nvPr/>
        </p:nvGrpSpPr>
        <p:grpSpPr>
          <a:xfrm>
            <a:off x="1990126" y="3041077"/>
            <a:ext cx="960158" cy="289172"/>
            <a:chOff x="4411970" y="2726085"/>
            <a:chExt cx="643107" cy="193659"/>
          </a:xfrm>
        </p:grpSpPr>
        <p:sp>
          <p:nvSpPr>
            <p:cNvPr id="1288" name="Google Shape;1288;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53"/>
          <p:cNvGrpSpPr/>
          <p:nvPr/>
        </p:nvGrpSpPr>
        <p:grpSpPr>
          <a:xfrm>
            <a:off x="998624" y="3295400"/>
            <a:ext cx="811503" cy="252584"/>
            <a:chOff x="4411970" y="4340222"/>
            <a:chExt cx="779467" cy="242683"/>
          </a:xfrm>
        </p:grpSpPr>
        <p:sp>
          <p:nvSpPr>
            <p:cNvPr id="1292" name="Google Shape;1292;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53"/>
          <p:cNvGrpSpPr/>
          <p:nvPr/>
        </p:nvGrpSpPr>
        <p:grpSpPr>
          <a:xfrm>
            <a:off x="1990126" y="2709308"/>
            <a:ext cx="965160" cy="216230"/>
            <a:chOff x="4411970" y="2468674"/>
            <a:chExt cx="747317" cy="167425"/>
          </a:xfrm>
        </p:grpSpPr>
        <p:sp>
          <p:nvSpPr>
            <p:cNvPr id="1296" name="Google Shape;1296;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 name="Google Shape;1298;p53"/>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 name="Google Shape;1299;p53"/>
          <p:cNvGrpSpPr/>
          <p:nvPr/>
        </p:nvGrpSpPr>
        <p:grpSpPr>
          <a:xfrm>
            <a:off x="997692" y="2334687"/>
            <a:ext cx="1959041" cy="208784"/>
            <a:chOff x="6336019" y="3733725"/>
            <a:chExt cx="2566206" cy="351310"/>
          </a:xfrm>
        </p:grpSpPr>
        <p:sp>
          <p:nvSpPr>
            <p:cNvPr id="1300" name="Google Shape;1300;p5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53"/>
          <p:cNvGrpSpPr/>
          <p:nvPr/>
        </p:nvGrpSpPr>
        <p:grpSpPr>
          <a:xfrm>
            <a:off x="1990126" y="3950602"/>
            <a:ext cx="946551" cy="153200"/>
            <a:chOff x="4404545" y="3301592"/>
            <a:chExt cx="782403" cy="129272"/>
          </a:xfrm>
        </p:grpSpPr>
        <p:sp>
          <p:nvSpPr>
            <p:cNvPr id="1305" name="Google Shape;1305;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53"/>
          <p:cNvGrpSpPr/>
          <p:nvPr/>
        </p:nvGrpSpPr>
        <p:grpSpPr>
          <a:xfrm>
            <a:off x="1990126" y="3695937"/>
            <a:ext cx="962257" cy="139127"/>
            <a:chOff x="4411970" y="3131459"/>
            <a:chExt cx="710520" cy="117397"/>
          </a:xfrm>
        </p:grpSpPr>
        <p:sp>
          <p:nvSpPr>
            <p:cNvPr id="1308" name="Google Shape;1308;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 name="Google Shape;1310;p53"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 name="Google Shape;1311;p53"/>
          <p:cNvGrpSpPr/>
          <p:nvPr/>
        </p:nvGrpSpPr>
        <p:grpSpPr>
          <a:xfrm>
            <a:off x="990271" y="3621603"/>
            <a:ext cx="823838" cy="458988"/>
            <a:chOff x="4411970" y="1801825"/>
            <a:chExt cx="734586" cy="409262"/>
          </a:xfrm>
        </p:grpSpPr>
        <p:sp>
          <p:nvSpPr>
            <p:cNvPr id="1312" name="Google Shape;1312;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53"/>
          <p:cNvGrpSpPr/>
          <p:nvPr/>
        </p:nvGrpSpPr>
        <p:grpSpPr>
          <a:xfrm>
            <a:off x="3095243" y="2339173"/>
            <a:ext cx="521514" cy="521514"/>
            <a:chOff x="5681300" y="2527788"/>
            <a:chExt cx="805800" cy="805800"/>
          </a:xfrm>
        </p:grpSpPr>
        <p:sp>
          <p:nvSpPr>
            <p:cNvPr id="1315" name="Google Shape;1315;p5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53"/>
          <p:cNvGrpSpPr/>
          <p:nvPr/>
        </p:nvGrpSpPr>
        <p:grpSpPr>
          <a:xfrm>
            <a:off x="3089483" y="3094865"/>
            <a:ext cx="533033" cy="533033"/>
            <a:chOff x="4049800" y="640400"/>
            <a:chExt cx="858900" cy="858900"/>
          </a:xfrm>
        </p:grpSpPr>
        <p:sp>
          <p:nvSpPr>
            <p:cNvPr id="1318" name="Google Shape;1318;p5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53"/>
          <p:cNvGrpSpPr/>
          <p:nvPr/>
        </p:nvGrpSpPr>
        <p:grpSpPr>
          <a:xfrm>
            <a:off x="3014966" y="3772543"/>
            <a:ext cx="682068" cy="682068"/>
            <a:chOff x="5080188" y="927900"/>
            <a:chExt cx="961200" cy="961200"/>
          </a:xfrm>
        </p:grpSpPr>
        <p:sp>
          <p:nvSpPr>
            <p:cNvPr id="1321" name="Google Shape;1321;p5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53"/>
          <p:cNvGrpSpPr/>
          <p:nvPr/>
        </p:nvGrpSpPr>
        <p:grpSpPr>
          <a:xfrm>
            <a:off x="4478465" y="3869234"/>
            <a:ext cx="505650" cy="504006"/>
            <a:chOff x="6039282" y="1042577"/>
            <a:chExt cx="734315" cy="731929"/>
          </a:xfrm>
        </p:grpSpPr>
        <p:sp>
          <p:nvSpPr>
            <p:cNvPr id="1330" name="Google Shape;1330;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53"/>
          <p:cNvGrpSpPr/>
          <p:nvPr/>
        </p:nvGrpSpPr>
        <p:grpSpPr>
          <a:xfrm>
            <a:off x="5091067" y="2298862"/>
            <a:ext cx="567744" cy="602136"/>
            <a:chOff x="1825800" y="1651625"/>
            <a:chExt cx="539989" cy="571775"/>
          </a:xfrm>
        </p:grpSpPr>
        <p:sp>
          <p:nvSpPr>
            <p:cNvPr id="1352" name="Google Shape;1352;p5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53"/>
          <p:cNvGrpSpPr/>
          <p:nvPr/>
        </p:nvGrpSpPr>
        <p:grpSpPr>
          <a:xfrm>
            <a:off x="3765995" y="3855579"/>
            <a:ext cx="508123" cy="507955"/>
            <a:chOff x="1897577" y="2802432"/>
            <a:chExt cx="492176" cy="492014"/>
          </a:xfrm>
        </p:grpSpPr>
        <p:sp>
          <p:nvSpPr>
            <p:cNvPr id="1357" name="Google Shape;1357;p5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53"/>
          <p:cNvGrpSpPr/>
          <p:nvPr/>
        </p:nvGrpSpPr>
        <p:grpSpPr>
          <a:xfrm>
            <a:off x="997525" y="4169123"/>
            <a:ext cx="809227" cy="200842"/>
            <a:chOff x="2013045" y="4813233"/>
            <a:chExt cx="921986" cy="228854"/>
          </a:xfrm>
        </p:grpSpPr>
        <p:sp>
          <p:nvSpPr>
            <p:cNvPr id="1370" name="Google Shape;1370;p5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53"/>
          <p:cNvGrpSpPr/>
          <p:nvPr/>
        </p:nvGrpSpPr>
        <p:grpSpPr>
          <a:xfrm>
            <a:off x="1005985" y="2656004"/>
            <a:ext cx="792421" cy="269941"/>
            <a:chOff x="1046767" y="4756633"/>
            <a:chExt cx="859646" cy="292841"/>
          </a:xfrm>
        </p:grpSpPr>
        <p:sp>
          <p:nvSpPr>
            <p:cNvPr id="1373" name="Google Shape;1373;p5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 name="Google Shape;1376;p5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 name="Google Shape;1380;p53"/>
          <p:cNvGrpSpPr/>
          <p:nvPr/>
        </p:nvGrpSpPr>
        <p:grpSpPr>
          <a:xfrm>
            <a:off x="7141841" y="2550562"/>
            <a:ext cx="166473" cy="141497"/>
            <a:chOff x="4660325" y="1866850"/>
            <a:chExt cx="68350" cy="58100"/>
          </a:xfrm>
        </p:grpSpPr>
        <p:sp>
          <p:nvSpPr>
            <p:cNvPr id="1381" name="Google Shape;1381;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53"/>
          <p:cNvGrpSpPr/>
          <p:nvPr/>
        </p:nvGrpSpPr>
        <p:grpSpPr>
          <a:xfrm>
            <a:off x="7451186" y="2576286"/>
            <a:ext cx="162515" cy="90049"/>
            <a:chOff x="4791775" y="1877500"/>
            <a:chExt cx="66725" cy="36975"/>
          </a:xfrm>
        </p:grpSpPr>
        <p:sp>
          <p:nvSpPr>
            <p:cNvPr id="1384" name="Google Shape;1384;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53"/>
          <p:cNvGrpSpPr/>
          <p:nvPr/>
        </p:nvGrpSpPr>
        <p:grpSpPr>
          <a:xfrm>
            <a:off x="7772899" y="2576286"/>
            <a:ext cx="144979" cy="90049"/>
            <a:chOff x="4923925" y="1877500"/>
            <a:chExt cx="59525" cy="36975"/>
          </a:xfrm>
        </p:grpSpPr>
        <p:sp>
          <p:nvSpPr>
            <p:cNvPr id="1387" name="Google Shape;1387;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53"/>
          <p:cNvGrpSpPr/>
          <p:nvPr/>
        </p:nvGrpSpPr>
        <p:grpSpPr>
          <a:xfrm>
            <a:off x="8067390" y="2558477"/>
            <a:ext cx="141447" cy="125667"/>
            <a:chOff x="5058450" y="1870100"/>
            <a:chExt cx="58075" cy="51600"/>
          </a:xfrm>
        </p:grpSpPr>
        <p:sp>
          <p:nvSpPr>
            <p:cNvPr id="1390" name="Google Shape;1390;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53"/>
          <p:cNvGrpSpPr/>
          <p:nvPr/>
        </p:nvGrpSpPr>
        <p:grpSpPr>
          <a:xfrm>
            <a:off x="7481905" y="2980885"/>
            <a:ext cx="101077" cy="107645"/>
            <a:chOff x="4811425" y="2065025"/>
            <a:chExt cx="41500" cy="44200"/>
          </a:xfrm>
        </p:grpSpPr>
        <p:sp>
          <p:nvSpPr>
            <p:cNvPr id="1393" name="Google Shape;1393;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53"/>
          <p:cNvGrpSpPr/>
          <p:nvPr/>
        </p:nvGrpSpPr>
        <p:grpSpPr>
          <a:xfrm>
            <a:off x="7774342" y="2981098"/>
            <a:ext cx="120867" cy="107218"/>
            <a:chOff x="4929875" y="2065025"/>
            <a:chExt cx="49625" cy="44025"/>
          </a:xfrm>
        </p:grpSpPr>
        <p:sp>
          <p:nvSpPr>
            <p:cNvPr id="1396" name="Google Shape;1396;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53"/>
          <p:cNvGrpSpPr/>
          <p:nvPr/>
        </p:nvGrpSpPr>
        <p:grpSpPr>
          <a:xfrm>
            <a:off x="8103011" y="2984112"/>
            <a:ext cx="70206" cy="101191"/>
            <a:chOff x="5083925" y="2066350"/>
            <a:chExt cx="28825" cy="41550"/>
          </a:xfrm>
        </p:grpSpPr>
        <p:sp>
          <p:nvSpPr>
            <p:cNvPr id="1399" name="Google Shape;1399;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53"/>
          <p:cNvGrpSpPr/>
          <p:nvPr/>
        </p:nvGrpSpPr>
        <p:grpSpPr>
          <a:xfrm>
            <a:off x="7134565" y="2999759"/>
            <a:ext cx="181026" cy="69896"/>
            <a:chOff x="4659775" y="2072775"/>
            <a:chExt cx="74325" cy="28700"/>
          </a:xfrm>
        </p:grpSpPr>
        <p:sp>
          <p:nvSpPr>
            <p:cNvPr id="1402" name="Google Shape;1402;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 name="Google Shape;1405;p53"/>
          <p:cNvGrpSpPr/>
          <p:nvPr/>
        </p:nvGrpSpPr>
        <p:grpSpPr>
          <a:xfrm>
            <a:off x="8054421" y="2790324"/>
            <a:ext cx="167387" cy="89197"/>
            <a:chOff x="4662475" y="1976500"/>
            <a:chExt cx="68725" cy="36625"/>
          </a:xfrm>
        </p:grpSpPr>
        <p:sp>
          <p:nvSpPr>
            <p:cNvPr id="1406" name="Google Shape;1406;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53"/>
          <p:cNvGrpSpPr/>
          <p:nvPr/>
        </p:nvGrpSpPr>
        <p:grpSpPr>
          <a:xfrm>
            <a:off x="7751326" y="2793764"/>
            <a:ext cx="166899" cy="82317"/>
            <a:chOff x="4920150" y="1977875"/>
            <a:chExt cx="68525" cy="33800"/>
          </a:xfrm>
        </p:grpSpPr>
        <p:sp>
          <p:nvSpPr>
            <p:cNvPr id="1410" name="Google Shape;1410;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53"/>
          <p:cNvGrpSpPr/>
          <p:nvPr/>
        </p:nvGrpSpPr>
        <p:grpSpPr>
          <a:xfrm>
            <a:off x="7162483" y="3197682"/>
            <a:ext cx="125190" cy="127859"/>
            <a:chOff x="4676550" y="2160575"/>
            <a:chExt cx="51400" cy="52500"/>
          </a:xfrm>
        </p:grpSpPr>
        <p:sp>
          <p:nvSpPr>
            <p:cNvPr id="1414" name="Google Shape;1414;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53"/>
          <p:cNvGrpSpPr/>
          <p:nvPr/>
        </p:nvGrpSpPr>
        <p:grpSpPr>
          <a:xfrm>
            <a:off x="7459741" y="3204714"/>
            <a:ext cx="145405" cy="113794"/>
            <a:chOff x="4768325" y="2163475"/>
            <a:chExt cx="59700" cy="46725"/>
          </a:xfrm>
        </p:grpSpPr>
        <p:sp>
          <p:nvSpPr>
            <p:cNvPr id="1418" name="Google Shape;1418;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 name="Google Shape;1420;p5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 name="Google Shape;1426;p53"/>
          <p:cNvGrpSpPr/>
          <p:nvPr/>
        </p:nvGrpSpPr>
        <p:grpSpPr>
          <a:xfrm>
            <a:off x="7476059" y="3459808"/>
            <a:ext cx="112768" cy="106853"/>
            <a:chOff x="4768575" y="2253950"/>
            <a:chExt cx="46300" cy="43875"/>
          </a:xfrm>
        </p:grpSpPr>
        <p:sp>
          <p:nvSpPr>
            <p:cNvPr id="1427" name="Google Shape;1427;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53"/>
          <p:cNvGrpSpPr/>
          <p:nvPr/>
        </p:nvGrpSpPr>
        <p:grpSpPr>
          <a:xfrm>
            <a:off x="7775682" y="3948834"/>
            <a:ext cx="118187" cy="146246"/>
            <a:chOff x="4960900" y="2433225"/>
            <a:chExt cx="48525" cy="60050"/>
          </a:xfrm>
        </p:grpSpPr>
        <p:sp>
          <p:nvSpPr>
            <p:cNvPr id="1430" name="Google Shape;1430;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53"/>
          <p:cNvGrpSpPr/>
          <p:nvPr/>
        </p:nvGrpSpPr>
        <p:grpSpPr>
          <a:xfrm>
            <a:off x="7464247" y="4212895"/>
            <a:ext cx="136394" cy="143810"/>
            <a:chOff x="4854075" y="2527625"/>
            <a:chExt cx="56000" cy="59050"/>
          </a:xfrm>
        </p:grpSpPr>
        <p:sp>
          <p:nvSpPr>
            <p:cNvPr id="1433" name="Google Shape;1433;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5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8" name="Google Shape;1438;p53"/>
          <p:cNvGrpSpPr/>
          <p:nvPr/>
        </p:nvGrpSpPr>
        <p:grpSpPr>
          <a:xfrm>
            <a:off x="8088458" y="3676639"/>
            <a:ext cx="99312" cy="160797"/>
            <a:chOff x="5059700" y="2334775"/>
            <a:chExt cx="40775" cy="66025"/>
          </a:xfrm>
        </p:grpSpPr>
        <p:sp>
          <p:nvSpPr>
            <p:cNvPr id="1439" name="Google Shape;1439;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53"/>
          <p:cNvGrpSpPr/>
          <p:nvPr/>
        </p:nvGrpSpPr>
        <p:grpSpPr>
          <a:xfrm>
            <a:off x="8045622" y="3941771"/>
            <a:ext cx="184984" cy="160371"/>
            <a:chOff x="5037700" y="2430325"/>
            <a:chExt cx="75950" cy="65850"/>
          </a:xfrm>
        </p:grpSpPr>
        <p:sp>
          <p:nvSpPr>
            <p:cNvPr id="1449" name="Google Shape;1449;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53"/>
          <p:cNvGrpSpPr/>
          <p:nvPr/>
        </p:nvGrpSpPr>
        <p:grpSpPr>
          <a:xfrm>
            <a:off x="7465128" y="3708223"/>
            <a:ext cx="173014" cy="97629"/>
            <a:chOff x="4756975" y="2341800"/>
            <a:chExt cx="91975" cy="51925"/>
          </a:xfrm>
        </p:grpSpPr>
        <p:sp>
          <p:nvSpPr>
            <p:cNvPr id="1452" name="Google Shape;1452;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53"/>
          <p:cNvGrpSpPr/>
          <p:nvPr/>
        </p:nvGrpSpPr>
        <p:grpSpPr>
          <a:xfrm>
            <a:off x="7732065" y="4196920"/>
            <a:ext cx="212497" cy="175761"/>
            <a:chOff x="4943575" y="2516350"/>
            <a:chExt cx="98675" cy="81700"/>
          </a:xfrm>
        </p:grpSpPr>
        <p:sp>
          <p:nvSpPr>
            <p:cNvPr id="1473" name="Google Shape;1473;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 name="Google Shape;1551;p5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3"/>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3"/>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558"/>
        <p:cNvGrpSpPr/>
        <p:nvPr/>
      </p:nvGrpSpPr>
      <p:grpSpPr>
        <a:xfrm>
          <a:off x="0" y="0"/>
          <a:ext cx="0" cy="0"/>
          <a:chOff x="0" y="0"/>
          <a:chExt cx="0" cy="0"/>
        </a:xfrm>
      </p:grpSpPr>
      <p:grpSp>
        <p:nvGrpSpPr>
          <p:cNvPr id="1559" name="Google Shape;1559;p54"/>
          <p:cNvGrpSpPr/>
          <p:nvPr/>
        </p:nvGrpSpPr>
        <p:grpSpPr>
          <a:xfrm>
            <a:off x="3642951" y="1176740"/>
            <a:ext cx="2078182" cy="1366558"/>
            <a:chOff x="235800" y="830650"/>
            <a:chExt cx="6978450" cy="4588844"/>
          </a:xfrm>
        </p:grpSpPr>
        <p:sp>
          <p:nvSpPr>
            <p:cNvPr id="1560" name="Google Shape;1560;p5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54"/>
          <p:cNvGrpSpPr/>
          <p:nvPr/>
        </p:nvGrpSpPr>
        <p:grpSpPr>
          <a:xfrm>
            <a:off x="738454" y="3007842"/>
            <a:ext cx="2622876" cy="1333540"/>
            <a:chOff x="238125" y="1038125"/>
            <a:chExt cx="7146800" cy="3633625"/>
          </a:xfrm>
        </p:grpSpPr>
        <p:sp>
          <p:nvSpPr>
            <p:cNvPr id="1567" name="Google Shape;1567;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9" name="Google Shape;3139;p54"/>
          <p:cNvGrpSpPr/>
          <p:nvPr/>
        </p:nvGrpSpPr>
        <p:grpSpPr>
          <a:xfrm>
            <a:off x="5961311" y="1231136"/>
            <a:ext cx="2435960" cy="1297725"/>
            <a:chOff x="233350" y="949250"/>
            <a:chExt cx="7137300" cy="3802300"/>
          </a:xfrm>
        </p:grpSpPr>
        <p:sp>
          <p:nvSpPr>
            <p:cNvPr id="3140" name="Google Shape;3140;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1" name="Google Shape;3191;p54"/>
          <p:cNvGrpSpPr/>
          <p:nvPr/>
        </p:nvGrpSpPr>
        <p:grpSpPr>
          <a:xfrm>
            <a:off x="7714435" y="3194726"/>
            <a:ext cx="104231" cy="320340"/>
            <a:chOff x="7564426" y="3224343"/>
            <a:chExt cx="119985" cy="368801"/>
          </a:xfrm>
        </p:grpSpPr>
        <p:sp>
          <p:nvSpPr>
            <p:cNvPr id="3192" name="Google Shape;3192;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54"/>
          <p:cNvGrpSpPr/>
          <p:nvPr/>
        </p:nvGrpSpPr>
        <p:grpSpPr>
          <a:xfrm>
            <a:off x="7413923" y="3188827"/>
            <a:ext cx="189489" cy="332132"/>
            <a:chOff x="8370831" y="3202002"/>
            <a:chExt cx="218129" cy="382376"/>
          </a:xfrm>
        </p:grpSpPr>
        <p:sp>
          <p:nvSpPr>
            <p:cNvPr id="3195" name="Google Shape;3195;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7" name="Google Shape;3197;p54"/>
          <p:cNvGrpSpPr/>
          <p:nvPr/>
        </p:nvGrpSpPr>
        <p:grpSpPr>
          <a:xfrm>
            <a:off x="8137312" y="3599959"/>
            <a:ext cx="309429" cy="267000"/>
            <a:chOff x="6742064" y="3750480"/>
            <a:chExt cx="399315" cy="344560"/>
          </a:xfrm>
        </p:grpSpPr>
        <p:sp>
          <p:nvSpPr>
            <p:cNvPr id="3198" name="Google Shape;3198;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54"/>
          <p:cNvGrpSpPr/>
          <p:nvPr/>
        </p:nvGrpSpPr>
        <p:grpSpPr>
          <a:xfrm>
            <a:off x="7676331" y="3951006"/>
            <a:ext cx="180437" cy="281608"/>
            <a:chOff x="7248525" y="3739696"/>
            <a:chExt cx="230531" cy="359790"/>
          </a:xfrm>
        </p:grpSpPr>
        <p:sp>
          <p:nvSpPr>
            <p:cNvPr id="3201" name="Google Shape;3201;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54"/>
          <p:cNvGrpSpPr/>
          <p:nvPr/>
        </p:nvGrpSpPr>
        <p:grpSpPr>
          <a:xfrm>
            <a:off x="7922251" y="3594231"/>
            <a:ext cx="162896" cy="278710"/>
            <a:chOff x="7601242" y="3729267"/>
            <a:chExt cx="222566" cy="380803"/>
          </a:xfrm>
        </p:grpSpPr>
        <p:sp>
          <p:nvSpPr>
            <p:cNvPr id="3204" name="Google Shape;3204;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6" name="Google Shape;3206;p54"/>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7" name="Google Shape;3207;p54"/>
          <p:cNvGrpSpPr/>
          <p:nvPr/>
        </p:nvGrpSpPr>
        <p:grpSpPr>
          <a:xfrm>
            <a:off x="7411896" y="3595371"/>
            <a:ext cx="193543" cy="275990"/>
            <a:chOff x="8304647" y="3738687"/>
            <a:chExt cx="225076" cy="320956"/>
          </a:xfrm>
        </p:grpSpPr>
        <p:sp>
          <p:nvSpPr>
            <p:cNvPr id="3208" name="Google Shape;3208;p5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54"/>
          <p:cNvGrpSpPr/>
          <p:nvPr/>
        </p:nvGrpSpPr>
        <p:grpSpPr>
          <a:xfrm>
            <a:off x="7684389" y="3595371"/>
            <a:ext cx="178492" cy="275990"/>
            <a:chOff x="8615101" y="3738687"/>
            <a:chExt cx="207573" cy="320956"/>
          </a:xfrm>
        </p:grpSpPr>
        <p:sp>
          <p:nvSpPr>
            <p:cNvPr id="3212" name="Google Shape;3212;p5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5" name="Google Shape;3215;p54"/>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6" name="Google Shape;3216;p54"/>
          <p:cNvGrpSpPr/>
          <p:nvPr/>
        </p:nvGrpSpPr>
        <p:grpSpPr>
          <a:xfrm>
            <a:off x="7909920" y="3998032"/>
            <a:ext cx="187557" cy="187557"/>
            <a:chOff x="8565775" y="671075"/>
            <a:chExt cx="441000" cy="441000"/>
          </a:xfrm>
        </p:grpSpPr>
        <p:sp>
          <p:nvSpPr>
            <p:cNvPr id="3217" name="Google Shape;3217;p5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9" name="Google Shape;3219;p54"/>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1" name="Google Shape;3221;p54"/>
          <p:cNvGrpSpPr/>
          <p:nvPr/>
        </p:nvGrpSpPr>
        <p:grpSpPr>
          <a:xfrm>
            <a:off x="6064392" y="3070557"/>
            <a:ext cx="587865" cy="517731"/>
            <a:chOff x="6000718" y="3070557"/>
            <a:chExt cx="587865" cy="517731"/>
          </a:xfrm>
        </p:grpSpPr>
        <p:sp>
          <p:nvSpPr>
            <p:cNvPr id="3222" name="Google Shape;3222;p5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2" name="Google Shape;3232;p54"/>
          <p:cNvGrpSpPr/>
          <p:nvPr/>
        </p:nvGrpSpPr>
        <p:grpSpPr>
          <a:xfrm>
            <a:off x="6079197" y="3714217"/>
            <a:ext cx="557665" cy="516387"/>
            <a:chOff x="6015523" y="3714217"/>
            <a:chExt cx="557665" cy="516387"/>
          </a:xfrm>
        </p:grpSpPr>
        <p:grpSp>
          <p:nvGrpSpPr>
            <p:cNvPr id="3233" name="Google Shape;3233;p54"/>
            <p:cNvGrpSpPr/>
            <p:nvPr/>
          </p:nvGrpSpPr>
          <p:grpSpPr>
            <a:xfrm>
              <a:off x="6036094" y="3716980"/>
              <a:ext cx="529822" cy="510480"/>
              <a:chOff x="3148311" y="-545634"/>
              <a:chExt cx="1006118" cy="969572"/>
            </a:xfrm>
          </p:grpSpPr>
          <p:sp>
            <p:nvSpPr>
              <p:cNvPr id="3234" name="Google Shape;3234;p5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4" name="Google Shape;3244;p5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54"/>
          <p:cNvGrpSpPr/>
          <p:nvPr/>
        </p:nvGrpSpPr>
        <p:grpSpPr>
          <a:xfrm>
            <a:off x="6707979" y="3073628"/>
            <a:ext cx="576302" cy="511871"/>
            <a:chOff x="6644304" y="3073628"/>
            <a:chExt cx="576302" cy="511871"/>
          </a:xfrm>
        </p:grpSpPr>
        <p:grpSp>
          <p:nvGrpSpPr>
            <p:cNvPr id="3246" name="Google Shape;3246;p54"/>
            <p:cNvGrpSpPr/>
            <p:nvPr/>
          </p:nvGrpSpPr>
          <p:grpSpPr>
            <a:xfrm>
              <a:off x="6712169" y="3073651"/>
              <a:ext cx="481611" cy="506713"/>
              <a:chOff x="1833536" y="-546641"/>
              <a:chExt cx="914567" cy="962419"/>
            </a:xfrm>
          </p:grpSpPr>
          <p:grpSp>
            <p:nvGrpSpPr>
              <p:cNvPr id="3247" name="Google Shape;3247;p54"/>
              <p:cNvGrpSpPr/>
              <p:nvPr/>
            </p:nvGrpSpPr>
            <p:grpSpPr>
              <a:xfrm>
                <a:off x="1833536" y="-524249"/>
                <a:ext cx="914567" cy="940027"/>
                <a:chOff x="1833536" y="-524249"/>
                <a:chExt cx="914567" cy="940027"/>
              </a:xfrm>
            </p:grpSpPr>
            <p:sp>
              <p:nvSpPr>
                <p:cNvPr id="3248" name="Google Shape;3248;p5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3" name="Google Shape;3253;p5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7" name="Google Shape;3257;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8" name="Google Shape;3258;p54"/>
          <p:cNvGrpSpPr/>
          <p:nvPr/>
        </p:nvGrpSpPr>
        <p:grpSpPr>
          <a:xfrm>
            <a:off x="6715725" y="3714143"/>
            <a:ext cx="560636" cy="516497"/>
            <a:chOff x="6652051" y="3714143"/>
            <a:chExt cx="560636" cy="516497"/>
          </a:xfrm>
        </p:grpSpPr>
        <p:grpSp>
          <p:nvGrpSpPr>
            <p:cNvPr id="3259" name="Google Shape;3259;p54"/>
            <p:cNvGrpSpPr/>
            <p:nvPr/>
          </p:nvGrpSpPr>
          <p:grpSpPr>
            <a:xfrm>
              <a:off x="6669657" y="3716715"/>
              <a:ext cx="466768" cy="464314"/>
              <a:chOff x="3139766" y="765669"/>
              <a:chExt cx="886380" cy="881888"/>
            </a:xfrm>
          </p:grpSpPr>
          <p:grpSp>
            <p:nvGrpSpPr>
              <p:cNvPr id="3260" name="Google Shape;3260;p54"/>
              <p:cNvGrpSpPr/>
              <p:nvPr/>
            </p:nvGrpSpPr>
            <p:grpSpPr>
              <a:xfrm>
                <a:off x="3139766" y="765669"/>
                <a:ext cx="886380" cy="881888"/>
                <a:chOff x="3139766" y="765669"/>
                <a:chExt cx="886380" cy="881888"/>
              </a:xfrm>
            </p:grpSpPr>
            <p:sp>
              <p:nvSpPr>
                <p:cNvPr id="3261" name="Google Shape;3261;p5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0" name="Google Shape;3270;p5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4" name="Google Shape;3274;p5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54"/>
          <p:cNvGrpSpPr/>
          <p:nvPr/>
        </p:nvGrpSpPr>
        <p:grpSpPr>
          <a:xfrm>
            <a:off x="625184" y="1201451"/>
            <a:ext cx="2665073" cy="1317140"/>
            <a:chOff x="793334" y="1192826"/>
            <a:chExt cx="2665073" cy="1317140"/>
          </a:xfrm>
        </p:grpSpPr>
        <p:sp>
          <p:nvSpPr>
            <p:cNvPr id="3276" name="Google Shape;3276;p5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54"/>
          <p:cNvGrpSpPr/>
          <p:nvPr/>
        </p:nvGrpSpPr>
        <p:grpSpPr>
          <a:xfrm>
            <a:off x="3597785" y="3065882"/>
            <a:ext cx="2241344" cy="1330656"/>
            <a:chOff x="3597785" y="3065882"/>
            <a:chExt cx="2241344" cy="1330656"/>
          </a:xfrm>
        </p:grpSpPr>
        <p:grpSp>
          <p:nvGrpSpPr>
            <p:cNvPr id="7244" name="Google Shape;7244;p54"/>
            <p:cNvGrpSpPr/>
            <p:nvPr/>
          </p:nvGrpSpPr>
          <p:grpSpPr>
            <a:xfrm>
              <a:off x="5296908" y="3937355"/>
              <a:ext cx="143198" cy="32380"/>
              <a:chOff x="5296908" y="3937355"/>
              <a:chExt cx="143198" cy="32380"/>
            </a:xfrm>
          </p:grpSpPr>
          <p:sp>
            <p:nvSpPr>
              <p:cNvPr id="7245" name="Google Shape;7245;p5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6" name="Google Shape;7246;p54"/>
              <p:cNvGrpSpPr/>
              <p:nvPr/>
            </p:nvGrpSpPr>
            <p:grpSpPr>
              <a:xfrm>
                <a:off x="5402331" y="3937355"/>
                <a:ext cx="37776" cy="32380"/>
                <a:chOff x="5402331" y="3937355"/>
                <a:chExt cx="37776" cy="32380"/>
              </a:xfrm>
            </p:grpSpPr>
            <p:sp>
              <p:nvSpPr>
                <p:cNvPr id="7247" name="Google Shape;7247;p5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54"/>
              <p:cNvGrpSpPr/>
              <p:nvPr/>
            </p:nvGrpSpPr>
            <p:grpSpPr>
              <a:xfrm>
                <a:off x="5296908" y="3937355"/>
                <a:ext cx="37783" cy="32380"/>
                <a:chOff x="5296908" y="3937355"/>
                <a:chExt cx="37783" cy="32380"/>
              </a:xfrm>
            </p:grpSpPr>
            <p:sp>
              <p:nvSpPr>
                <p:cNvPr id="7250" name="Google Shape;7250;p5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52" name="Google Shape;7252;p54"/>
            <p:cNvGrpSpPr/>
            <p:nvPr/>
          </p:nvGrpSpPr>
          <p:grpSpPr>
            <a:xfrm>
              <a:off x="4724163" y="3119631"/>
              <a:ext cx="120838" cy="84218"/>
              <a:chOff x="4724163" y="3119631"/>
              <a:chExt cx="120838" cy="84218"/>
            </a:xfrm>
          </p:grpSpPr>
          <p:grpSp>
            <p:nvGrpSpPr>
              <p:cNvPr id="7253" name="Google Shape;7253;p54"/>
              <p:cNvGrpSpPr/>
              <p:nvPr/>
            </p:nvGrpSpPr>
            <p:grpSpPr>
              <a:xfrm>
                <a:off x="4746712" y="3132773"/>
                <a:ext cx="86869" cy="56424"/>
                <a:chOff x="4746712" y="3132773"/>
                <a:chExt cx="86869" cy="56424"/>
              </a:xfrm>
            </p:grpSpPr>
            <p:sp>
              <p:nvSpPr>
                <p:cNvPr id="7254" name="Google Shape;7254;p5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54"/>
              <p:cNvGrpSpPr/>
              <p:nvPr/>
            </p:nvGrpSpPr>
            <p:grpSpPr>
              <a:xfrm>
                <a:off x="4773634" y="3143336"/>
                <a:ext cx="37776" cy="32451"/>
                <a:chOff x="4773634" y="3143336"/>
                <a:chExt cx="37776" cy="32451"/>
              </a:xfrm>
            </p:grpSpPr>
            <p:sp>
              <p:nvSpPr>
                <p:cNvPr id="7257" name="Google Shape;7257;p5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54"/>
              <p:cNvGrpSpPr/>
              <p:nvPr/>
            </p:nvGrpSpPr>
            <p:grpSpPr>
              <a:xfrm>
                <a:off x="4724163" y="3131248"/>
                <a:ext cx="37776" cy="32459"/>
                <a:chOff x="4724163" y="3131248"/>
                <a:chExt cx="37776" cy="32459"/>
              </a:xfrm>
            </p:grpSpPr>
            <p:sp>
              <p:nvSpPr>
                <p:cNvPr id="7260" name="Google Shape;7260;p5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4"/>
              <p:cNvGrpSpPr/>
              <p:nvPr/>
            </p:nvGrpSpPr>
            <p:grpSpPr>
              <a:xfrm>
                <a:off x="4755081" y="3176054"/>
                <a:ext cx="32357" cy="27795"/>
                <a:chOff x="4755081" y="3176054"/>
                <a:chExt cx="32357" cy="27795"/>
              </a:xfrm>
            </p:grpSpPr>
            <p:sp>
              <p:nvSpPr>
                <p:cNvPr id="7263" name="Google Shape;7263;p5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54"/>
              <p:cNvGrpSpPr/>
              <p:nvPr/>
            </p:nvGrpSpPr>
            <p:grpSpPr>
              <a:xfrm>
                <a:off x="4812550" y="3119631"/>
                <a:ext cx="32451" cy="27803"/>
                <a:chOff x="4812550" y="3119631"/>
                <a:chExt cx="32451" cy="27803"/>
              </a:xfrm>
            </p:grpSpPr>
            <p:sp>
              <p:nvSpPr>
                <p:cNvPr id="7266" name="Google Shape;7266;p5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68" name="Google Shape;7268;p54"/>
            <p:cNvGrpSpPr/>
            <p:nvPr/>
          </p:nvGrpSpPr>
          <p:grpSpPr>
            <a:xfrm>
              <a:off x="5382826" y="4027197"/>
              <a:ext cx="268967" cy="250422"/>
              <a:chOff x="5382826" y="4027197"/>
              <a:chExt cx="268967" cy="250422"/>
            </a:xfrm>
          </p:grpSpPr>
          <p:grpSp>
            <p:nvGrpSpPr>
              <p:cNvPr id="7269" name="Google Shape;7269;p54"/>
              <p:cNvGrpSpPr/>
              <p:nvPr/>
            </p:nvGrpSpPr>
            <p:grpSpPr>
              <a:xfrm>
                <a:off x="5405280" y="4042510"/>
                <a:ext cx="237570" cy="218647"/>
                <a:chOff x="5405280" y="4042510"/>
                <a:chExt cx="237570" cy="218647"/>
              </a:xfrm>
            </p:grpSpPr>
            <p:sp>
              <p:nvSpPr>
                <p:cNvPr id="7270" name="Google Shape;7270;p5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54"/>
              <p:cNvGrpSpPr/>
              <p:nvPr/>
            </p:nvGrpSpPr>
            <p:grpSpPr>
              <a:xfrm>
                <a:off x="5382826" y="4125549"/>
                <a:ext cx="37776" cy="32380"/>
                <a:chOff x="5382826" y="4125549"/>
                <a:chExt cx="37776" cy="32380"/>
              </a:xfrm>
            </p:grpSpPr>
            <p:sp>
              <p:nvSpPr>
                <p:cNvPr id="7277" name="Google Shape;7277;p5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54"/>
              <p:cNvGrpSpPr/>
              <p:nvPr/>
            </p:nvGrpSpPr>
            <p:grpSpPr>
              <a:xfrm>
                <a:off x="5475680" y="4195587"/>
                <a:ext cx="37783" cy="32364"/>
                <a:chOff x="5475680" y="4195587"/>
                <a:chExt cx="37783" cy="32364"/>
              </a:xfrm>
            </p:grpSpPr>
            <p:sp>
              <p:nvSpPr>
                <p:cNvPr id="7280" name="Google Shape;7280;p5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54"/>
              <p:cNvGrpSpPr/>
              <p:nvPr/>
            </p:nvGrpSpPr>
            <p:grpSpPr>
              <a:xfrm>
                <a:off x="5532575" y="4027197"/>
                <a:ext cx="33308" cy="32262"/>
                <a:chOff x="5532575" y="4027197"/>
                <a:chExt cx="33308" cy="32262"/>
              </a:xfrm>
            </p:grpSpPr>
            <p:sp>
              <p:nvSpPr>
                <p:cNvPr id="7283" name="Google Shape;7283;p5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54"/>
              <p:cNvGrpSpPr/>
              <p:nvPr/>
            </p:nvGrpSpPr>
            <p:grpSpPr>
              <a:xfrm>
                <a:off x="5590706" y="4245348"/>
                <a:ext cx="33497" cy="32270"/>
                <a:chOff x="5590706" y="4245348"/>
                <a:chExt cx="33497" cy="32270"/>
              </a:xfrm>
            </p:grpSpPr>
            <p:sp>
              <p:nvSpPr>
                <p:cNvPr id="7286" name="Google Shape;7286;p5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54"/>
              <p:cNvGrpSpPr/>
              <p:nvPr/>
            </p:nvGrpSpPr>
            <p:grpSpPr>
              <a:xfrm>
                <a:off x="5618681" y="4109677"/>
                <a:ext cx="33112" cy="32357"/>
                <a:chOff x="5618681" y="4109677"/>
                <a:chExt cx="33112" cy="32357"/>
              </a:xfrm>
            </p:grpSpPr>
            <p:sp>
              <p:nvSpPr>
                <p:cNvPr id="7289" name="Google Shape;7289;p5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54"/>
              <p:cNvGrpSpPr/>
              <p:nvPr/>
            </p:nvGrpSpPr>
            <p:grpSpPr>
              <a:xfrm>
                <a:off x="5479298" y="4128262"/>
                <a:ext cx="31405" cy="26906"/>
                <a:chOff x="5479298" y="4128262"/>
                <a:chExt cx="31405" cy="26906"/>
              </a:xfrm>
            </p:grpSpPr>
            <p:sp>
              <p:nvSpPr>
                <p:cNvPr id="7292" name="Google Shape;7292;p5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54"/>
              <p:cNvGrpSpPr/>
              <p:nvPr/>
            </p:nvGrpSpPr>
            <p:grpSpPr>
              <a:xfrm>
                <a:off x="5582903" y="4180116"/>
                <a:ext cx="31499" cy="26898"/>
                <a:chOff x="5582903" y="4180116"/>
                <a:chExt cx="31499" cy="26898"/>
              </a:xfrm>
            </p:grpSpPr>
            <p:sp>
              <p:nvSpPr>
                <p:cNvPr id="7295" name="Google Shape;7295;p5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7" name="Google Shape;7297;p54"/>
            <p:cNvGrpSpPr/>
            <p:nvPr/>
          </p:nvGrpSpPr>
          <p:grpSpPr>
            <a:xfrm>
              <a:off x="3977681" y="3230323"/>
              <a:ext cx="94584" cy="84085"/>
              <a:chOff x="3977681" y="3230323"/>
              <a:chExt cx="94584" cy="84085"/>
            </a:xfrm>
          </p:grpSpPr>
          <p:grpSp>
            <p:nvGrpSpPr>
              <p:cNvPr id="7298" name="Google Shape;7298;p54"/>
              <p:cNvGrpSpPr/>
              <p:nvPr/>
            </p:nvGrpSpPr>
            <p:grpSpPr>
              <a:xfrm>
                <a:off x="4000135" y="3243041"/>
                <a:ext cx="59570" cy="57186"/>
                <a:chOff x="4000135" y="3243041"/>
                <a:chExt cx="59570" cy="57186"/>
              </a:xfrm>
            </p:grpSpPr>
            <p:sp>
              <p:nvSpPr>
                <p:cNvPr id="7299" name="Google Shape;7299;p5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54"/>
              <p:cNvGrpSpPr/>
              <p:nvPr/>
            </p:nvGrpSpPr>
            <p:grpSpPr>
              <a:xfrm>
                <a:off x="3977681" y="3245872"/>
                <a:ext cx="37783" cy="32380"/>
                <a:chOff x="3977681" y="3245872"/>
                <a:chExt cx="37783" cy="32380"/>
              </a:xfrm>
            </p:grpSpPr>
            <p:sp>
              <p:nvSpPr>
                <p:cNvPr id="7303" name="Google Shape;7303;p5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54"/>
              <p:cNvGrpSpPr/>
              <p:nvPr/>
            </p:nvGrpSpPr>
            <p:grpSpPr>
              <a:xfrm>
                <a:off x="4040860" y="3262672"/>
                <a:ext cx="31405" cy="27001"/>
                <a:chOff x="4040860" y="3262672"/>
                <a:chExt cx="31405" cy="27001"/>
              </a:xfrm>
            </p:grpSpPr>
            <p:sp>
              <p:nvSpPr>
                <p:cNvPr id="7306" name="Google Shape;7306;p5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54"/>
              <p:cNvGrpSpPr/>
              <p:nvPr/>
            </p:nvGrpSpPr>
            <p:grpSpPr>
              <a:xfrm>
                <a:off x="4021072" y="3230323"/>
                <a:ext cx="31397" cy="26906"/>
                <a:chOff x="4021072" y="3230323"/>
                <a:chExt cx="31397" cy="26906"/>
              </a:xfrm>
            </p:grpSpPr>
            <p:sp>
              <p:nvSpPr>
                <p:cNvPr id="7309" name="Google Shape;7309;p5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54"/>
              <p:cNvGrpSpPr/>
              <p:nvPr/>
            </p:nvGrpSpPr>
            <p:grpSpPr>
              <a:xfrm>
                <a:off x="4001472" y="3287462"/>
                <a:ext cx="31499" cy="26945"/>
                <a:chOff x="4001472" y="3287462"/>
                <a:chExt cx="31499" cy="26945"/>
              </a:xfrm>
            </p:grpSpPr>
            <p:sp>
              <p:nvSpPr>
                <p:cNvPr id="7312" name="Google Shape;7312;p5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14" name="Google Shape;7314;p54"/>
            <p:cNvGrpSpPr/>
            <p:nvPr/>
          </p:nvGrpSpPr>
          <p:grpSpPr>
            <a:xfrm>
              <a:off x="4084715" y="3258865"/>
              <a:ext cx="184961" cy="137268"/>
              <a:chOff x="4084715" y="3258865"/>
              <a:chExt cx="184961" cy="137268"/>
            </a:xfrm>
          </p:grpSpPr>
          <p:grpSp>
            <p:nvGrpSpPr>
              <p:cNvPr id="7315" name="Google Shape;7315;p54"/>
              <p:cNvGrpSpPr/>
              <p:nvPr/>
            </p:nvGrpSpPr>
            <p:grpSpPr>
              <a:xfrm>
                <a:off x="4107453" y="3271583"/>
                <a:ext cx="153470" cy="110275"/>
                <a:chOff x="4107453" y="3271583"/>
                <a:chExt cx="153470" cy="110275"/>
              </a:xfrm>
            </p:grpSpPr>
            <p:sp>
              <p:nvSpPr>
                <p:cNvPr id="7316" name="Google Shape;7316;p5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54"/>
              <p:cNvGrpSpPr/>
              <p:nvPr/>
            </p:nvGrpSpPr>
            <p:grpSpPr>
              <a:xfrm>
                <a:off x="4136947" y="3258865"/>
                <a:ext cx="31499" cy="27001"/>
                <a:chOff x="4136947" y="3258865"/>
                <a:chExt cx="31499" cy="27001"/>
              </a:xfrm>
            </p:grpSpPr>
            <p:sp>
              <p:nvSpPr>
                <p:cNvPr id="7321" name="Google Shape;7321;p5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54"/>
              <p:cNvGrpSpPr/>
              <p:nvPr/>
            </p:nvGrpSpPr>
            <p:grpSpPr>
              <a:xfrm>
                <a:off x="4084715" y="3266478"/>
                <a:ext cx="31468" cy="26898"/>
                <a:chOff x="4084715" y="3266478"/>
                <a:chExt cx="31468" cy="26898"/>
              </a:xfrm>
            </p:grpSpPr>
            <p:sp>
              <p:nvSpPr>
                <p:cNvPr id="7324" name="Google Shape;7324;p5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54"/>
              <p:cNvGrpSpPr/>
              <p:nvPr/>
            </p:nvGrpSpPr>
            <p:grpSpPr>
              <a:xfrm>
                <a:off x="4159213" y="3279849"/>
                <a:ext cx="31405" cy="26945"/>
                <a:chOff x="4159213" y="3279849"/>
                <a:chExt cx="31405" cy="26945"/>
              </a:xfrm>
            </p:grpSpPr>
            <p:sp>
              <p:nvSpPr>
                <p:cNvPr id="7327" name="Google Shape;7327;p5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54"/>
              <p:cNvGrpSpPr/>
              <p:nvPr/>
            </p:nvGrpSpPr>
            <p:grpSpPr>
              <a:xfrm>
                <a:off x="4201550" y="3266502"/>
                <a:ext cx="31405" cy="26883"/>
                <a:chOff x="4201550" y="3266502"/>
                <a:chExt cx="31405" cy="26883"/>
              </a:xfrm>
            </p:grpSpPr>
            <p:sp>
              <p:nvSpPr>
                <p:cNvPr id="7330" name="Google Shape;7330;p5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54"/>
              <p:cNvGrpSpPr/>
              <p:nvPr/>
            </p:nvGrpSpPr>
            <p:grpSpPr>
              <a:xfrm>
                <a:off x="4201550" y="3338278"/>
                <a:ext cx="31405" cy="26930"/>
                <a:chOff x="4201550" y="3338278"/>
                <a:chExt cx="31405" cy="26930"/>
              </a:xfrm>
            </p:grpSpPr>
            <p:sp>
              <p:nvSpPr>
                <p:cNvPr id="7333" name="Google Shape;7333;p5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54"/>
              <p:cNvGrpSpPr/>
              <p:nvPr/>
            </p:nvGrpSpPr>
            <p:grpSpPr>
              <a:xfrm>
                <a:off x="4238272" y="3369132"/>
                <a:ext cx="31405" cy="27001"/>
                <a:chOff x="4238272" y="3369132"/>
                <a:chExt cx="31405" cy="27001"/>
              </a:xfrm>
            </p:grpSpPr>
            <p:sp>
              <p:nvSpPr>
                <p:cNvPr id="7336" name="Google Shape;7336;p5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8" name="Google Shape;7338;p54"/>
            <p:cNvGrpSpPr/>
            <p:nvPr/>
          </p:nvGrpSpPr>
          <p:grpSpPr>
            <a:xfrm>
              <a:off x="4068639" y="3200169"/>
              <a:ext cx="77643" cy="37272"/>
              <a:chOff x="4068639" y="3200169"/>
              <a:chExt cx="77643" cy="37272"/>
            </a:xfrm>
          </p:grpSpPr>
          <p:sp>
            <p:nvSpPr>
              <p:cNvPr id="7339" name="Google Shape;7339;p5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0" name="Google Shape;7340;p54"/>
              <p:cNvGrpSpPr/>
              <p:nvPr/>
            </p:nvGrpSpPr>
            <p:grpSpPr>
              <a:xfrm>
                <a:off x="4114878" y="3200169"/>
                <a:ext cx="31405" cy="26993"/>
                <a:chOff x="4114878" y="3200169"/>
                <a:chExt cx="31405" cy="26993"/>
              </a:xfrm>
            </p:grpSpPr>
            <p:sp>
              <p:nvSpPr>
                <p:cNvPr id="7341" name="Google Shape;7341;p5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54"/>
              <p:cNvGrpSpPr/>
              <p:nvPr/>
            </p:nvGrpSpPr>
            <p:grpSpPr>
              <a:xfrm>
                <a:off x="4068639" y="3210535"/>
                <a:ext cx="31499" cy="26906"/>
                <a:chOff x="4068639" y="3210535"/>
                <a:chExt cx="31499" cy="26906"/>
              </a:xfrm>
            </p:grpSpPr>
            <p:sp>
              <p:nvSpPr>
                <p:cNvPr id="7344" name="Google Shape;7344;p5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46" name="Google Shape;7346;p54"/>
            <p:cNvGrpSpPr/>
            <p:nvPr/>
          </p:nvGrpSpPr>
          <p:grpSpPr>
            <a:xfrm>
              <a:off x="3869702" y="3066935"/>
              <a:ext cx="382664" cy="190294"/>
              <a:chOff x="3869702" y="3066935"/>
              <a:chExt cx="382664" cy="190294"/>
            </a:xfrm>
          </p:grpSpPr>
          <p:grpSp>
            <p:nvGrpSpPr>
              <p:cNvPr id="7347" name="Google Shape;7347;p54"/>
              <p:cNvGrpSpPr/>
              <p:nvPr/>
            </p:nvGrpSpPr>
            <p:grpSpPr>
              <a:xfrm>
                <a:off x="3888633" y="3082351"/>
                <a:ext cx="351172" cy="160698"/>
                <a:chOff x="3888633" y="3082351"/>
                <a:chExt cx="351172" cy="160698"/>
              </a:xfrm>
            </p:grpSpPr>
            <p:sp>
              <p:nvSpPr>
                <p:cNvPr id="7348" name="Google Shape;7348;p5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54"/>
              <p:cNvGrpSpPr/>
              <p:nvPr/>
            </p:nvGrpSpPr>
            <p:grpSpPr>
              <a:xfrm>
                <a:off x="4143703" y="3066935"/>
                <a:ext cx="37783" cy="32357"/>
                <a:chOff x="4143703" y="3066935"/>
                <a:chExt cx="37783" cy="32357"/>
              </a:xfrm>
            </p:grpSpPr>
            <p:sp>
              <p:nvSpPr>
                <p:cNvPr id="7355" name="Google Shape;7355;p5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54"/>
              <p:cNvGrpSpPr/>
              <p:nvPr/>
            </p:nvGrpSpPr>
            <p:grpSpPr>
              <a:xfrm>
                <a:off x="4044565" y="3103563"/>
                <a:ext cx="37783" cy="32451"/>
                <a:chOff x="4044565" y="3103563"/>
                <a:chExt cx="37783" cy="32451"/>
              </a:xfrm>
            </p:grpSpPr>
            <p:sp>
              <p:nvSpPr>
                <p:cNvPr id="7358" name="Google Shape;7358;p5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54"/>
              <p:cNvGrpSpPr/>
              <p:nvPr/>
            </p:nvGrpSpPr>
            <p:grpSpPr>
              <a:xfrm>
                <a:off x="4017454" y="3188237"/>
                <a:ext cx="37776" cy="32357"/>
                <a:chOff x="4017454" y="3188237"/>
                <a:chExt cx="37776" cy="32357"/>
              </a:xfrm>
            </p:grpSpPr>
            <p:sp>
              <p:nvSpPr>
                <p:cNvPr id="7361" name="Google Shape;7361;p5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54"/>
              <p:cNvGrpSpPr/>
              <p:nvPr/>
            </p:nvGrpSpPr>
            <p:grpSpPr>
              <a:xfrm>
                <a:off x="3921548" y="3157509"/>
                <a:ext cx="37783" cy="32357"/>
                <a:chOff x="3921548" y="3157509"/>
                <a:chExt cx="37783" cy="32357"/>
              </a:xfrm>
            </p:grpSpPr>
            <p:sp>
              <p:nvSpPr>
                <p:cNvPr id="7364" name="Google Shape;7364;p5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54"/>
              <p:cNvGrpSpPr/>
              <p:nvPr/>
            </p:nvGrpSpPr>
            <p:grpSpPr>
              <a:xfrm>
                <a:off x="3939056" y="3211620"/>
                <a:ext cx="37783" cy="32380"/>
                <a:chOff x="3939056" y="3211620"/>
                <a:chExt cx="37783" cy="32380"/>
              </a:xfrm>
            </p:grpSpPr>
            <p:sp>
              <p:nvSpPr>
                <p:cNvPr id="7367" name="Google Shape;7367;p5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54"/>
              <p:cNvGrpSpPr/>
              <p:nvPr/>
            </p:nvGrpSpPr>
            <p:grpSpPr>
              <a:xfrm>
                <a:off x="4176240" y="3136965"/>
                <a:ext cx="31405" cy="26930"/>
                <a:chOff x="4176240" y="3136965"/>
                <a:chExt cx="31405" cy="26930"/>
              </a:xfrm>
            </p:grpSpPr>
            <p:sp>
              <p:nvSpPr>
                <p:cNvPr id="7370" name="Google Shape;7370;p5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54"/>
              <p:cNvGrpSpPr/>
              <p:nvPr/>
            </p:nvGrpSpPr>
            <p:grpSpPr>
              <a:xfrm>
                <a:off x="4133148" y="3152593"/>
                <a:ext cx="31499" cy="27001"/>
                <a:chOff x="4133148" y="3152593"/>
                <a:chExt cx="31499" cy="27001"/>
              </a:xfrm>
            </p:grpSpPr>
            <p:sp>
              <p:nvSpPr>
                <p:cNvPr id="7373" name="Google Shape;7373;p5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54"/>
              <p:cNvGrpSpPr/>
              <p:nvPr/>
            </p:nvGrpSpPr>
            <p:grpSpPr>
              <a:xfrm>
                <a:off x="4220866" y="3073534"/>
                <a:ext cx="31499" cy="26898"/>
                <a:chOff x="4220866" y="3073534"/>
                <a:chExt cx="31499" cy="26898"/>
              </a:xfrm>
            </p:grpSpPr>
            <p:sp>
              <p:nvSpPr>
                <p:cNvPr id="7376" name="Google Shape;7376;p5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54"/>
              <p:cNvGrpSpPr/>
              <p:nvPr/>
            </p:nvGrpSpPr>
            <p:grpSpPr>
              <a:xfrm>
                <a:off x="3869702" y="3230323"/>
                <a:ext cx="31499" cy="26906"/>
                <a:chOff x="3869702" y="3230323"/>
                <a:chExt cx="31499" cy="26906"/>
              </a:xfrm>
            </p:grpSpPr>
            <p:sp>
              <p:nvSpPr>
                <p:cNvPr id="7379" name="Google Shape;7379;p5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81" name="Google Shape;7381;p54"/>
            <p:cNvGrpSpPr/>
            <p:nvPr/>
          </p:nvGrpSpPr>
          <p:grpSpPr>
            <a:xfrm>
              <a:off x="4271383" y="3065882"/>
              <a:ext cx="304556" cy="341663"/>
              <a:chOff x="4271383" y="3065882"/>
              <a:chExt cx="304556" cy="341663"/>
            </a:xfrm>
          </p:grpSpPr>
          <p:grpSp>
            <p:nvGrpSpPr>
              <p:cNvPr id="7382" name="Google Shape;7382;p54"/>
              <p:cNvGrpSpPr/>
              <p:nvPr/>
            </p:nvGrpSpPr>
            <p:grpSpPr>
              <a:xfrm>
                <a:off x="4293838" y="3078639"/>
                <a:ext cx="269353" cy="311973"/>
                <a:chOff x="4293838" y="3078639"/>
                <a:chExt cx="269353" cy="311973"/>
              </a:xfrm>
            </p:grpSpPr>
            <p:sp>
              <p:nvSpPr>
                <p:cNvPr id="7383" name="Google Shape;7383;p5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54"/>
              <p:cNvGrpSpPr/>
              <p:nvPr/>
            </p:nvGrpSpPr>
            <p:grpSpPr>
              <a:xfrm>
                <a:off x="4538164" y="3342061"/>
                <a:ext cx="37776" cy="32380"/>
                <a:chOff x="4538164" y="3342061"/>
                <a:chExt cx="37776" cy="32380"/>
              </a:xfrm>
            </p:grpSpPr>
            <p:sp>
              <p:nvSpPr>
                <p:cNvPr id="7401" name="Google Shape;7401;p5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54"/>
              <p:cNvGrpSpPr/>
              <p:nvPr/>
            </p:nvGrpSpPr>
            <p:grpSpPr>
              <a:xfrm>
                <a:off x="4271383" y="3194742"/>
                <a:ext cx="37783" cy="32420"/>
                <a:chOff x="4271383" y="3194742"/>
                <a:chExt cx="37783" cy="32420"/>
              </a:xfrm>
            </p:grpSpPr>
            <p:sp>
              <p:nvSpPr>
                <p:cNvPr id="7404" name="Google Shape;7404;p5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54"/>
              <p:cNvGrpSpPr/>
              <p:nvPr/>
            </p:nvGrpSpPr>
            <p:grpSpPr>
              <a:xfrm>
                <a:off x="4284416" y="3084058"/>
                <a:ext cx="37783" cy="32357"/>
                <a:chOff x="4284416" y="3084058"/>
                <a:chExt cx="37783" cy="32357"/>
              </a:xfrm>
            </p:grpSpPr>
            <p:sp>
              <p:nvSpPr>
                <p:cNvPr id="7407" name="Google Shape;7407;p5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54"/>
              <p:cNvGrpSpPr/>
              <p:nvPr/>
            </p:nvGrpSpPr>
            <p:grpSpPr>
              <a:xfrm>
                <a:off x="4478697" y="3297561"/>
                <a:ext cx="37776" cy="32451"/>
                <a:chOff x="4478697" y="3297561"/>
                <a:chExt cx="37776" cy="32451"/>
              </a:xfrm>
            </p:grpSpPr>
            <p:sp>
              <p:nvSpPr>
                <p:cNvPr id="7410" name="Google Shape;7410;p5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54"/>
              <p:cNvGrpSpPr/>
              <p:nvPr/>
            </p:nvGrpSpPr>
            <p:grpSpPr>
              <a:xfrm>
                <a:off x="4411813" y="3331711"/>
                <a:ext cx="37776" cy="32451"/>
                <a:chOff x="4411813" y="3331711"/>
                <a:chExt cx="37776" cy="32451"/>
              </a:xfrm>
            </p:grpSpPr>
            <p:sp>
              <p:nvSpPr>
                <p:cNvPr id="7413" name="Google Shape;7413;p5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7415;p54"/>
              <p:cNvGrpSpPr/>
              <p:nvPr/>
            </p:nvGrpSpPr>
            <p:grpSpPr>
              <a:xfrm>
                <a:off x="4337984" y="3375188"/>
                <a:ext cx="37776" cy="32357"/>
                <a:chOff x="4337984" y="3375188"/>
                <a:chExt cx="37776" cy="32357"/>
              </a:xfrm>
            </p:grpSpPr>
            <p:sp>
              <p:nvSpPr>
                <p:cNvPr id="7416" name="Google Shape;7416;p5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54"/>
              <p:cNvGrpSpPr/>
              <p:nvPr/>
            </p:nvGrpSpPr>
            <p:grpSpPr>
              <a:xfrm>
                <a:off x="4494867" y="3090530"/>
                <a:ext cx="37878" cy="32451"/>
                <a:chOff x="4494867" y="3090530"/>
                <a:chExt cx="37878" cy="32451"/>
              </a:xfrm>
            </p:grpSpPr>
            <p:sp>
              <p:nvSpPr>
                <p:cNvPr id="7419" name="Google Shape;7419;p5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54"/>
              <p:cNvGrpSpPr/>
              <p:nvPr/>
            </p:nvGrpSpPr>
            <p:grpSpPr>
              <a:xfrm>
                <a:off x="4525124" y="3207774"/>
                <a:ext cx="37783" cy="32420"/>
                <a:chOff x="4525124" y="3207774"/>
                <a:chExt cx="37783" cy="32420"/>
              </a:xfrm>
            </p:grpSpPr>
            <p:sp>
              <p:nvSpPr>
                <p:cNvPr id="7422" name="Google Shape;7422;p5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54"/>
              <p:cNvGrpSpPr/>
              <p:nvPr/>
            </p:nvGrpSpPr>
            <p:grpSpPr>
              <a:xfrm>
                <a:off x="4440544" y="3176479"/>
                <a:ext cx="31499" cy="26898"/>
                <a:chOff x="4440544" y="3176479"/>
                <a:chExt cx="31499" cy="26898"/>
              </a:xfrm>
            </p:grpSpPr>
            <p:sp>
              <p:nvSpPr>
                <p:cNvPr id="7425" name="Google Shape;7425;p5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54"/>
              <p:cNvGrpSpPr/>
              <p:nvPr/>
            </p:nvGrpSpPr>
            <p:grpSpPr>
              <a:xfrm>
                <a:off x="4350545" y="3156400"/>
                <a:ext cx="31405" cy="27001"/>
                <a:chOff x="4350545" y="3156400"/>
                <a:chExt cx="31405" cy="27001"/>
              </a:xfrm>
            </p:grpSpPr>
            <p:sp>
              <p:nvSpPr>
                <p:cNvPr id="7428" name="Google Shape;7428;p5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54"/>
              <p:cNvGrpSpPr/>
              <p:nvPr/>
            </p:nvGrpSpPr>
            <p:grpSpPr>
              <a:xfrm>
                <a:off x="4376703" y="3255058"/>
                <a:ext cx="31405" cy="27001"/>
                <a:chOff x="4376703" y="3255058"/>
                <a:chExt cx="31405" cy="27001"/>
              </a:xfrm>
            </p:grpSpPr>
            <p:sp>
              <p:nvSpPr>
                <p:cNvPr id="7431" name="Google Shape;7431;p5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54"/>
              <p:cNvGrpSpPr/>
              <p:nvPr/>
            </p:nvGrpSpPr>
            <p:grpSpPr>
              <a:xfrm>
                <a:off x="4331322" y="3283656"/>
                <a:ext cx="31405" cy="26945"/>
                <a:chOff x="4331322" y="3283656"/>
                <a:chExt cx="31405" cy="26945"/>
              </a:xfrm>
            </p:grpSpPr>
            <p:sp>
              <p:nvSpPr>
                <p:cNvPr id="7434" name="Google Shape;7434;p5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54"/>
              <p:cNvGrpSpPr/>
              <p:nvPr/>
            </p:nvGrpSpPr>
            <p:grpSpPr>
              <a:xfrm>
                <a:off x="4380510" y="3065882"/>
                <a:ext cx="31405" cy="26938"/>
                <a:chOff x="4380510" y="3065882"/>
                <a:chExt cx="31405" cy="26938"/>
              </a:xfrm>
            </p:grpSpPr>
            <p:sp>
              <p:nvSpPr>
                <p:cNvPr id="7437" name="Google Shape;7437;p5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9" name="Google Shape;7439;p54"/>
            <p:cNvGrpSpPr/>
            <p:nvPr/>
          </p:nvGrpSpPr>
          <p:grpSpPr>
            <a:xfrm>
              <a:off x="4558998" y="3188237"/>
              <a:ext cx="1280131" cy="1052746"/>
              <a:chOff x="4558998" y="3188237"/>
              <a:chExt cx="1280131" cy="1052746"/>
            </a:xfrm>
          </p:grpSpPr>
          <p:sp>
            <p:nvSpPr>
              <p:cNvPr id="7440" name="Google Shape;7440;p5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1" name="Google Shape;7441;p54"/>
              <p:cNvGrpSpPr/>
              <p:nvPr/>
            </p:nvGrpSpPr>
            <p:grpSpPr>
              <a:xfrm>
                <a:off x="4579164" y="3203653"/>
                <a:ext cx="1244833" cy="1020397"/>
                <a:chOff x="4579164" y="3203653"/>
                <a:chExt cx="1244833" cy="1020397"/>
              </a:xfrm>
            </p:grpSpPr>
            <p:sp>
              <p:nvSpPr>
                <p:cNvPr id="7442" name="Google Shape;7442;p5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4" name="Google Shape;7444;p54"/>
                <p:cNvGrpSpPr/>
                <p:nvPr/>
              </p:nvGrpSpPr>
              <p:grpSpPr>
                <a:xfrm>
                  <a:off x="4579164" y="3203653"/>
                  <a:ext cx="1244833" cy="1020397"/>
                  <a:chOff x="4579164" y="3203653"/>
                  <a:chExt cx="1244833" cy="1020397"/>
                </a:xfrm>
              </p:grpSpPr>
              <p:sp>
                <p:nvSpPr>
                  <p:cNvPr id="7445" name="Google Shape;7445;p5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7" name="Google Shape;7447;p54"/>
                  <p:cNvGrpSpPr/>
                  <p:nvPr/>
                </p:nvGrpSpPr>
                <p:grpSpPr>
                  <a:xfrm>
                    <a:off x="4579164" y="3203653"/>
                    <a:ext cx="1244833" cy="1020397"/>
                    <a:chOff x="4579164" y="3203653"/>
                    <a:chExt cx="1244833" cy="1020397"/>
                  </a:xfrm>
                </p:grpSpPr>
                <p:sp>
                  <p:nvSpPr>
                    <p:cNvPr id="7448" name="Google Shape;7448;p5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6" name="Google Shape;7456;p54"/>
                    <p:cNvGrpSpPr/>
                    <p:nvPr/>
                  </p:nvGrpSpPr>
                  <p:grpSpPr>
                    <a:xfrm>
                      <a:off x="4579164" y="3203653"/>
                      <a:ext cx="1244833" cy="1020397"/>
                      <a:chOff x="4579164" y="3203653"/>
                      <a:chExt cx="1244833" cy="1020397"/>
                    </a:xfrm>
                  </p:grpSpPr>
                  <p:sp>
                    <p:nvSpPr>
                      <p:cNvPr id="7457" name="Google Shape;7457;p5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1" name="Google Shape;7471;p54"/>
                      <p:cNvGrpSpPr/>
                      <p:nvPr/>
                    </p:nvGrpSpPr>
                    <p:grpSpPr>
                      <a:xfrm>
                        <a:off x="4579164" y="3203653"/>
                        <a:ext cx="1244833" cy="1020397"/>
                        <a:chOff x="4579164" y="3203653"/>
                        <a:chExt cx="1244833" cy="1020397"/>
                      </a:xfrm>
                    </p:grpSpPr>
                    <p:sp>
                      <p:nvSpPr>
                        <p:cNvPr id="7472" name="Google Shape;7472;p5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6" name="Google Shape;7496;p54"/>
                        <p:cNvGrpSpPr/>
                        <p:nvPr/>
                      </p:nvGrpSpPr>
                      <p:grpSpPr>
                        <a:xfrm>
                          <a:off x="4579164" y="3203653"/>
                          <a:ext cx="1244833" cy="1020397"/>
                          <a:chOff x="4579164" y="3203653"/>
                          <a:chExt cx="1244833" cy="1020397"/>
                        </a:xfrm>
                      </p:grpSpPr>
                      <p:sp>
                        <p:nvSpPr>
                          <p:cNvPr id="7497" name="Google Shape;7497;p5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8" name="Google Shape;7498;p54"/>
                          <p:cNvGrpSpPr/>
                          <p:nvPr/>
                        </p:nvGrpSpPr>
                        <p:grpSpPr>
                          <a:xfrm>
                            <a:off x="4579164" y="3203653"/>
                            <a:ext cx="1244833" cy="1020397"/>
                            <a:chOff x="4579164" y="3203653"/>
                            <a:chExt cx="1244833" cy="1020397"/>
                          </a:xfrm>
                        </p:grpSpPr>
                        <p:sp>
                          <p:nvSpPr>
                            <p:cNvPr id="7499" name="Google Shape;7499;p5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6" name="Google Shape;7506;p54"/>
                            <p:cNvGrpSpPr/>
                            <p:nvPr/>
                          </p:nvGrpSpPr>
                          <p:grpSpPr>
                            <a:xfrm>
                              <a:off x="4579164" y="3203653"/>
                              <a:ext cx="1244833" cy="1020397"/>
                              <a:chOff x="4579164" y="3203653"/>
                              <a:chExt cx="1244833" cy="1020397"/>
                            </a:xfrm>
                          </p:grpSpPr>
                          <p:sp>
                            <p:nvSpPr>
                              <p:cNvPr id="7507" name="Google Shape;7507;p5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0" name="Google Shape;7520;p54"/>
                              <p:cNvGrpSpPr/>
                              <p:nvPr/>
                            </p:nvGrpSpPr>
                            <p:grpSpPr>
                              <a:xfrm>
                                <a:off x="4579164" y="3203653"/>
                                <a:ext cx="1244833" cy="1020397"/>
                                <a:chOff x="4579164" y="3203653"/>
                                <a:chExt cx="1244833" cy="1020397"/>
                              </a:xfrm>
                            </p:grpSpPr>
                            <p:sp>
                              <p:nvSpPr>
                                <p:cNvPr id="7521" name="Google Shape;7521;p5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8" name="Google Shape;7528;p54"/>
                                <p:cNvGrpSpPr/>
                                <p:nvPr/>
                              </p:nvGrpSpPr>
                              <p:grpSpPr>
                                <a:xfrm>
                                  <a:off x="4579164" y="3203653"/>
                                  <a:ext cx="1244833" cy="1020397"/>
                                  <a:chOff x="4579164" y="3203653"/>
                                  <a:chExt cx="1244833" cy="1020397"/>
                                </a:xfrm>
                              </p:grpSpPr>
                              <p:sp>
                                <p:nvSpPr>
                                  <p:cNvPr id="7529" name="Google Shape;7529;p5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4" name="Google Shape;7534;p54"/>
                                  <p:cNvGrpSpPr/>
                                  <p:nvPr/>
                                </p:nvGrpSpPr>
                                <p:grpSpPr>
                                  <a:xfrm>
                                    <a:off x="4579164" y="3203653"/>
                                    <a:ext cx="1244833" cy="1020397"/>
                                    <a:chOff x="4579164" y="3203653"/>
                                    <a:chExt cx="1244833" cy="1020397"/>
                                  </a:xfrm>
                                </p:grpSpPr>
                                <p:sp>
                                  <p:nvSpPr>
                                    <p:cNvPr id="7535" name="Google Shape;7535;p5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539" name="Google Shape;7539;p5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542" name="Google Shape;7542;p5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543" name="Google Shape;7543;p54"/>
              <p:cNvGrpSpPr/>
              <p:nvPr/>
            </p:nvGrpSpPr>
            <p:grpSpPr>
              <a:xfrm>
                <a:off x="4595437" y="3598775"/>
                <a:ext cx="37776" cy="32451"/>
                <a:chOff x="4595437" y="3598775"/>
                <a:chExt cx="37776" cy="32451"/>
              </a:xfrm>
            </p:grpSpPr>
            <p:sp>
              <p:nvSpPr>
                <p:cNvPr id="7544" name="Google Shape;7544;p5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54"/>
              <p:cNvGrpSpPr/>
              <p:nvPr/>
            </p:nvGrpSpPr>
            <p:grpSpPr>
              <a:xfrm>
                <a:off x="4641864" y="3524443"/>
                <a:ext cx="37776" cy="32380"/>
                <a:chOff x="4641864" y="3524443"/>
                <a:chExt cx="37776" cy="32380"/>
              </a:xfrm>
            </p:grpSpPr>
            <p:sp>
              <p:nvSpPr>
                <p:cNvPr id="7547" name="Google Shape;7547;p5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54"/>
              <p:cNvGrpSpPr/>
              <p:nvPr/>
            </p:nvGrpSpPr>
            <p:grpSpPr>
              <a:xfrm>
                <a:off x="4648431" y="3893901"/>
                <a:ext cx="37776" cy="32357"/>
                <a:chOff x="4648431" y="3893901"/>
                <a:chExt cx="37776" cy="32357"/>
              </a:xfrm>
            </p:grpSpPr>
            <p:sp>
              <p:nvSpPr>
                <p:cNvPr id="7550" name="Google Shape;7550;p5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54"/>
              <p:cNvGrpSpPr/>
              <p:nvPr/>
            </p:nvGrpSpPr>
            <p:grpSpPr>
              <a:xfrm>
                <a:off x="4567752" y="3722908"/>
                <a:ext cx="37870" cy="32380"/>
                <a:chOff x="4567752" y="3722908"/>
                <a:chExt cx="37870" cy="32380"/>
              </a:xfrm>
            </p:grpSpPr>
            <p:sp>
              <p:nvSpPr>
                <p:cNvPr id="7553" name="Google Shape;7553;p5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54"/>
              <p:cNvGrpSpPr/>
              <p:nvPr/>
            </p:nvGrpSpPr>
            <p:grpSpPr>
              <a:xfrm>
                <a:off x="4617506" y="3652052"/>
                <a:ext cx="37783" cy="32357"/>
                <a:chOff x="4617506" y="3652052"/>
                <a:chExt cx="37783" cy="32357"/>
              </a:xfrm>
            </p:grpSpPr>
            <p:sp>
              <p:nvSpPr>
                <p:cNvPr id="7556" name="Google Shape;7556;p5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4"/>
              <p:cNvGrpSpPr/>
              <p:nvPr/>
            </p:nvGrpSpPr>
            <p:grpSpPr>
              <a:xfrm>
                <a:off x="4739005" y="3554149"/>
                <a:ext cx="37870" cy="32357"/>
                <a:chOff x="4739005" y="3554149"/>
                <a:chExt cx="37870" cy="32357"/>
              </a:xfrm>
            </p:grpSpPr>
            <p:sp>
              <p:nvSpPr>
                <p:cNvPr id="7559" name="Google Shape;7559;p5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54"/>
              <p:cNvGrpSpPr/>
              <p:nvPr/>
            </p:nvGrpSpPr>
            <p:grpSpPr>
              <a:xfrm>
                <a:off x="4806557" y="3630258"/>
                <a:ext cx="37776" cy="32364"/>
                <a:chOff x="4806557" y="3630258"/>
                <a:chExt cx="37776" cy="32364"/>
              </a:xfrm>
            </p:grpSpPr>
            <p:sp>
              <p:nvSpPr>
                <p:cNvPr id="7562" name="Google Shape;7562;p5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54"/>
              <p:cNvGrpSpPr/>
              <p:nvPr/>
            </p:nvGrpSpPr>
            <p:grpSpPr>
              <a:xfrm>
                <a:off x="4737007" y="4004357"/>
                <a:ext cx="37870" cy="32357"/>
                <a:chOff x="4737007" y="4004357"/>
                <a:chExt cx="37870" cy="32357"/>
              </a:xfrm>
            </p:grpSpPr>
            <p:sp>
              <p:nvSpPr>
                <p:cNvPr id="7565" name="Google Shape;7565;p5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54"/>
              <p:cNvGrpSpPr/>
              <p:nvPr/>
            </p:nvGrpSpPr>
            <p:grpSpPr>
              <a:xfrm>
                <a:off x="4773634" y="4208627"/>
                <a:ext cx="37776" cy="32357"/>
                <a:chOff x="4773634" y="4208627"/>
                <a:chExt cx="37776" cy="32357"/>
              </a:xfrm>
            </p:grpSpPr>
            <p:sp>
              <p:nvSpPr>
                <p:cNvPr id="7568" name="Google Shape;7568;p5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54"/>
              <p:cNvGrpSpPr/>
              <p:nvPr/>
            </p:nvGrpSpPr>
            <p:grpSpPr>
              <a:xfrm>
                <a:off x="4888282" y="4074764"/>
                <a:ext cx="37776" cy="32451"/>
                <a:chOff x="4888282" y="4074764"/>
                <a:chExt cx="37776" cy="32451"/>
              </a:xfrm>
            </p:grpSpPr>
            <p:sp>
              <p:nvSpPr>
                <p:cNvPr id="7571" name="Google Shape;7571;p5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54"/>
              <p:cNvGrpSpPr/>
              <p:nvPr/>
            </p:nvGrpSpPr>
            <p:grpSpPr>
              <a:xfrm>
                <a:off x="4901315" y="3804271"/>
                <a:ext cx="37776" cy="32364"/>
                <a:chOff x="4901315" y="3804271"/>
                <a:chExt cx="37776" cy="32364"/>
              </a:xfrm>
            </p:grpSpPr>
            <p:sp>
              <p:nvSpPr>
                <p:cNvPr id="7574" name="Google Shape;7574;p5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54"/>
              <p:cNvGrpSpPr/>
              <p:nvPr/>
            </p:nvGrpSpPr>
            <p:grpSpPr>
              <a:xfrm>
                <a:off x="4866394" y="3715035"/>
                <a:ext cx="37846" cy="32357"/>
                <a:chOff x="4866394" y="3715035"/>
                <a:chExt cx="37846" cy="32357"/>
              </a:xfrm>
            </p:grpSpPr>
            <p:sp>
              <p:nvSpPr>
                <p:cNvPr id="7577" name="Google Shape;7577;p5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54"/>
              <p:cNvGrpSpPr/>
              <p:nvPr/>
            </p:nvGrpSpPr>
            <p:grpSpPr>
              <a:xfrm>
                <a:off x="4979233" y="3839798"/>
                <a:ext cx="37878" cy="32420"/>
                <a:chOff x="4979233" y="3839798"/>
                <a:chExt cx="37878" cy="32420"/>
              </a:xfrm>
            </p:grpSpPr>
            <p:sp>
              <p:nvSpPr>
                <p:cNvPr id="7580" name="Google Shape;7580;p5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54"/>
              <p:cNvGrpSpPr/>
              <p:nvPr/>
            </p:nvGrpSpPr>
            <p:grpSpPr>
              <a:xfrm>
                <a:off x="4790662" y="3679147"/>
                <a:ext cx="37783" cy="32380"/>
                <a:chOff x="4790662" y="3679147"/>
                <a:chExt cx="37783" cy="32380"/>
              </a:xfrm>
            </p:grpSpPr>
            <p:sp>
              <p:nvSpPr>
                <p:cNvPr id="7583" name="Google Shape;7583;p5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54"/>
              <p:cNvGrpSpPr/>
              <p:nvPr/>
            </p:nvGrpSpPr>
            <p:grpSpPr>
              <a:xfrm>
                <a:off x="4857263" y="3557861"/>
                <a:ext cx="37776" cy="32357"/>
                <a:chOff x="4857263" y="3557861"/>
                <a:chExt cx="37776" cy="32357"/>
              </a:xfrm>
            </p:grpSpPr>
            <p:sp>
              <p:nvSpPr>
                <p:cNvPr id="7586" name="Google Shape;7586;p5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54"/>
              <p:cNvGrpSpPr/>
              <p:nvPr/>
            </p:nvGrpSpPr>
            <p:grpSpPr>
              <a:xfrm>
                <a:off x="4883902" y="3648033"/>
                <a:ext cx="37783" cy="32380"/>
                <a:chOff x="4883902" y="3648033"/>
                <a:chExt cx="37783" cy="32380"/>
              </a:xfrm>
            </p:grpSpPr>
            <p:sp>
              <p:nvSpPr>
                <p:cNvPr id="7589" name="Google Shape;7589;p5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54"/>
              <p:cNvGrpSpPr/>
              <p:nvPr/>
            </p:nvGrpSpPr>
            <p:grpSpPr>
              <a:xfrm>
                <a:off x="4907780" y="3347220"/>
                <a:ext cx="37878" cy="32357"/>
                <a:chOff x="4907780" y="3347220"/>
                <a:chExt cx="37878" cy="32357"/>
              </a:xfrm>
            </p:grpSpPr>
            <p:sp>
              <p:nvSpPr>
                <p:cNvPr id="7592" name="Google Shape;7592;p5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54"/>
              <p:cNvGrpSpPr/>
              <p:nvPr/>
            </p:nvGrpSpPr>
            <p:grpSpPr>
              <a:xfrm>
                <a:off x="5065048" y="3738150"/>
                <a:ext cx="37783" cy="32364"/>
                <a:chOff x="5065048" y="3738150"/>
                <a:chExt cx="37783" cy="32364"/>
              </a:xfrm>
            </p:grpSpPr>
            <p:sp>
              <p:nvSpPr>
                <p:cNvPr id="7595" name="Google Shape;7595;p5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54"/>
              <p:cNvGrpSpPr/>
              <p:nvPr/>
            </p:nvGrpSpPr>
            <p:grpSpPr>
              <a:xfrm>
                <a:off x="5071616" y="3284615"/>
                <a:ext cx="37783" cy="32357"/>
                <a:chOff x="5071616" y="3284615"/>
                <a:chExt cx="37783" cy="32357"/>
              </a:xfrm>
            </p:grpSpPr>
            <p:sp>
              <p:nvSpPr>
                <p:cNvPr id="7598" name="Google Shape;7598;p5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54"/>
              <p:cNvGrpSpPr/>
              <p:nvPr/>
            </p:nvGrpSpPr>
            <p:grpSpPr>
              <a:xfrm>
                <a:off x="5389291" y="3759921"/>
                <a:ext cx="37783" cy="32380"/>
                <a:chOff x="5389291" y="3759921"/>
                <a:chExt cx="37783" cy="32380"/>
              </a:xfrm>
            </p:grpSpPr>
            <p:sp>
              <p:nvSpPr>
                <p:cNvPr id="7601" name="Google Shape;7601;p5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54"/>
              <p:cNvGrpSpPr/>
              <p:nvPr/>
            </p:nvGrpSpPr>
            <p:grpSpPr>
              <a:xfrm>
                <a:off x="5431534" y="3632932"/>
                <a:ext cx="37878" cy="32451"/>
                <a:chOff x="5431534" y="3632932"/>
                <a:chExt cx="37878" cy="32451"/>
              </a:xfrm>
            </p:grpSpPr>
            <p:sp>
              <p:nvSpPr>
                <p:cNvPr id="7604" name="Google Shape;7604;p5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54"/>
              <p:cNvGrpSpPr/>
              <p:nvPr/>
            </p:nvGrpSpPr>
            <p:grpSpPr>
              <a:xfrm>
                <a:off x="5540755" y="3544829"/>
                <a:ext cx="37783" cy="32357"/>
                <a:chOff x="5540755" y="3544829"/>
                <a:chExt cx="37783" cy="32357"/>
              </a:xfrm>
            </p:grpSpPr>
            <p:sp>
              <p:nvSpPr>
                <p:cNvPr id="7607" name="Google Shape;7607;p5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54"/>
              <p:cNvGrpSpPr/>
              <p:nvPr/>
            </p:nvGrpSpPr>
            <p:grpSpPr>
              <a:xfrm>
                <a:off x="5579293" y="3412107"/>
                <a:ext cx="37776" cy="32357"/>
                <a:chOff x="5579293" y="3412107"/>
                <a:chExt cx="37776" cy="32357"/>
              </a:xfrm>
            </p:grpSpPr>
            <p:sp>
              <p:nvSpPr>
                <p:cNvPr id="7610" name="Google Shape;7610;p5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54"/>
              <p:cNvGrpSpPr/>
              <p:nvPr/>
            </p:nvGrpSpPr>
            <p:grpSpPr>
              <a:xfrm>
                <a:off x="5801346" y="3284615"/>
                <a:ext cx="37783" cy="32357"/>
                <a:chOff x="5801346" y="3284615"/>
                <a:chExt cx="37783" cy="32357"/>
              </a:xfrm>
            </p:grpSpPr>
            <p:sp>
              <p:nvSpPr>
                <p:cNvPr id="7613" name="Google Shape;7613;p5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54"/>
              <p:cNvGrpSpPr/>
              <p:nvPr/>
            </p:nvGrpSpPr>
            <p:grpSpPr>
              <a:xfrm>
                <a:off x="5763578" y="3399067"/>
                <a:ext cx="37776" cy="32364"/>
                <a:chOff x="5763578" y="3399067"/>
                <a:chExt cx="37776" cy="32364"/>
              </a:xfrm>
            </p:grpSpPr>
            <p:sp>
              <p:nvSpPr>
                <p:cNvPr id="7616" name="Google Shape;7616;p5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54"/>
              <p:cNvGrpSpPr/>
              <p:nvPr/>
            </p:nvGrpSpPr>
            <p:grpSpPr>
              <a:xfrm>
                <a:off x="5395858" y="3230952"/>
                <a:ext cx="37776" cy="32364"/>
                <a:chOff x="5395858" y="3230952"/>
                <a:chExt cx="37776" cy="32364"/>
              </a:xfrm>
            </p:grpSpPr>
            <p:sp>
              <p:nvSpPr>
                <p:cNvPr id="7619" name="Google Shape;7619;p5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54"/>
              <p:cNvGrpSpPr/>
              <p:nvPr/>
            </p:nvGrpSpPr>
            <p:grpSpPr>
              <a:xfrm>
                <a:off x="5264088" y="3188237"/>
                <a:ext cx="37776" cy="32357"/>
                <a:chOff x="5264088" y="3188237"/>
                <a:chExt cx="37776" cy="32357"/>
              </a:xfrm>
            </p:grpSpPr>
            <p:sp>
              <p:nvSpPr>
                <p:cNvPr id="7622" name="Google Shape;7622;p5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54"/>
              <p:cNvGrpSpPr/>
              <p:nvPr/>
            </p:nvGrpSpPr>
            <p:grpSpPr>
              <a:xfrm>
                <a:off x="5585758" y="3237425"/>
                <a:ext cx="37878" cy="32357"/>
                <a:chOff x="5585758" y="3237425"/>
                <a:chExt cx="37878" cy="32357"/>
              </a:xfrm>
            </p:grpSpPr>
            <p:sp>
              <p:nvSpPr>
                <p:cNvPr id="7625" name="Google Shape;7625;p5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54"/>
              <p:cNvGrpSpPr/>
              <p:nvPr/>
            </p:nvGrpSpPr>
            <p:grpSpPr>
              <a:xfrm>
                <a:off x="4874196" y="3291088"/>
                <a:ext cx="37878" cy="32451"/>
                <a:chOff x="4874196" y="3291088"/>
                <a:chExt cx="37878" cy="32451"/>
              </a:xfrm>
            </p:grpSpPr>
            <p:sp>
              <p:nvSpPr>
                <p:cNvPr id="7628" name="Google Shape;7628;p5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54"/>
              <p:cNvGrpSpPr/>
              <p:nvPr/>
            </p:nvGrpSpPr>
            <p:grpSpPr>
              <a:xfrm>
                <a:off x="5197770" y="3785466"/>
                <a:ext cx="37783" cy="32427"/>
                <a:chOff x="5197770" y="3785466"/>
                <a:chExt cx="37783" cy="32427"/>
              </a:xfrm>
            </p:grpSpPr>
            <p:sp>
              <p:nvSpPr>
                <p:cNvPr id="7631" name="Google Shape;7631;p5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54"/>
              <p:cNvGrpSpPr/>
              <p:nvPr/>
            </p:nvGrpSpPr>
            <p:grpSpPr>
              <a:xfrm>
                <a:off x="5177699" y="3492117"/>
                <a:ext cx="37776" cy="32357"/>
                <a:chOff x="5177699" y="3492117"/>
                <a:chExt cx="37776" cy="32357"/>
              </a:xfrm>
            </p:grpSpPr>
            <p:sp>
              <p:nvSpPr>
                <p:cNvPr id="7634" name="Google Shape;7634;p5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4"/>
              <p:cNvGrpSpPr/>
              <p:nvPr/>
            </p:nvGrpSpPr>
            <p:grpSpPr>
              <a:xfrm>
                <a:off x="5349431" y="3622346"/>
                <a:ext cx="37870" cy="32380"/>
                <a:chOff x="5349431" y="3622346"/>
                <a:chExt cx="37870" cy="32380"/>
              </a:xfrm>
            </p:grpSpPr>
            <p:sp>
              <p:nvSpPr>
                <p:cNvPr id="7637" name="Google Shape;7637;p5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54"/>
              <p:cNvGrpSpPr/>
              <p:nvPr/>
            </p:nvGrpSpPr>
            <p:grpSpPr>
              <a:xfrm>
                <a:off x="5068855" y="3563980"/>
                <a:ext cx="53954" cy="46223"/>
                <a:chOff x="5068855" y="3563980"/>
                <a:chExt cx="53954" cy="46223"/>
              </a:xfrm>
            </p:grpSpPr>
            <p:sp>
              <p:nvSpPr>
                <p:cNvPr id="7640" name="Google Shape;7640;p5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54"/>
              <p:cNvGrpSpPr/>
              <p:nvPr/>
            </p:nvGrpSpPr>
            <p:grpSpPr>
              <a:xfrm>
                <a:off x="5037654" y="3392507"/>
                <a:ext cx="37870" cy="32451"/>
                <a:chOff x="5037654" y="3392507"/>
                <a:chExt cx="37870" cy="32451"/>
              </a:xfrm>
            </p:grpSpPr>
            <p:sp>
              <p:nvSpPr>
                <p:cNvPr id="7643" name="Google Shape;7643;p5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54"/>
              <p:cNvGrpSpPr/>
              <p:nvPr/>
            </p:nvGrpSpPr>
            <p:grpSpPr>
              <a:xfrm>
                <a:off x="5456560" y="3368629"/>
                <a:ext cx="37870" cy="32451"/>
                <a:chOff x="5456560" y="3368629"/>
                <a:chExt cx="37870" cy="32451"/>
              </a:xfrm>
            </p:grpSpPr>
            <p:sp>
              <p:nvSpPr>
                <p:cNvPr id="7646" name="Google Shape;7646;p5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54"/>
              <p:cNvGrpSpPr/>
              <p:nvPr/>
            </p:nvGrpSpPr>
            <p:grpSpPr>
              <a:xfrm>
                <a:off x="4755749" y="3501516"/>
                <a:ext cx="46246" cy="39608"/>
                <a:chOff x="4755749" y="3501516"/>
                <a:chExt cx="46246" cy="39608"/>
              </a:xfrm>
            </p:grpSpPr>
            <p:sp>
              <p:nvSpPr>
                <p:cNvPr id="7649" name="Google Shape;7649;p5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4"/>
              <p:cNvGrpSpPr/>
              <p:nvPr/>
            </p:nvGrpSpPr>
            <p:grpSpPr>
              <a:xfrm>
                <a:off x="4681346" y="3485582"/>
                <a:ext cx="37783" cy="32427"/>
                <a:chOff x="4681346" y="3485582"/>
                <a:chExt cx="37783" cy="32427"/>
              </a:xfrm>
            </p:grpSpPr>
            <p:sp>
              <p:nvSpPr>
                <p:cNvPr id="7652" name="Google Shape;7652;p5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54"/>
              <p:cNvGrpSpPr/>
              <p:nvPr/>
            </p:nvGrpSpPr>
            <p:grpSpPr>
              <a:xfrm>
                <a:off x="4767067" y="3291088"/>
                <a:ext cx="37878" cy="32451"/>
                <a:chOff x="4767067" y="3291088"/>
                <a:chExt cx="37878" cy="32451"/>
              </a:xfrm>
            </p:grpSpPr>
            <p:sp>
              <p:nvSpPr>
                <p:cNvPr id="7655" name="Google Shape;7655;p5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54"/>
              <p:cNvGrpSpPr/>
              <p:nvPr/>
            </p:nvGrpSpPr>
            <p:grpSpPr>
              <a:xfrm>
                <a:off x="4687819" y="3405539"/>
                <a:ext cx="37776" cy="32451"/>
                <a:chOff x="4687819" y="3405539"/>
                <a:chExt cx="37776" cy="32451"/>
              </a:xfrm>
            </p:grpSpPr>
            <p:sp>
              <p:nvSpPr>
                <p:cNvPr id="7658" name="Google Shape;7658;p5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54"/>
              <p:cNvGrpSpPr/>
              <p:nvPr/>
            </p:nvGrpSpPr>
            <p:grpSpPr>
              <a:xfrm>
                <a:off x="4923101" y="3444809"/>
                <a:ext cx="52813" cy="45318"/>
                <a:chOff x="4923101" y="3444809"/>
                <a:chExt cx="52813" cy="45318"/>
              </a:xfrm>
            </p:grpSpPr>
            <p:sp>
              <p:nvSpPr>
                <p:cNvPr id="7661" name="Google Shape;7661;p5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54"/>
              <p:cNvGrpSpPr/>
              <p:nvPr/>
            </p:nvGrpSpPr>
            <p:grpSpPr>
              <a:xfrm>
                <a:off x="4846040" y="3654750"/>
                <a:ext cx="31405" cy="26993"/>
                <a:chOff x="4846040" y="3654750"/>
                <a:chExt cx="31405" cy="26993"/>
              </a:xfrm>
            </p:grpSpPr>
            <p:sp>
              <p:nvSpPr>
                <p:cNvPr id="7664" name="Google Shape;7664;p5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54"/>
              <p:cNvGrpSpPr/>
              <p:nvPr/>
            </p:nvGrpSpPr>
            <p:grpSpPr>
              <a:xfrm>
                <a:off x="4925673" y="3691700"/>
                <a:ext cx="40253" cy="34472"/>
                <a:chOff x="4925673" y="3691700"/>
                <a:chExt cx="40253" cy="34472"/>
              </a:xfrm>
            </p:grpSpPr>
            <p:sp>
              <p:nvSpPr>
                <p:cNvPr id="7667" name="Google Shape;7667;p5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54"/>
              <p:cNvGrpSpPr/>
              <p:nvPr/>
            </p:nvGrpSpPr>
            <p:grpSpPr>
              <a:xfrm>
                <a:off x="4894653" y="3740848"/>
                <a:ext cx="31405" cy="26906"/>
                <a:chOff x="4894653" y="3740848"/>
                <a:chExt cx="31405" cy="26906"/>
              </a:xfrm>
            </p:grpSpPr>
            <p:sp>
              <p:nvSpPr>
                <p:cNvPr id="7670" name="Google Shape;7670;p5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54"/>
              <p:cNvGrpSpPr/>
              <p:nvPr/>
            </p:nvGrpSpPr>
            <p:grpSpPr>
              <a:xfrm>
                <a:off x="4962300" y="3696348"/>
                <a:ext cx="38255" cy="32773"/>
                <a:chOff x="4962300" y="3696348"/>
                <a:chExt cx="38255" cy="32773"/>
              </a:xfrm>
            </p:grpSpPr>
            <p:sp>
              <p:nvSpPr>
                <p:cNvPr id="7673" name="Google Shape;7673;p5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54"/>
              <p:cNvGrpSpPr/>
              <p:nvPr/>
            </p:nvGrpSpPr>
            <p:grpSpPr>
              <a:xfrm>
                <a:off x="4980185" y="3743349"/>
                <a:ext cx="31499" cy="26969"/>
                <a:chOff x="4980185" y="3743349"/>
                <a:chExt cx="31499" cy="26969"/>
              </a:xfrm>
            </p:grpSpPr>
            <p:sp>
              <p:nvSpPr>
                <p:cNvPr id="7676" name="Google Shape;7676;p5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54"/>
              <p:cNvGrpSpPr/>
              <p:nvPr/>
            </p:nvGrpSpPr>
            <p:grpSpPr>
              <a:xfrm>
                <a:off x="5013768" y="3734312"/>
                <a:ext cx="31499" cy="26969"/>
                <a:chOff x="5013768" y="3734312"/>
                <a:chExt cx="31499" cy="26969"/>
              </a:xfrm>
            </p:grpSpPr>
            <p:sp>
              <p:nvSpPr>
                <p:cNvPr id="7679" name="Google Shape;7679;p5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54"/>
              <p:cNvGrpSpPr/>
              <p:nvPr/>
            </p:nvGrpSpPr>
            <p:grpSpPr>
              <a:xfrm>
                <a:off x="5036703" y="3764545"/>
                <a:ext cx="31499" cy="26898"/>
                <a:chOff x="5036703" y="3764545"/>
                <a:chExt cx="31499" cy="26898"/>
              </a:xfrm>
            </p:grpSpPr>
            <p:sp>
              <p:nvSpPr>
                <p:cNvPr id="7682" name="Google Shape;7682;p5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54"/>
              <p:cNvGrpSpPr/>
              <p:nvPr/>
            </p:nvGrpSpPr>
            <p:grpSpPr>
              <a:xfrm>
                <a:off x="4953546" y="3768352"/>
                <a:ext cx="31405" cy="26898"/>
                <a:chOff x="4953546" y="3768352"/>
                <a:chExt cx="31405" cy="26898"/>
              </a:xfrm>
            </p:grpSpPr>
            <p:sp>
              <p:nvSpPr>
                <p:cNvPr id="7685" name="Google Shape;7685;p5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54"/>
              <p:cNvGrpSpPr/>
              <p:nvPr/>
            </p:nvGrpSpPr>
            <p:grpSpPr>
              <a:xfrm>
                <a:off x="4964770" y="3814016"/>
                <a:ext cx="31499" cy="26993"/>
                <a:chOff x="4964770" y="3814016"/>
                <a:chExt cx="31499" cy="26993"/>
              </a:xfrm>
            </p:grpSpPr>
            <p:sp>
              <p:nvSpPr>
                <p:cNvPr id="7688" name="Google Shape;7688;p5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54"/>
              <p:cNvGrpSpPr/>
              <p:nvPr/>
            </p:nvGrpSpPr>
            <p:grpSpPr>
              <a:xfrm>
                <a:off x="4923290" y="3800504"/>
                <a:ext cx="31468" cy="26898"/>
                <a:chOff x="4923290" y="3800504"/>
                <a:chExt cx="31468" cy="26898"/>
              </a:xfrm>
            </p:grpSpPr>
            <p:sp>
              <p:nvSpPr>
                <p:cNvPr id="7691" name="Google Shape;7691;p5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4"/>
              <p:cNvGrpSpPr/>
              <p:nvPr/>
            </p:nvGrpSpPr>
            <p:grpSpPr>
              <a:xfrm>
                <a:off x="5108534" y="3650943"/>
                <a:ext cx="31405" cy="26993"/>
                <a:chOff x="5108534" y="3650943"/>
                <a:chExt cx="31405" cy="26993"/>
              </a:xfrm>
            </p:grpSpPr>
            <p:sp>
              <p:nvSpPr>
                <p:cNvPr id="7694" name="Google Shape;7694;p5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4"/>
              <p:cNvGrpSpPr/>
              <p:nvPr/>
            </p:nvGrpSpPr>
            <p:grpSpPr>
              <a:xfrm>
                <a:off x="5119380" y="3760739"/>
                <a:ext cx="31499" cy="26993"/>
                <a:chOff x="5119380" y="3760739"/>
                <a:chExt cx="31499" cy="26993"/>
              </a:xfrm>
            </p:grpSpPr>
            <p:sp>
              <p:nvSpPr>
                <p:cNvPr id="7697" name="Google Shape;7697;p5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4"/>
              <p:cNvGrpSpPr/>
              <p:nvPr/>
            </p:nvGrpSpPr>
            <p:grpSpPr>
              <a:xfrm>
                <a:off x="5119380" y="3788235"/>
                <a:ext cx="31499" cy="26993"/>
                <a:chOff x="5119380" y="3788235"/>
                <a:chExt cx="31499" cy="26993"/>
              </a:xfrm>
            </p:grpSpPr>
            <p:sp>
              <p:nvSpPr>
                <p:cNvPr id="7700" name="Google Shape;7700;p5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4"/>
              <p:cNvGrpSpPr/>
              <p:nvPr/>
            </p:nvGrpSpPr>
            <p:grpSpPr>
              <a:xfrm>
                <a:off x="5158005" y="3875284"/>
                <a:ext cx="31405" cy="27001"/>
                <a:chOff x="5158005" y="3875284"/>
                <a:chExt cx="31405" cy="27001"/>
              </a:xfrm>
            </p:grpSpPr>
            <p:sp>
              <p:nvSpPr>
                <p:cNvPr id="7703" name="Google Shape;7703;p5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4"/>
              <p:cNvGrpSpPr/>
              <p:nvPr/>
            </p:nvGrpSpPr>
            <p:grpSpPr>
              <a:xfrm>
                <a:off x="5233163" y="3764545"/>
                <a:ext cx="31499" cy="26898"/>
                <a:chOff x="5233163" y="3764545"/>
                <a:chExt cx="31499" cy="26898"/>
              </a:xfrm>
            </p:grpSpPr>
            <p:sp>
              <p:nvSpPr>
                <p:cNvPr id="7706" name="Google Shape;7706;p5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54"/>
              <p:cNvGrpSpPr/>
              <p:nvPr/>
            </p:nvGrpSpPr>
            <p:grpSpPr>
              <a:xfrm>
                <a:off x="5276168" y="3805545"/>
                <a:ext cx="31499" cy="26906"/>
                <a:chOff x="5276168" y="3805545"/>
                <a:chExt cx="31499" cy="26906"/>
              </a:xfrm>
            </p:grpSpPr>
            <p:sp>
              <p:nvSpPr>
                <p:cNvPr id="7709" name="Google Shape;7709;p5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54"/>
              <p:cNvGrpSpPr/>
              <p:nvPr/>
            </p:nvGrpSpPr>
            <p:grpSpPr>
              <a:xfrm>
                <a:off x="5294053" y="3851933"/>
                <a:ext cx="31405" cy="26945"/>
                <a:chOff x="5294053" y="3851933"/>
                <a:chExt cx="31405" cy="26945"/>
              </a:xfrm>
            </p:grpSpPr>
            <p:sp>
              <p:nvSpPr>
                <p:cNvPr id="7712" name="Google Shape;7712;p5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4"/>
              <p:cNvGrpSpPr/>
              <p:nvPr/>
            </p:nvGrpSpPr>
            <p:grpSpPr>
              <a:xfrm>
                <a:off x="5341723" y="3851902"/>
                <a:ext cx="31405" cy="26977"/>
                <a:chOff x="5341723" y="3851902"/>
                <a:chExt cx="31405" cy="26977"/>
              </a:xfrm>
            </p:grpSpPr>
            <p:sp>
              <p:nvSpPr>
                <p:cNvPr id="7715" name="Google Shape;7715;p5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4"/>
              <p:cNvGrpSpPr/>
              <p:nvPr/>
            </p:nvGrpSpPr>
            <p:grpSpPr>
              <a:xfrm>
                <a:off x="5054871" y="3507855"/>
                <a:ext cx="31405" cy="26993"/>
                <a:chOff x="5054871" y="3507855"/>
                <a:chExt cx="31405" cy="26993"/>
              </a:xfrm>
            </p:grpSpPr>
            <p:sp>
              <p:nvSpPr>
                <p:cNvPr id="7718" name="Google Shape;7718;p5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54"/>
              <p:cNvGrpSpPr/>
              <p:nvPr/>
            </p:nvGrpSpPr>
            <p:grpSpPr>
              <a:xfrm>
                <a:off x="4876579" y="3675325"/>
                <a:ext cx="31405" cy="26969"/>
                <a:chOff x="4876579" y="3675325"/>
                <a:chExt cx="31405" cy="26969"/>
              </a:xfrm>
            </p:grpSpPr>
            <p:sp>
              <p:nvSpPr>
                <p:cNvPr id="7721" name="Google Shape;7721;p5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4"/>
              <p:cNvGrpSpPr/>
              <p:nvPr/>
            </p:nvGrpSpPr>
            <p:grpSpPr>
              <a:xfrm>
                <a:off x="4842233" y="3688333"/>
                <a:ext cx="31405" cy="26993"/>
                <a:chOff x="4842233" y="3688333"/>
                <a:chExt cx="31405" cy="26993"/>
              </a:xfrm>
            </p:grpSpPr>
            <p:sp>
              <p:nvSpPr>
                <p:cNvPr id="7724" name="Google Shape;7724;p5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4"/>
              <p:cNvGrpSpPr/>
              <p:nvPr/>
            </p:nvGrpSpPr>
            <p:grpSpPr>
              <a:xfrm>
                <a:off x="5187876" y="3608032"/>
                <a:ext cx="31405" cy="27001"/>
                <a:chOff x="5187876" y="3608032"/>
                <a:chExt cx="31405" cy="27001"/>
              </a:xfrm>
            </p:grpSpPr>
            <p:sp>
              <p:nvSpPr>
                <p:cNvPr id="7727" name="Google Shape;7727;p5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9" name="Google Shape;7729;p5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1" name="Google Shape;7731;p54"/>
              <p:cNvGrpSpPr/>
              <p:nvPr/>
            </p:nvGrpSpPr>
            <p:grpSpPr>
              <a:xfrm>
                <a:off x="5269224" y="3304167"/>
                <a:ext cx="40253" cy="34402"/>
                <a:chOff x="5269224" y="3304167"/>
                <a:chExt cx="40253" cy="34402"/>
              </a:xfrm>
            </p:grpSpPr>
            <p:sp>
              <p:nvSpPr>
                <p:cNvPr id="7732" name="Google Shape;7732;p5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54"/>
              <p:cNvGrpSpPr/>
              <p:nvPr/>
            </p:nvGrpSpPr>
            <p:grpSpPr>
              <a:xfrm>
                <a:off x="5327354" y="3476615"/>
                <a:ext cx="49864" cy="42723"/>
                <a:chOff x="5327354" y="3476615"/>
                <a:chExt cx="49864" cy="42723"/>
              </a:xfrm>
            </p:grpSpPr>
            <p:sp>
              <p:nvSpPr>
                <p:cNvPr id="7735" name="Google Shape;7735;p5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7" name="Google Shape;7737;p5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9" name="Google Shape;7739;p54"/>
              <p:cNvGrpSpPr/>
              <p:nvPr/>
            </p:nvGrpSpPr>
            <p:grpSpPr>
              <a:xfrm>
                <a:off x="5341723" y="3775957"/>
                <a:ext cx="31405" cy="26898"/>
                <a:chOff x="5341723" y="3775957"/>
                <a:chExt cx="31405" cy="26898"/>
              </a:xfrm>
            </p:grpSpPr>
            <p:sp>
              <p:nvSpPr>
                <p:cNvPr id="7740" name="Google Shape;7740;p5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54"/>
              <p:cNvGrpSpPr/>
              <p:nvPr/>
            </p:nvGrpSpPr>
            <p:grpSpPr>
              <a:xfrm>
                <a:off x="5439053" y="3699274"/>
                <a:ext cx="31405" cy="26898"/>
                <a:chOff x="5439053" y="3699274"/>
                <a:chExt cx="31405" cy="26898"/>
              </a:xfrm>
            </p:grpSpPr>
            <p:sp>
              <p:nvSpPr>
                <p:cNvPr id="7743" name="Google Shape;7743;p5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54"/>
              <p:cNvGrpSpPr/>
              <p:nvPr/>
            </p:nvGrpSpPr>
            <p:grpSpPr>
              <a:xfrm>
                <a:off x="5412414" y="3622307"/>
                <a:ext cx="31499" cy="26993"/>
                <a:chOff x="5412414" y="3622307"/>
                <a:chExt cx="31499" cy="26993"/>
              </a:xfrm>
            </p:grpSpPr>
            <p:sp>
              <p:nvSpPr>
                <p:cNvPr id="7746" name="Google Shape;7746;p5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4"/>
              <p:cNvGrpSpPr/>
              <p:nvPr/>
            </p:nvGrpSpPr>
            <p:grpSpPr>
              <a:xfrm>
                <a:off x="5476254" y="3473949"/>
                <a:ext cx="26835" cy="26930"/>
                <a:chOff x="5476254" y="3473949"/>
                <a:chExt cx="26835" cy="26930"/>
              </a:xfrm>
            </p:grpSpPr>
            <p:sp>
              <p:nvSpPr>
                <p:cNvPr id="7749" name="Google Shape;7749;p5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4"/>
              <p:cNvGrpSpPr/>
              <p:nvPr/>
            </p:nvGrpSpPr>
            <p:grpSpPr>
              <a:xfrm>
                <a:off x="5564547" y="3481594"/>
                <a:ext cx="31397" cy="26898"/>
                <a:chOff x="5564547" y="3481594"/>
                <a:chExt cx="31397" cy="26898"/>
              </a:xfrm>
            </p:grpSpPr>
            <p:sp>
              <p:nvSpPr>
                <p:cNvPr id="7752" name="Google Shape;7752;p5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4"/>
              <p:cNvGrpSpPr/>
              <p:nvPr/>
            </p:nvGrpSpPr>
            <p:grpSpPr>
              <a:xfrm>
                <a:off x="5534101" y="3470174"/>
                <a:ext cx="31397" cy="26906"/>
                <a:chOff x="5534101" y="3470174"/>
                <a:chExt cx="31397" cy="26906"/>
              </a:xfrm>
            </p:grpSpPr>
            <p:sp>
              <p:nvSpPr>
                <p:cNvPr id="7755" name="Google Shape;7755;p5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4"/>
              <p:cNvGrpSpPr/>
              <p:nvPr/>
            </p:nvGrpSpPr>
            <p:grpSpPr>
              <a:xfrm>
                <a:off x="5610879" y="3314486"/>
                <a:ext cx="31499" cy="26938"/>
                <a:chOff x="5610879" y="3314486"/>
                <a:chExt cx="31499" cy="26938"/>
              </a:xfrm>
            </p:grpSpPr>
            <p:sp>
              <p:nvSpPr>
                <p:cNvPr id="7758" name="Google Shape;7758;p5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4"/>
              <p:cNvGrpSpPr/>
              <p:nvPr/>
            </p:nvGrpSpPr>
            <p:grpSpPr>
              <a:xfrm>
                <a:off x="4834525" y="3501382"/>
                <a:ext cx="31499" cy="26898"/>
                <a:chOff x="4834525" y="3501382"/>
                <a:chExt cx="31499" cy="26898"/>
              </a:xfrm>
            </p:grpSpPr>
            <p:sp>
              <p:nvSpPr>
                <p:cNvPr id="7761" name="Google Shape;7761;p5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4"/>
              <p:cNvGrpSpPr/>
              <p:nvPr/>
            </p:nvGrpSpPr>
            <p:grpSpPr>
              <a:xfrm>
                <a:off x="4898460" y="3580158"/>
                <a:ext cx="31405" cy="26898"/>
                <a:chOff x="4898460" y="3580158"/>
                <a:chExt cx="31405" cy="26898"/>
              </a:xfrm>
            </p:grpSpPr>
            <p:sp>
              <p:nvSpPr>
                <p:cNvPr id="7764" name="Google Shape;7764;p5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4"/>
              <p:cNvGrpSpPr/>
              <p:nvPr/>
            </p:nvGrpSpPr>
            <p:grpSpPr>
              <a:xfrm>
                <a:off x="4882667" y="3608032"/>
                <a:ext cx="31499" cy="27001"/>
                <a:chOff x="4882667" y="3608032"/>
                <a:chExt cx="31499" cy="27001"/>
              </a:xfrm>
            </p:grpSpPr>
            <p:sp>
              <p:nvSpPr>
                <p:cNvPr id="7767" name="Google Shape;7767;p5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4"/>
              <p:cNvGrpSpPr/>
              <p:nvPr/>
            </p:nvGrpSpPr>
            <p:grpSpPr>
              <a:xfrm>
                <a:off x="4843373" y="3631407"/>
                <a:ext cx="16273" cy="16186"/>
                <a:chOff x="4843373" y="3631407"/>
                <a:chExt cx="16273" cy="16186"/>
              </a:xfrm>
            </p:grpSpPr>
            <p:sp>
              <p:nvSpPr>
                <p:cNvPr id="7770" name="Google Shape;7770;p5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4"/>
              <p:cNvGrpSpPr/>
              <p:nvPr/>
            </p:nvGrpSpPr>
            <p:grpSpPr>
              <a:xfrm>
                <a:off x="4727773" y="3591578"/>
                <a:ext cx="31499" cy="26898"/>
                <a:chOff x="4727773" y="3591578"/>
                <a:chExt cx="31499" cy="26898"/>
              </a:xfrm>
            </p:grpSpPr>
            <p:sp>
              <p:nvSpPr>
                <p:cNvPr id="7773" name="Google Shape;7773;p5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5" name="Google Shape;7775;p5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7" name="Google Shape;7777;p54"/>
              <p:cNvGrpSpPr/>
              <p:nvPr/>
            </p:nvGrpSpPr>
            <p:grpSpPr>
              <a:xfrm>
                <a:off x="4609421" y="3577398"/>
                <a:ext cx="31499" cy="27001"/>
                <a:chOff x="4609421" y="3577398"/>
                <a:chExt cx="31499" cy="27001"/>
              </a:xfrm>
            </p:grpSpPr>
            <p:sp>
              <p:nvSpPr>
                <p:cNvPr id="7778" name="Google Shape;7778;p5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4"/>
              <p:cNvGrpSpPr/>
              <p:nvPr/>
            </p:nvGrpSpPr>
            <p:grpSpPr>
              <a:xfrm>
                <a:off x="4649289" y="3577398"/>
                <a:ext cx="31499" cy="27001"/>
                <a:chOff x="4649289" y="3577398"/>
                <a:chExt cx="31499" cy="27001"/>
              </a:xfrm>
            </p:grpSpPr>
            <p:sp>
              <p:nvSpPr>
                <p:cNvPr id="7781" name="Google Shape;7781;p5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54"/>
              <p:cNvGrpSpPr/>
              <p:nvPr/>
            </p:nvGrpSpPr>
            <p:grpSpPr>
              <a:xfrm>
                <a:off x="4605614" y="3639523"/>
                <a:ext cx="31499" cy="26906"/>
                <a:chOff x="4605614" y="3639523"/>
                <a:chExt cx="31499" cy="26906"/>
              </a:xfrm>
            </p:grpSpPr>
            <p:sp>
              <p:nvSpPr>
                <p:cNvPr id="7784" name="Google Shape;7784;p5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54"/>
              <p:cNvGrpSpPr/>
              <p:nvPr/>
            </p:nvGrpSpPr>
            <p:grpSpPr>
              <a:xfrm>
                <a:off x="4785149" y="3618846"/>
                <a:ext cx="26930" cy="26843"/>
                <a:chOff x="4785149" y="3618846"/>
                <a:chExt cx="26930" cy="26843"/>
              </a:xfrm>
            </p:grpSpPr>
            <p:sp>
              <p:nvSpPr>
                <p:cNvPr id="7787" name="Google Shape;7787;p5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54"/>
              <p:cNvGrpSpPr/>
              <p:nvPr/>
            </p:nvGrpSpPr>
            <p:grpSpPr>
              <a:xfrm>
                <a:off x="4810167" y="3601567"/>
                <a:ext cx="31405" cy="26898"/>
                <a:chOff x="4810167" y="3601567"/>
                <a:chExt cx="31405" cy="26898"/>
              </a:xfrm>
            </p:grpSpPr>
            <p:sp>
              <p:nvSpPr>
                <p:cNvPr id="7790" name="Google Shape;7790;p5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54"/>
              <p:cNvGrpSpPr/>
              <p:nvPr/>
            </p:nvGrpSpPr>
            <p:grpSpPr>
              <a:xfrm>
                <a:off x="4831002" y="3373230"/>
                <a:ext cx="31405" cy="26898"/>
                <a:chOff x="4831002" y="3373230"/>
                <a:chExt cx="31405" cy="26898"/>
              </a:xfrm>
            </p:grpSpPr>
            <p:sp>
              <p:nvSpPr>
                <p:cNvPr id="7793" name="Google Shape;7793;p5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54"/>
              <p:cNvGrpSpPr/>
              <p:nvPr/>
            </p:nvGrpSpPr>
            <p:grpSpPr>
              <a:xfrm>
                <a:off x="4719311" y="3355054"/>
                <a:ext cx="31499" cy="27001"/>
                <a:chOff x="4719311" y="3355054"/>
                <a:chExt cx="31499" cy="27001"/>
              </a:xfrm>
            </p:grpSpPr>
            <p:sp>
              <p:nvSpPr>
                <p:cNvPr id="7796" name="Google Shape;7796;p5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54"/>
              <p:cNvGrpSpPr/>
              <p:nvPr/>
            </p:nvGrpSpPr>
            <p:grpSpPr>
              <a:xfrm>
                <a:off x="4798755" y="3450260"/>
                <a:ext cx="26930" cy="26930"/>
                <a:chOff x="4798755" y="3450260"/>
                <a:chExt cx="26930" cy="26930"/>
              </a:xfrm>
            </p:grpSpPr>
            <p:sp>
              <p:nvSpPr>
                <p:cNvPr id="7799" name="Google Shape;7799;p5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54"/>
              <p:cNvGrpSpPr/>
              <p:nvPr/>
            </p:nvGrpSpPr>
            <p:grpSpPr>
              <a:xfrm>
                <a:off x="4645576" y="3467555"/>
                <a:ext cx="31405" cy="26953"/>
                <a:chOff x="4645576" y="3467555"/>
                <a:chExt cx="31405" cy="26953"/>
              </a:xfrm>
            </p:grpSpPr>
            <p:sp>
              <p:nvSpPr>
                <p:cNvPr id="7802" name="Google Shape;7802;p5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54"/>
              <p:cNvGrpSpPr/>
              <p:nvPr/>
            </p:nvGrpSpPr>
            <p:grpSpPr>
              <a:xfrm>
                <a:off x="4687631" y="3583965"/>
                <a:ext cx="31499" cy="26898"/>
                <a:chOff x="4687631" y="3583965"/>
                <a:chExt cx="31499" cy="26898"/>
              </a:xfrm>
            </p:grpSpPr>
            <p:sp>
              <p:nvSpPr>
                <p:cNvPr id="7805" name="Google Shape;7805;p5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54"/>
              <p:cNvGrpSpPr/>
              <p:nvPr/>
            </p:nvGrpSpPr>
            <p:grpSpPr>
              <a:xfrm>
                <a:off x="4719311" y="3471314"/>
                <a:ext cx="31499" cy="27001"/>
                <a:chOff x="4719311" y="3471314"/>
                <a:chExt cx="31499" cy="27001"/>
              </a:xfrm>
            </p:grpSpPr>
            <p:sp>
              <p:nvSpPr>
                <p:cNvPr id="7808" name="Google Shape;7808;p5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54"/>
              <p:cNvGrpSpPr/>
              <p:nvPr/>
            </p:nvGrpSpPr>
            <p:grpSpPr>
              <a:xfrm>
                <a:off x="4719311" y="3434404"/>
                <a:ext cx="31499" cy="26898"/>
                <a:chOff x="4719311" y="3434404"/>
                <a:chExt cx="31499" cy="26898"/>
              </a:xfrm>
            </p:grpSpPr>
            <p:sp>
              <p:nvSpPr>
                <p:cNvPr id="7811" name="Google Shape;7811;p5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54"/>
              <p:cNvGrpSpPr/>
              <p:nvPr/>
            </p:nvGrpSpPr>
            <p:grpSpPr>
              <a:xfrm>
                <a:off x="4768876" y="3401772"/>
                <a:ext cx="31499" cy="26898"/>
                <a:chOff x="4768876" y="3401772"/>
                <a:chExt cx="31499" cy="26898"/>
              </a:xfrm>
            </p:grpSpPr>
            <p:sp>
              <p:nvSpPr>
                <p:cNvPr id="7814" name="Google Shape;7814;p5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54"/>
              <p:cNvGrpSpPr/>
              <p:nvPr/>
            </p:nvGrpSpPr>
            <p:grpSpPr>
              <a:xfrm>
                <a:off x="4762214" y="3471377"/>
                <a:ext cx="26938" cy="26938"/>
                <a:chOff x="4762214" y="3471377"/>
                <a:chExt cx="26938" cy="26938"/>
              </a:xfrm>
            </p:grpSpPr>
            <p:sp>
              <p:nvSpPr>
                <p:cNvPr id="7817" name="Google Shape;7817;p5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54"/>
              <p:cNvGrpSpPr/>
              <p:nvPr/>
            </p:nvGrpSpPr>
            <p:grpSpPr>
              <a:xfrm>
                <a:off x="4790473" y="3344782"/>
                <a:ext cx="31405" cy="26898"/>
                <a:chOff x="4790473" y="3344782"/>
                <a:chExt cx="31405" cy="26898"/>
              </a:xfrm>
            </p:grpSpPr>
            <p:sp>
              <p:nvSpPr>
                <p:cNvPr id="7820" name="Google Shape;7820;p5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4"/>
              <p:cNvGrpSpPr/>
              <p:nvPr/>
            </p:nvGrpSpPr>
            <p:grpSpPr>
              <a:xfrm>
                <a:off x="4823774" y="3950733"/>
                <a:ext cx="37398" cy="32034"/>
                <a:chOff x="4823774" y="3950733"/>
                <a:chExt cx="37398" cy="32034"/>
              </a:xfrm>
            </p:grpSpPr>
            <p:sp>
              <p:nvSpPr>
                <p:cNvPr id="7823" name="Google Shape;7823;p5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54"/>
              <p:cNvGrpSpPr/>
              <p:nvPr/>
            </p:nvGrpSpPr>
            <p:grpSpPr>
              <a:xfrm>
                <a:off x="4823396" y="4110566"/>
                <a:ext cx="31405" cy="26906"/>
                <a:chOff x="4823396" y="4110566"/>
                <a:chExt cx="31405" cy="26906"/>
              </a:xfrm>
            </p:grpSpPr>
            <p:sp>
              <p:nvSpPr>
                <p:cNvPr id="7826" name="Google Shape;7826;p5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4"/>
              <p:cNvGrpSpPr/>
              <p:nvPr/>
            </p:nvGrpSpPr>
            <p:grpSpPr>
              <a:xfrm>
                <a:off x="4838332" y="3821150"/>
                <a:ext cx="31499" cy="26898"/>
                <a:chOff x="4838332" y="3821150"/>
                <a:chExt cx="31499" cy="26898"/>
              </a:xfrm>
            </p:grpSpPr>
            <p:sp>
              <p:nvSpPr>
                <p:cNvPr id="7829" name="Google Shape;7829;p5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54"/>
              <p:cNvGrpSpPr/>
              <p:nvPr/>
            </p:nvGrpSpPr>
            <p:grpSpPr>
              <a:xfrm>
                <a:off x="4661275" y="3815007"/>
                <a:ext cx="36824" cy="31523"/>
                <a:chOff x="4661275" y="3815007"/>
                <a:chExt cx="36824" cy="31523"/>
              </a:xfrm>
            </p:grpSpPr>
            <p:sp>
              <p:nvSpPr>
                <p:cNvPr id="7832" name="Google Shape;7832;p5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54"/>
              <p:cNvGrpSpPr/>
              <p:nvPr/>
            </p:nvGrpSpPr>
            <p:grpSpPr>
              <a:xfrm>
                <a:off x="4558998" y="3851037"/>
                <a:ext cx="33591" cy="28699"/>
                <a:chOff x="4558998" y="3851037"/>
                <a:chExt cx="33591" cy="28699"/>
              </a:xfrm>
            </p:grpSpPr>
            <p:sp>
              <p:nvSpPr>
                <p:cNvPr id="7835" name="Google Shape;7835;p5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54"/>
              <p:cNvGrpSpPr/>
              <p:nvPr/>
            </p:nvGrpSpPr>
            <p:grpSpPr>
              <a:xfrm>
                <a:off x="4696762" y="3638587"/>
                <a:ext cx="33591" cy="28794"/>
                <a:chOff x="4696762" y="3638587"/>
                <a:chExt cx="33591" cy="28794"/>
              </a:xfrm>
            </p:grpSpPr>
            <p:sp>
              <p:nvSpPr>
                <p:cNvPr id="7838" name="Google Shape;7838;p5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54"/>
              <p:cNvGrpSpPr/>
              <p:nvPr/>
            </p:nvGrpSpPr>
            <p:grpSpPr>
              <a:xfrm>
                <a:off x="4929479" y="3939140"/>
                <a:ext cx="33497" cy="28692"/>
                <a:chOff x="4929479" y="3939140"/>
                <a:chExt cx="33497" cy="28692"/>
              </a:xfrm>
            </p:grpSpPr>
            <p:sp>
              <p:nvSpPr>
                <p:cNvPr id="7841" name="Google Shape;7841;p5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54"/>
              <p:cNvGrpSpPr/>
              <p:nvPr/>
            </p:nvGrpSpPr>
            <p:grpSpPr>
              <a:xfrm>
                <a:off x="4907119" y="3986039"/>
                <a:ext cx="33497" cy="28699"/>
                <a:chOff x="4907119" y="3986039"/>
                <a:chExt cx="33497" cy="28699"/>
              </a:xfrm>
            </p:grpSpPr>
            <p:sp>
              <p:nvSpPr>
                <p:cNvPr id="7844" name="Google Shape;7844;p5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54"/>
              <p:cNvGrpSpPr/>
              <p:nvPr/>
            </p:nvGrpSpPr>
            <p:grpSpPr>
              <a:xfrm>
                <a:off x="4911783" y="4048102"/>
                <a:ext cx="33591" cy="28762"/>
                <a:chOff x="4911783" y="4048102"/>
                <a:chExt cx="33591" cy="28762"/>
              </a:xfrm>
            </p:grpSpPr>
            <p:sp>
              <p:nvSpPr>
                <p:cNvPr id="7847" name="Google Shape;7847;p5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9" name="Google Shape;7849;p5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1" name="Google Shape;7851;p54"/>
              <p:cNvGrpSpPr/>
              <p:nvPr/>
            </p:nvGrpSpPr>
            <p:grpSpPr>
              <a:xfrm>
                <a:off x="4762623" y="3837847"/>
                <a:ext cx="42416" cy="36273"/>
                <a:chOff x="4762623" y="3837847"/>
                <a:chExt cx="42416" cy="36273"/>
              </a:xfrm>
            </p:grpSpPr>
            <p:sp>
              <p:nvSpPr>
                <p:cNvPr id="7852" name="Google Shape;7852;p5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54"/>
              <p:cNvGrpSpPr/>
              <p:nvPr/>
            </p:nvGrpSpPr>
            <p:grpSpPr>
              <a:xfrm>
                <a:off x="4746044" y="4104966"/>
                <a:ext cx="33497" cy="28699"/>
                <a:chOff x="4746044" y="4104966"/>
                <a:chExt cx="33497" cy="28699"/>
              </a:xfrm>
            </p:grpSpPr>
            <p:sp>
              <p:nvSpPr>
                <p:cNvPr id="7855" name="Google Shape;7855;p5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54"/>
              <p:cNvGrpSpPr/>
              <p:nvPr/>
            </p:nvGrpSpPr>
            <p:grpSpPr>
              <a:xfrm>
                <a:off x="4859646" y="4162554"/>
                <a:ext cx="33591" cy="28762"/>
                <a:chOff x="4859646" y="4162554"/>
                <a:chExt cx="33591" cy="28762"/>
              </a:xfrm>
            </p:grpSpPr>
            <p:sp>
              <p:nvSpPr>
                <p:cNvPr id="7858" name="Google Shape;7858;p5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0" name="Google Shape;7860;p54"/>
            <p:cNvGrpSpPr/>
            <p:nvPr/>
          </p:nvGrpSpPr>
          <p:grpSpPr>
            <a:xfrm>
              <a:off x="3597785" y="3274438"/>
              <a:ext cx="855610" cy="1122100"/>
              <a:chOff x="3597785" y="3274438"/>
              <a:chExt cx="855610" cy="1122100"/>
            </a:xfrm>
          </p:grpSpPr>
          <p:grpSp>
            <p:nvGrpSpPr>
              <p:cNvPr id="7861" name="Google Shape;7861;p54"/>
              <p:cNvGrpSpPr/>
              <p:nvPr/>
            </p:nvGrpSpPr>
            <p:grpSpPr>
              <a:xfrm>
                <a:off x="3617857" y="3284717"/>
                <a:ext cx="826785" cy="1099165"/>
                <a:chOff x="3617857" y="3284717"/>
                <a:chExt cx="826785" cy="1099165"/>
              </a:xfrm>
            </p:grpSpPr>
            <p:sp>
              <p:nvSpPr>
                <p:cNvPr id="7862" name="Google Shape;7862;p5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54"/>
              <p:cNvGrpSpPr/>
              <p:nvPr/>
            </p:nvGrpSpPr>
            <p:grpSpPr>
              <a:xfrm>
                <a:off x="4180904" y="4251758"/>
                <a:ext cx="37783" cy="32420"/>
                <a:chOff x="4180904" y="4251758"/>
                <a:chExt cx="37783" cy="32420"/>
              </a:xfrm>
            </p:grpSpPr>
            <p:sp>
              <p:nvSpPr>
                <p:cNvPr id="7919" name="Google Shape;7919;p5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1" name="Google Shape;7921;p54"/>
              <p:cNvGrpSpPr/>
              <p:nvPr/>
            </p:nvGrpSpPr>
            <p:grpSpPr>
              <a:xfrm>
                <a:off x="4201644" y="4081324"/>
                <a:ext cx="37783" cy="32364"/>
                <a:chOff x="4201644" y="4081324"/>
                <a:chExt cx="37783" cy="32364"/>
              </a:xfrm>
            </p:grpSpPr>
            <p:sp>
              <p:nvSpPr>
                <p:cNvPr id="7922" name="Google Shape;7922;p5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54"/>
              <p:cNvGrpSpPr/>
              <p:nvPr/>
            </p:nvGrpSpPr>
            <p:grpSpPr>
              <a:xfrm>
                <a:off x="4284416" y="3887428"/>
                <a:ext cx="37783" cy="32451"/>
                <a:chOff x="4284416" y="3887428"/>
                <a:chExt cx="37783" cy="32451"/>
              </a:xfrm>
            </p:grpSpPr>
            <p:sp>
              <p:nvSpPr>
                <p:cNvPr id="7925" name="Google Shape;7925;p5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4"/>
              <p:cNvGrpSpPr/>
              <p:nvPr/>
            </p:nvGrpSpPr>
            <p:grpSpPr>
              <a:xfrm>
                <a:off x="4223721" y="3860404"/>
                <a:ext cx="37870" cy="32364"/>
                <a:chOff x="4223721" y="3860404"/>
                <a:chExt cx="37870" cy="32364"/>
              </a:xfrm>
            </p:grpSpPr>
            <p:sp>
              <p:nvSpPr>
                <p:cNvPr id="7928" name="Google Shape;7928;p5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54"/>
              <p:cNvGrpSpPr/>
              <p:nvPr/>
            </p:nvGrpSpPr>
            <p:grpSpPr>
              <a:xfrm>
                <a:off x="4104889" y="3699242"/>
                <a:ext cx="37776" cy="32357"/>
                <a:chOff x="4104889" y="3699242"/>
                <a:chExt cx="37776" cy="32357"/>
              </a:xfrm>
            </p:grpSpPr>
            <p:sp>
              <p:nvSpPr>
                <p:cNvPr id="7931" name="Google Shape;7931;p5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54"/>
              <p:cNvGrpSpPr/>
              <p:nvPr/>
            </p:nvGrpSpPr>
            <p:grpSpPr>
              <a:xfrm>
                <a:off x="4143608" y="3475121"/>
                <a:ext cx="37878" cy="32420"/>
                <a:chOff x="4143608" y="3475121"/>
                <a:chExt cx="37878" cy="32420"/>
              </a:xfrm>
            </p:grpSpPr>
            <p:sp>
              <p:nvSpPr>
                <p:cNvPr id="7934" name="Google Shape;7934;p5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54"/>
              <p:cNvGrpSpPr/>
              <p:nvPr/>
            </p:nvGrpSpPr>
            <p:grpSpPr>
              <a:xfrm>
                <a:off x="4217248" y="3570893"/>
                <a:ext cx="37776" cy="32364"/>
                <a:chOff x="4217248" y="3570893"/>
                <a:chExt cx="37776" cy="32364"/>
              </a:xfrm>
            </p:grpSpPr>
            <p:sp>
              <p:nvSpPr>
                <p:cNvPr id="7937" name="Google Shape;7937;p5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54"/>
              <p:cNvGrpSpPr/>
              <p:nvPr/>
            </p:nvGrpSpPr>
            <p:grpSpPr>
              <a:xfrm>
                <a:off x="4255307" y="3431612"/>
                <a:ext cx="37776" cy="32451"/>
                <a:chOff x="4255307" y="3431612"/>
                <a:chExt cx="37776" cy="32451"/>
              </a:xfrm>
            </p:grpSpPr>
            <p:sp>
              <p:nvSpPr>
                <p:cNvPr id="7940" name="Google Shape;7940;p5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54"/>
              <p:cNvGrpSpPr/>
              <p:nvPr/>
            </p:nvGrpSpPr>
            <p:grpSpPr>
              <a:xfrm>
                <a:off x="3853052" y="3577398"/>
                <a:ext cx="37776" cy="32420"/>
                <a:chOff x="3853052" y="3577398"/>
                <a:chExt cx="37776" cy="32420"/>
              </a:xfrm>
            </p:grpSpPr>
            <p:sp>
              <p:nvSpPr>
                <p:cNvPr id="7943" name="Google Shape;7943;p5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54"/>
              <p:cNvGrpSpPr/>
              <p:nvPr/>
            </p:nvGrpSpPr>
            <p:grpSpPr>
              <a:xfrm>
                <a:off x="4039908" y="3412107"/>
                <a:ext cx="37776" cy="32357"/>
                <a:chOff x="4039908" y="3412107"/>
                <a:chExt cx="37776" cy="32357"/>
              </a:xfrm>
            </p:grpSpPr>
            <p:sp>
              <p:nvSpPr>
                <p:cNvPr id="7946" name="Google Shape;7946;p5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54"/>
              <p:cNvGrpSpPr/>
              <p:nvPr/>
            </p:nvGrpSpPr>
            <p:grpSpPr>
              <a:xfrm>
                <a:off x="4017360" y="3342061"/>
                <a:ext cx="37870" cy="32380"/>
                <a:chOff x="4017360" y="3342061"/>
                <a:chExt cx="37870" cy="32380"/>
              </a:xfrm>
            </p:grpSpPr>
            <p:sp>
              <p:nvSpPr>
                <p:cNvPr id="7949" name="Google Shape;7949;p5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1" name="Google Shape;7951;p5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3" name="Google Shape;7953;p54"/>
              <p:cNvGrpSpPr/>
              <p:nvPr/>
            </p:nvGrpSpPr>
            <p:grpSpPr>
              <a:xfrm>
                <a:off x="3750870" y="3418650"/>
                <a:ext cx="37776" cy="32380"/>
                <a:chOff x="3750870" y="3418650"/>
                <a:chExt cx="37776" cy="32380"/>
              </a:xfrm>
            </p:grpSpPr>
            <p:sp>
              <p:nvSpPr>
                <p:cNvPr id="7954" name="Google Shape;7954;p5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54"/>
              <p:cNvGrpSpPr/>
              <p:nvPr/>
            </p:nvGrpSpPr>
            <p:grpSpPr>
              <a:xfrm>
                <a:off x="3632509" y="3274438"/>
                <a:ext cx="37783" cy="32357"/>
                <a:chOff x="3632509" y="3274438"/>
                <a:chExt cx="37783" cy="32357"/>
              </a:xfrm>
            </p:grpSpPr>
            <p:sp>
              <p:nvSpPr>
                <p:cNvPr id="7957" name="Google Shape;7957;p5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54"/>
              <p:cNvGrpSpPr/>
              <p:nvPr/>
            </p:nvGrpSpPr>
            <p:grpSpPr>
              <a:xfrm>
                <a:off x="3906424" y="3297561"/>
                <a:ext cx="37776" cy="32451"/>
                <a:chOff x="3906424" y="3297561"/>
                <a:chExt cx="37776" cy="32451"/>
              </a:xfrm>
            </p:grpSpPr>
            <p:sp>
              <p:nvSpPr>
                <p:cNvPr id="7960" name="Google Shape;7960;p5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54"/>
              <p:cNvGrpSpPr/>
              <p:nvPr/>
            </p:nvGrpSpPr>
            <p:grpSpPr>
              <a:xfrm>
                <a:off x="3866084" y="3412107"/>
                <a:ext cx="37776" cy="32357"/>
                <a:chOff x="3866084" y="3412107"/>
                <a:chExt cx="37776" cy="32357"/>
              </a:xfrm>
            </p:grpSpPr>
            <p:sp>
              <p:nvSpPr>
                <p:cNvPr id="7963" name="Google Shape;7963;p5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54"/>
              <p:cNvGrpSpPr/>
              <p:nvPr/>
            </p:nvGrpSpPr>
            <p:grpSpPr>
              <a:xfrm>
                <a:off x="4023919" y="3766409"/>
                <a:ext cx="37783" cy="32357"/>
                <a:chOff x="4023919" y="3766409"/>
                <a:chExt cx="37783" cy="32357"/>
              </a:xfrm>
            </p:grpSpPr>
            <p:sp>
              <p:nvSpPr>
                <p:cNvPr id="7966" name="Google Shape;7966;p5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54"/>
              <p:cNvGrpSpPr/>
              <p:nvPr/>
            </p:nvGrpSpPr>
            <p:grpSpPr>
              <a:xfrm>
                <a:off x="3973882" y="3779449"/>
                <a:ext cx="37776" cy="32357"/>
                <a:chOff x="3973882" y="3779449"/>
                <a:chExt cx="37776" cy="32357"/>
              </a:xfrm>
            </p:grpSpPr>
            <p:sp>
              <p:nvSpPr>
                <p:cNvPr id="7969" name="Google Shape;7969;p5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54"/>
              <p:cNvGrpSpPr/>
              <p:nvPr/>
            </p:nvGrpSpPr>
            <p:grpSpPr>
              <a:xfrm>
                <a:off x="4073398" y="3838028"/>
                <a:ext cx="37776" cy="32380"/>
                <a:chOff x="4073398" y="3838028"/>
                <a:chExt cx="37776" cy="32380"/>
              </a:xfrm>
            </p:grpSpPr>
            <p:sp>
              <p:nvSpPr>
                <p:cNvPr id="7972" name="Google Shape;7972;p5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54"/>
              <p:cNvGrpSpPr/>
              <p:nvPr/>
            </p:nvGrpSpPr>
            <p:grpSpPr>
              <a:xfrm>
                <a:off x="4342672" y="4144496"/>
                <a:ext cx="37752" cy="32364"/>
                <a:chOff x="4342672" y="4144496"/>
                <a:chExt cx="37752" cy="32364"/>
              </a:xfrm>
            </p:grpSpPr>
            <p:sp>
              <p:nvSpPr>
                <p:cNvPr id="7975" name="Google Shape;7975;p5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54"/>
              <p:cNvGrpSpPr/>
              <p:nvPr/>
            </p:nvGrpSpPr>
            <p:grpSpPr>
              <a:xfrm>
                <a:off x="4406386" y="4056872"/>
                <a:ext cx="37783" cy="32364"/>
                <a:chOff x="4406386" y="4056872"/>
                <a:chExt cx="37783" cy="32364"/>
              </a:xfrm>
            </p:grpSpPr>
            <p:sp>
              <p:nvSpPr>
                <p:cNvPr id="7978" name="Google Shape;7978;p5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54"/>
              <p:cNvGrpSpPr/>
              <p:nvPr/>
            </p:nvGrpSpPr>
            <p:grpSpPr>
              <a:xfrm>
                <a:off x="4284416" y="4245254"/>
                <a:ext cx="37783" cy="32357"/>
                <a:chOff x="4284416" y="4245254"/>
                <a:chExt cx="37783" cy="32357"/>
              </a:xfrm>
            </p:grpSpPr>
            <p:sp>
              <p:nvSpPr>
                <p:cNvPr id="7981" name="Google Shape;7981;p5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54"/>
              <p:cNvGrpSpPr/>
              <p:nvPr/>
            </p:nvGrpSpPr>
            <p:grpSpPr>
              <a:xfrm>
                <a:off x="4219057" y="4331258"/>
                <a:ext cx="37776" cy="32364"/>
                <a:chOff x="4219057" y="4331258"/>
                <a:chExt cx="37776" cy="32364"/>
              </a:xfrm>
            </p:grpSpPr>
            <p:sp>
              <p:nvSpPr>
                <p:cNvPr id="7984" name="Google Shape;7984;p5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54"/>
              <p:cNvGrpSpPr/>
              <p:nvPr/>
            </p:nvGrpSpPr>
            <p:grpSpPr>
              <a:xfrm>
                <a:off x="4204122" y="4141688"/>
                <a:ext cx="33497" cy="28699"/>
                <a:chOff x="4204122" y="4141688"/>
                <a:chExt cx="33497" cy="28699"/>
              </a:xfrm>
            </p:grpSpPr>
            <p:sp>
              <p:nvSpPr>
                <p:cNvPr id="7987" name="Google Shape;7987;p5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54"/>
              <p:cNvGrpSpPr/>
              <p:nvPr/>
            </p:nvGrpSpPr>
            <p:grpSpPr>
              <a:xfrm>
                <a:off x="4301546" y="4003869"/>
                <a:ext cx="38916" cy="33324"/>
                <a:chOff x="4301546" y="4003869"/>
                <a:chExt cx="38916" cy="33324"/>
              </a:xfrm>
            </p:grpSpPr>
            <p:sp>
              <p:nvSpPr>
                <p:cNvPr id="7990" name="Google Shape;7990;p5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54"/>
              <p:cNvGrpSpPr/>
              <p:nvPr/>
            </p:nvGrpSpPr>
            <p:grpSpPr>
              <a:xfrm>
                <a:off x="4210681" y="3924669"/>
                <a:ext cx="36549" cy="31366"/>
                <a:chOff x="4210681" y="3924669"/>
                <a:chExt cx="36549" cy="31366"/>
              </a:xfrm>
            </p:grpSpPr>
            <p:sp>
              <p:nvSpPr>
                <p:cNvPr id="7993" name="Google Shape;7993;p5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54"/>
              <p:cNvGrpSpPr/>
              <p:nvPr/>
            </p:nvGrpSpPr>
            <p:grpSpPr>
              <a:xfrm>
                <a:off x="3987771" y="3628874"/>
                <a:ext cx="31499" cy="26993"/>
                <a:chOff x="3987771" y="3628874"/>
                <a:chExt cx="31499" cy="26993"/>
              </a:xfrm>
            </p:grpSpPr>
            <p:sp>
              <p:nvSpPr>
                <p:cNvPr id="7996" name="Google Shape;7996;p5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54"/>
              <p:cNvGrpSpPr/>
              <p:nvPr/>
            </p:nvGrpSpPr>
            <p:grpSpPr>
              <a:xfrm>
                <a:off x="4087382" y="3775674"/>
                <a:ext cx="31405" cy="26898"/>
                <a:chOff x="4087382" y="3775674"/>
                <a:chExt cx="31405" cy="26898"/>
              </a:xfrm>
            </p:grpSpPr>
            <p:sp>
              <p:nvSpPr>
                <p:cNvPr id="7999" name="Google Shape;7999;p5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54"/>
              <p:cNvGrpSpPr/>
              <p:nvPr/>
            </p:nvGrpSpPr>
            <p:grpSpPr>
              <a:xfrm>
                <a:off x="4118873" y="3856637"/>
                <a:ext cx="31405" cy="26906"/>
                <a:chOff x="4118873" y="3856637"/>
                <a:chExt cx="31405" cy="26906"/>
              </a:xfrm>
            </p:grpSpPr>
            <p:sp>
              <p:nvSpPr>
                <p:cNvPr id="8002" name="Google Shape;8002;p5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54"/>
              <p:cNvGrpSpPr/>
              <p:nvPr/>
            </p:nvGrpSpPr>
            <p:grpSpPr>
              <a:xfrm>
                <a:off x="4168541" y="3639523"/>
                <a:ext cx="31499" cy="26906"/>
                <a:chOff x="4168541" y="3639523"/>
                <a:chExt cx="31499" cy="26906"/>
              </a:xfrm>
            </p:grpSpPr>
            <p:sp>
              <p:nvSpPr>
                <p:cNvPr id="8005" name="Google Shape;8005;p5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54"/>
              <p:cNvGrpSpPr/>
              <p:nvPr/>
            </p:nvGrpSpPr>
            <p:grpSpPr>
              <a:xfrm>
                <a:off x="3965789" y="3393545"/>
                <a:ext cx="31405" cy="26945"/>
                <a:chOff x="3965789" y="3393545"/>
                <a:chExt cx="31405" cy="26945"/>
              </a:xfrm>
            </p:grpSpPr>
            <p:sp>
              <p:nvSpPr>
                <p:cNvPr id="8008" name="Google Shape;8008;p5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54"/>
              <p:cNvGrpSpPr/>
              <p:nvPr/>
            </p:nvGrpSpPr>
            <p:grpSpPr>
              <a:xfrm>
                <a:off x="3925166" y="3491008"/>
                <a:ext cx="31405" cy="27001"/>
                <a:chOff x="3925166" y="3491008"/>
                <a:chExt cx="31405" cy="27001"/>
              </a:xfrm>
            </p:grpSpPr>
            <p:sp>
              <p:nvSpPr>
                <p:cNvPr id="8011" name="Google Shape;8011;p5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54"/>
              <p:cNvGrpSpPr/>
              <p:nvPr/>
            </p:nvGrpSpPr>
            <p:grpSpPr>
              <a:xfrm>
                <a:off x="3682845" y="3340976"/>
                <a:ext cx="31397" cy="26898"/>
                <a:chOff x="3682845" y="3340976"/>
                <a:chExt cx="31397" cy="26898"/>
              </a:xfrm>
            </p:grpSpPr>
            <p:sp>
              <p:nvSpPr>
                <p:cNvPr id="8014" name="Google Shape;8014;p5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54"/>
              <p:cNvGrpSpPr/>
              <p:nvPr/>
            </p:nvGrpSpPr>
            <p:grpSpPr>
              <a:xfrm>
                <a:off x="3795393" y="3353725"/>
                <a:ext cx="31499" cy="26993"/>
                <a:chOff x="3795393" y="3353725"/>
                <a:chExt cx="31499" cy="26993"/>
              </a:xfrm>
            </p:grpSpPr>
            <p:sp>
              <p:nvSpPr>
                <p:cNvPr id="8017" name="Google Shape;8017;p5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54"/>
              <p:cNvGrpSpPr/>
              <p:nvPr/>
            </p:nvGrpSpPr>
            <p:grpSpPr>
              <a:xfrm>
                <a:off x="4176909" y="4363221"/>
                <a:ext cx="38924" cy="33316"/>
                <a:chOff x="4176909" y="4363221"/>
                <a:chExt cx="38924" cy="33316"/>
              </a:xfrm>
            </p:grpSpPr>
            <p:sp>
              <p:nvSpPr>
                <p:cNvPr id="8020" name="Google Shape;8020;p5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54"/>
              <p:cNvGrpSpPr/>
              <p:nvPr/>
            </p:nvGrpSpPr>
            <p:grpSpPr>
              <a:xfrm>
                <a:off x="4226191" y="4007660"/>
                <a:ext cx="33560" cy="28770"/>
                <a:chOff x="4226191" y="4007660"/>
                <a:chExt cx="33560" cy="28770"/>
              </a:xfrm>
            </p:grpSpPr>
            <p:sp>
              <p:nvSpPr>
                <p:cNvPr id="8023" name="Google Shape;8023;p5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54"/>
              <p:cNvGrpSpPr/>
              <p:nvPr/>
            </p:nvGrpSpPr>
            <p:grpSpPr>
              <a:xfrm>
                <a:off x="3597785" y="3377045"/>
                <a:ext cx="33591" cy="28699"/>
                <a:chOff x="3597785" y="3377045"/>
                <a:chExt cx="33591" cy="28699"/>
              </a:xfrm>
            </p:grpSpPr>
            <p:sp>
              <p:nvSpPr>
                <p:cNvPr id="8026" name="Google Shape;8026;p5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54"/>
              <p:cNvGrpSpPr/>
              <p:nvPr/>
            </p:nvGrpSpPr>
            <p:grpSpPr>
              <a:xfrm>
                <a:off x="3887870" y="3669796"/>
                <a:ext cx="33591" cy="28692"/>
                <a:chOff x="3887870" y="3669796"/>
                <a:chExt cx="33591" cy="28692"/>
              </a:xfrm>
            </p:grpSpPr>
            <p:sp>
              <p:nvSpPr>
                <p:cNvPr id="8029" name="Google Shape;8029;p5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54"/>
              <p:cNvGrpSpPr/>
              <p:nvPr/>
            </p:nvGrpSpPr>
            <p:grpSpPr>
              <a:xfrm>
                <a:off x="3818320" y="3481625"/>
                <a:ext cx="33497" cy="28770"/>
                <a:chOff x="3818320" y="3481625"/>
                <a:chExt cx="33497" cy="28770"/>
              </a:xfrm>
            </p:grpSpPr>
            <p:sp>
              <p:nvSpPr>
                <p:cNvPr id="8032" name="Google Shape;8032;p5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54"/>
              <p:cNvGrpSpPr/>
              <p:nvPr/>
            </p:nvGrpSpPr>
            <p:grpSpPr>
              <a:xfrm>
                <a:off x="4278139" y="4120948"/>
                <a:ext cx="37492" cy="32129"/>
                <a:chOff x="4278139" y="4120948"/>
                <a:chExt cx="37492" cy="32129"/>
              </a:xfrm>
            </p:grpSpPr>
            <p:sp>
              <p:nvSpPr>
                <p:cNvPr id="8035" name="Google Shape;8035;p5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54"/>
              <p:cNvGrpSpPr/>
              <p:nvPr/>
            </p:nvGrpSpPr>
            <p:grpSpPr>
              <a:xfrm>
                <a:off x="4419898" y="3977388"/>
                <a:ext cx="33497" cy="28692"/>
                <a:chOff x="4419898" y="3977388"/>
                <a:chExt cx="33497" cy="28692"/>
              </a:xfrm>
            </p:grpSpPr>
            <p:sp>
              <p:nvSpPr>
                <p:cNvPr id="8038" name="Google Shape;8038;p5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54"/>
              <p:cNvGrpSpPr/>
              <p:nvPr/>
            </p:nvGrpSpPr>
            <p:grpSpPr>
              <a:xfrm>
                <a:off x="4158930" y="4034684"/>
                <a:ext cx="33497" cy="28762"/>
                <a:chOff x="4158930" y="4034684"/>
                <a:chExt cx="33497" cy="28762"/>
              </a:xfrm>
            </p:grpSpPr>
            <p:sp>
              <p:nvSpPr>
                <p:cNvPr id="8041" name="Google Shape;8041;p5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54"/>
              <p:cNvGrpSpPr/>
              <p:nvPr/>
            </p:nvGrpSpPr>
            <p:grpSpPr>
              <a:xfrm>
                <a:off x="4134949" y="3957049"/>
                <a:ext cx="33497" cy="28770"/>
                <a:chOff x="4134949" y="3957049"/>
                <a:chExt cx="33497" cy="28770"/>
              </a:xfrm>
            </p:grpSpPr>
            <p:sp>
              <p:nvSpPr>
                <p:cNvPr id="8044" name="Google Shape;8044;p5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54"/>
              <p:cNvGrpSpPr/>
              <p:nvPr/>
            </p:nvGrpSpPr>
            <p:grpSpPr>
              <a:xfrm>
                <a:off x="4193653" y="4184403"/>
                <a:ext cx="43580" cy="37264"/>
                <a:chOff x="4193653" y="4184403"/>
                <a:chExt cx="43580" cy="37264"/>
              </a:xfrm>
            </p:grpSpPr>
            <p:sp>
              <p:nvSpPr>
                <p:cNvPr id="8047" name="Google Shape;8047;p5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54"/>
              <p:cNvGrpSpPr/>
              <p:nvPr/>
            </p:nvGrpSpPr>
            <p:grpSpPr>
              <a:xfrm>
                <a:off x="4343600" y="3943844"/>
                <a:ext cx="43580" cy="37312"/>
                <a:chOff x="4343600" y="3943844"/>
                <a:chExt cx="43580" cy="37312"/>
              </a:xfrm>
            </p:grpSpPr>
            <p:sp>
              <p:nvSpPr>
                <p:cNvPr id="8050" name="Google Shape;8050;p5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4"/>
              <p:cNvGrpSpPr/>
              <p:nvPr/>
            </p:nvGrpSpPr>
            <p:grpSpPr>
              <a:xfrm>
                <a:off x="4172339" y="3381693"/>
                <a:ext cx="31499" cy="27001"/>
                <a:chOff x="4172339" y="3381693"/>
                <a:chExt cx="31499" cy="27001"/>
              </a:xfrm>
            </p:grpSpPr>
            <p:sp>
              <p:nvSpPr>
                <p:cNvPr id="8053" name="Google Shape;8053;p5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058"/>
        <p:cNvGrpSpPr/>
        <p:nvPr/>
      </p:nvGrpSpPr>
      <p:grpSpPr>
        <a:xfrm>
          <a:off x="0" y="0"/>
          <a:ext cx="0" cy="0"/>
          <a:chOff x="0" y="0"/>
          <a:chExt cx="0" cy="0"/>
        </a:xfrm>
      </p:grpSpPr>
      <p:grpSp>
        <p:nvGrpSpPr>
          <p:cNvPr id="8059" name="Google Shape;8059;p55"/>
          <p:cNvGrpSpPr/>
          <p:nvPr/>
        </p:nvGrpSpPr>
        <p:grpSpPr>
          <a:xfrm>
            <a:off x="2126623" y="3607908"/>
            <a:ext cx="1102891" cy="760337"/>
            <a:chOff x="4967783" y="2151471"/>
            <a:chExt cx="3920692" cy="2702940"/>
          </a:xfrm>
        </p:grpSpPr>
        <p:grpSp>
          <p:nvGrpSpPr>
            <p:cNvPr id="8060" name="Google Shape;8060;p55"/>
            <p:cNvGrpSpPr/>
            <p:nvPr/>
          </p:nvGrpSpPr>
          <p:grpSpPr>
            <a:xfrm>
              <a:off x="5045709" y="2252109"/>
              <a:ext cx="3761071" cy="2501708"/>
              <a:chOff x="2691784" y="1805334"/>
              <a:chExt cx="3761071" cy="2501708"/>
            </a:xfrm>
          </p:grpSpPr>
          <p:sp>
            <p:nvSpPr>
              <p:cNvPr id="8061" name="Google Shape;8061;p5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55"/>
            <p:cNvGrpSpPr/>
            <p:nvPr/>
          </p:nvGrpSpPr>
          <p:grpSpPr>
            <a:xfrm>
              <a:off x="4967783" y="2151471"/>
              <a:ext cx="3920692" cy="2702940"/>
              <a:chOff x="2613858" y="1704696"/>
              <a:chExt cx="3920692" cy="2702940"/>
            </a:xfrm>
          </p:grpSpPr>
          <p:sp>
            <p:nvSpPr>
              <p:cNvPr id="8069" name="Google Shape;8069;p5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4" name="Google Shape;8074;p55"/>
          <p:cNvGrpSpPr/>
          <p:nvPr/>
        </p:nvGrpSpPr>
        <p:grpSpPr>
          <a:xfrm>
            <a:off x="3530532" y="1496185"/>
            <a:ext cx="1561911" cy="708580"/>
            <a:chOff x="3530532" y="1496185"/>
            <a:chExt cx="1561911" cy="708580"/>
          </a:xfrm>
        </p:grpSpPr>
        <p:grpSp>
          <p:nvGrpSpPr>
            <p:cNvPr id="8075" name="Google Shape;8075;p55"/>
            <p:cNvGrpSpPr/>
            <p:nvPr/>
          </p:nvGrpSpPr>
          <p:grpSpPr>
            <a:xfrm>
              <a:off x="3720318" y="1857562"/>
              <a:ext cx="1372125" cy="54"/>
              <a:chOff x="3720318" y="1857562"/>
              <a:chExt cx="1372125" cy="54"/>
            </a:xfrm>
          </p:grpSpPr>
          <p:cxnSp>
            <p:nvCxnSpPr>
              <p:cNvPr id="8076" name="Google Shape;8076;p55"/>
              <p:cNvCxnSpPr>
                <a:endCxn id="807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78" name="Google Shape;8078;p5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79" name="Google Shape;8079;p5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080" name="Google Shape;8080;p55"/>
              <p:cNvCxnSpPr>
                <a:stCxn id="807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081" name="Google Shape;8081;p55"/>
            <p:cNvGrpSpPr/>
            <p:nvPr/>
          </p:nvGrpSpPr>
          <p:grpSpPr>
            <a:xfrm>
              <a:off x="3567462" y="1496185"/>
              <a:ext cx="286500" cy="272914"/>
              <a:chOff x="3567462" y="1496185"/>
              <a:chExt cx="286500" cy="272914"/>
            </a:xfrm>
          </p:grpSpPr>
          <p:cxnSp>
            <p:nvCxnSpPr>
              <p:cNvPr id="8082" name="Google Shape;8082;p5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83" name="Google Shape;8083;p5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4" name="Google Shape;8084;p5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6" name="Google Shape;8086;p55"/>
            <p:cNvGrpSpPr/>
            <p:nvPr/>
          </p:nvGrpSpPr>
          <p:grpSpPr>
            <a:xfrm>
              <a:off x="3929014" y="1960574"/>
              <a:ext cx="286500" cy="242342"/>
              <a:chOff x="3929014" y="1960574"/>
              <a:chExt cx="286500" cy="242342"/>
            </a:xfrm>
          </p:grpSpPr>
          <p:cxnSp>
            <p:nvCxnSpPr>
              <p:cNvPr id="8087" name="Google Shape;8087;p5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088" name="Google Shape;8088;p5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55"/>
            <p:cNvGrpSpPr/>
            <p:nvPr/>
          </p:nvGrpSpPr>
          <p:grpSpPr>
            <a:xfrm>
              <a:off x="4290828" y="1496185"/>
              <a:ext cx="286500" cy="272914"/>
              <a:chOff x="4290828" y="1496185"/>
              <a:chExt cx="286500" cy="272914"/>
            </a:xfrm>
          </p:grpSpPr>
          <p:cxnSp>
            <p:nvCxnSpPr>
              <p:cNvPr id="8090" name="Google Shape;8090;p5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091" name="Google Shape;8091;p5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2" name="Google Shape;8092;p5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3" name="Google Shape;8093;p55"/>
            <p:cNvGrpSpPr/>
            <p:nvPr/>
          </p:nvGrpSpPr>
          <p:grpSpPr>
            <a:xfrm>
              <a:off x="4657726" y="1959674"/>
              <a:ext cx="286500" cy="245092"/>
              <a:chOff x="4657726" y="1959674"/>
              <a:chExt cx="286500" cy="245092"/>
            </a:xfrm>
          </p:grpSpPr>
          <p:cxnSp>
            <p:nvCxnSpPr>
              <p:cNvPr id="8094" name="Google Shape;8094;p5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095" name="Google Shape;8095;p5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96" name="Google Shape;8096;p55"/>
          <p:cNvGrpSpPr/>
          <p:nvPr/>
        </p:nvGrpSpPr>
        <p:grpSpPr>
          <a:xfrm>
            <a:off x="3512551" y="2358282"/>
            <a:ext cx="1597032" cy="378649"/>
            <a:chOff x="3512551" y="2358282"/>
            <a:chExt cx="1597032" cy="378649"/>
          </a:xfrm>
        </p:grpSpPr>
        <p:grpSp>
          <p:nvGrpSpPr>
            <p:cNvPr id="8097" name="Google Shape;8097;p55"/>
            <p:cNvGrpSpPr/>
            <p:nvPr/>
          </p:nvGrpSpPr>
          <p:grpSpPr>
            <a:xfrm>
              <a:off x="3738198" y="2553002"/>
              <a:ext cx="1145834" cy="117"/>
              <a:chOff x="3738198" y="2553002"/>
              <a:chExt cx="1145834" cy="117"/>
            </a:xfrm>
          </p:grpSpPr>
          <p:cxnSp>
            <p:nvCxnSpPr>
              <p:cNvPr id="8098" name="Google Shape;8098;p5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099" name="Google Shape;8099;p5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100" name="Google Shape;8100;p55"/>
              <p:cNvCxnSpPr>
                <a:stCxn id="8101" idx="6"/>
                <a:endCxn id="810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103" name="Google Shape;8103;p55"/>
            <p:cNvGrpSpPr/>
            <p:nvPr/>
          </p:nvGrpSpPr>
          <p:grpSpPr>
            <a:xfrm>
              <a:off x="3969644" y="2440153"/>
              <a:ext cx="225900" cy="296779"/>
              <a:chOff x="3969644" y="2440153"/>
              <a:chExt cx="225900" cy="296779"/>
            </a:xfrm>
          </p:grpSpPr>
          <p:cxnSp>
            <p:nvCxnSpPr>
              <p:cNvPr id="8104" name="Google Shape;8104;p5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102" name="Google Shape;8102;p5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55"/>
            <p:cNvGrpSpPr/>
            <p:nvPr/>
          </p:nvGrpSpPr>
          <p:grpSpPr>
            <a:xfrm>
              <a:off x="4426818" y="2358282"/>
              <a:ext cx="225600" cy="307471"/>
              <a:chOff x="4426818" y="2358282"/>
              <a:chExt cx="225600" cy="307471"/>
            </a:xfrm>
          </p:grpSpPr>
          <p:cxnSp>
            <p:nvCxnSpPr>
              <p:cNvPr id="8107" name="Google Shape;8107;p55"/>
              <p:cNvCxnSpPr>
                <a:stCxn id="810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109" name="Google Shape;8109;p5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55"/>
            <p:cNvGrpSpPr/>
            <p:nvPr/>
          </p:nvGrpSpPr>
          <p:grpSpPr>
            <a:xfrm>
              <a:off x="4883984" y="2440153"/>
              <a:ext cx="225600" cy="296479"/>
              <a:chOff x="4883984" y="2440153"/>
              <a:chExt cx="225600" cy="296479"/>
            </a:xfrm>
          </p:grpSpPr>
          <p:cxnSp>
            <p:nvCxnSpPr>
              <p:cNvPr id="8111" name="Google Shape;8111;p5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112" name="Google Shape;8112;p5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5"/>
            <p:cNvGrpSpPr/>
            <p:nvPr/>
          </p:nvGrpSpPr>
          <p:grpSpPr>
            <a:xfrm>
              <a:off x="3512551" y="2358356"/>
              <a:ext cx="225647" cy="307629"/>
              <a:chOff x="2182679" y="2005014"/>
              <a:chExt cx="792300" cy="1080158"/>
            </a:xfrm>
          </p:grpSpPr>
          <p:cxnSp>
            <p:nvCxnSpPr>
              <p:cNvPr id="8115" name="Google Shape;8115;p55"/>
              <p:cNvCxnSpPr>
                <a:stCxn id="811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101" name="Google Shape;8101;p5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7" name="Google Shape;8117;p55"/>
          <p:cNvGrpSpPr/>
          <p:nvPr/>
        </p:nvGrpSpPr>
        <p:grpSpPr>
          <a:xfrm>
            <a:off x="6872633" y="1182079"/>
            <a:ext cx="1559809" cy="722610"/>
            <a:chOff x="634175" y="2986275"/>
            <a:chExt cx="3147949" cy="1458344"/>
          </a:xfrm>
        </p:grpSpPr>
        <p:cxnSp>
          <p:nvCxnSpPr>
            <p:cNvPr id="8118" name="Google Shape;8118;p55"/>
            <p:cNvCxnSpPr>
              <a:stCxn id="8119" idx="4"/>
              <a:endCxn id="8120" idx="0"/>
            </p:cNvCxnSpPr>
            <p:nvPr/>
          </p:nvCxnSpPr>
          <p:spPr>
            <a:xfrm>
              <a:off x="929975" y="3577875"/>
              <a:ext cx="591600" cy="274800"/>
            </a:xfrm>
            <a:prstGeom prst="straightConnector1">
              <a:avLst/>
            </a:prstGeom>
            <a:noFill/>
            <a:ln w="9525" cap="flat" cmpd="sng">
              <a:solidFill>
                <a:srgbClr val="435D74"/>
              </a:solidFill>
              <a:prstDash val="solid"/>
              <a:round/>
              <a:headEnd type="none" w="med" len="med"/>
              <a:tailEnd type="none" w="med" len="med"/>
            </a:ln>
          </p:spPr>
        </p:cxnSp>
        <p:cxnSp>
          <p:nvCxnSpPr>
            <p:cNvPr id="8121" name="Google Shape;8121;p55"/>
            <p:cNvCxnSpPr>
              <a:stCxn id="8120" idx="0"/>
              <a:endCxn id="8122" idx="4"/>
            </p:cNvCxnSpPr>
            <p:nvPr/>
          </p:nvCxnSpPr>
          <p:spPr>
            <a:xfrm rot="10800000" flipH="1">
              <a:off x="1521366" y="3578219"/>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8123" name="Google Shape;8123;p55"/>
            <p:cNvCxnSpPr>
              <a:stCxn id="8122" idx="4"/>
              <a:endCxn id="8124" idx="0"/>
            </p:cNvCxnSpPr>
            <p:nvPr/>
          </p:nvCxnSpPr>
          <p:spPr>
            <a:xfrm>
              <a:off x="2208152" y="3577875"/>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8125" name="Google Shape;8125;p55"/>
            <p:cNvCxnSpPr>
              <a:stCxn id="8124" idx="0"/>
              <a:endCxn id="8126" idx="4"/>
            </p:cNvCxnSpPr>
            <p:nvPr/>
          </p:nvCxnSpPr>
          <p:spPr>
            <a:xfrm rot="10800000" flipH="1">
              <a:off x="2894933" y="3578218"/>
              <a:ext cx="591600" cy="274800"/>
            </a:xfrm>
            <a:prstGeom prst="straightConnector1">
              <a:avLst/>
            </a:prstGeom>
            <a:noFill/>
            <a:ln w="9525" cap="flat" cmpd="sng">
              <a:solidFill>
                <a:srgbClr val="435D74"/>
              </a:solidFill>
              <a:prstDash val="solid"/>
              <a:round/>
              <a:headEnd type="none" w="med" len="med"/>
              <a:tailEnd type="none" w="med" len="med"/>
            </a:ln>
          </p:spPr>
        </p:cxnSp>
        <p:sp>
          <p:nvSpPr>
            <p:cNvPr id="8126" name="Google Shape;8126;p5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22" name="Google Shape;8122;p5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19" name="Google Shape;8119;p5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24" name="Google Shape;8124;p5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120" name="Google Shape;8120;p5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127" name="Google Shape;8127;p55"/>
          <p:cNvGrpSpPr/>
          <p:nvPr/>
        </p:nvGrpSpPr>
        <p:grpSpPr>
          <a:xfrm>
            <a:off x="3526424" y="2891987"/>
            <a:ext cx="1570719" cy="294123"/>
            <a:chOff x="998425" y="1182125"/>
            <a:chExt cx="1065400" cy="199500"/>
          </a:xfrm>
        </p:grpSpPr>
        <p:sp>
          <p:nvSpPr>
            <p:cNvPr id="8128" name="Google Shape;8128;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5"/>
          <p:cNvGrpSpPr/>
          <p:nvPr/>
        </p:nvGrpSpPr>
        <p:grpSpPr>
          <a:xfrm>
            <a:off x="6869680" y="2009474"/>
            <a:ext cx="1565716" cy="366729"/>
            <a:chOff x="1247650" y="2075423"/>
            <a:chExt cx="6648477" cy="1557238"/>
          </a:xfrm>
        </p:grpSpPr>
        <p:sp>
          <p:nvSpPr>
            <p:cNvPr id="8134" name="Google Shape;8134;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55"/>
          <p:cNvGrpSpPr/>
          <p:nvPr/>
        </p:nvGrpSpPr>
        <p:grpSpPr>
          <a:xfrm>
            <a:off x="6853992" y="3158289"/>
            <a:ext cx="1597061" cy="663440"/>
            <a:chOff x="6796238" y="3158297"/>
            <a:chExt cx="1630319" cy="677257"/>
          </a:xfrm>
        </p:grpSpPr>
        <p:cxnSp>
          <p:nvCxnSpPr>
            <p:cNvPr id="8141" name="Google Shape;8141;p5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42" name="Google Shape;8142;p5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143" name="Google Shape;8143;p5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144" name="Google Shape;8144;p5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145" name="Google Shape;8145;p55"/>
            <p:cNvGrpSpPr/>
            <p:nvPr/>
          </p:nvGrpSpPr>
          <p:grpSpPr>
            <a:xfrm>
              <a:off x="6796238" y="3311904"/>
              <a:ext cx="1630319" cy="377697"/>
              <a:chOff x="6796238" y="3311904"/>
              <a:chExt cx="1630319" cy="377697"/>
            </a:xfrm>
          </p:grpSpPr>
          <p:sp>
            <p:nvSpPr>
              <p:cNvPr id="8146" name="Google Shape;8146;p5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9" name="Google Shape;8149;p55"/>
          <p:cNvGrpSpPr/>
          <p:nvPr/>
        </p:nvGrpSpPr>
        <p:grpSpPr>
          <a:xfrm>
            <a:off x="5375130" y="1179681"/>
            <a:ext cx="1368606" cy="1593805"/>
            <a:chOff x="1839112" y="2209163"/>
            <a:chExt cx="1918159" cy="2233784"/>
          </a:xfrm>
        </p:grpSpPr>
        <p:sp>
          <p:nvSpPr>
            <p:cNvPr id="8150" name="Google Shape;8150;p5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53" name="Google Shape;8153;p55"/>
            <p:cNvCxnSpPr>
              <a:stCxn id="8150" idx="6"/>
              <a:endCxn id="8151" idx="2"/>
            </p:cNvCxnSpPr>
            <p:nvPr/>
          </p:nvCxnSpPr>
          <p:spPr>
            <a:xfrm>
              <a:off x="2414212" y="2496713"/>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54" name="Google Shape;8154;p55"/>
            <p:cNvCxnSpPr>
              <a:stCxn id="8151" idx="4"/>
              <a:endCxn id="815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156" name="Google Shape;8156;p55"/>
            <p:cNvCxnSpPr>
              <a:stCxn id="8155" idx="6"/>
              <a:endCxn id="8152" idx="2"/>
            </p:cNvCxnSpPr>
            <p:nvPr/>
          </p:nvCxnSpPr>
          <p:spPr>
            <a:xfrm>
              <a:off x="2414212" y="3328316"/>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157" name="Google Shape;8157;p55"/>
            <p:cNvCxnSpPr>
              <a:stCxn id="8152" idx="4"/>
              <a:endCxn id="815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155" name="Google Shape;8155;p5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0" name="Google Shape;8160;p55"/>
            <p:cNvCxnSpPr>
              <a:endCxn id="815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161" name="Google Shape;8161;p55"/>
          <p:cNvGrpSpPr/>
          <p:nvPr/>
        </p:nvGrpSpPr>
        <p:grpSpPr>
          <a:xfrm>
            <a:off x="3507503" y="1185917"/>
            <a:ext cx="1637968" cy="154942"/>
            <a:chOff x="238125" y="2506075"/>
            <a:chExt cx="7115411" cy="673075"/>
          </a:xfrm>
        </p:grpSpPr>
        <p:sp>
          <p:nvSpPr>
            <p:cNvPr id="8162" name="Google Shape;8162;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55"/>
          <p:cNvGrpSpPr/>
          <p:nvPr/>
        </p:nvGrpSpPr>
        <p:grpSpPr>
          <a:xfrm>
            <a:off x="746187" y="1507514"/>
            <a:ext cx="2476762" cy="91743"/>
            <a:chOff x="1464850" y="436376"/>
            <a:chExt cx="6001362" cy="222300"/>
          </a:xfrm>
        </p:grpSpPr>
        <p:sp>
          <p:nvSpPr>
            <p:cNvPr id="8168" name="Google Shape;8168;p5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3" name="Google Shape;8173;p5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74" name="Google Shape;8174;p5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75" name="Google Shape;8175;p5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176" name="Google Shape;8176;p5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177" name="Google Shape;8177;p55"/>
          <p:cNvGrpSpPr/>
          <p:nvPr/>
        </p:nvGrpSpPr>
        <p:grpSpPr>
          <a:xfrm>
            <a:off x="732455" y="2742980"/>
            <a:ext cx="1452710" cy="651923"/>
            <a:chOff x="803162" y="2667727"/>
            <a:chExt cx="1411906" cy="633611"/>
          </a:xfrm>
        </p:grpSpPr>
        <p:cxnSp>
          <p:nvCxnSpPr>
            <p:cNvPr id="8178" name="Google Shape;8178;p55"/>
            <p:cNvCxnSpPr>
              <a:stCxn id="8179" idx="2"/>
              <a:endCxn id="818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81" name="Google Shape;8181;p55"/>
            <p:cNvCxnSpPr>
              <a:stCxn id="8182" idx="0"/>
              <a:endCxn id="817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83" name="Google Shape;8183;p55"/>
            <p:cNvCxnSpPr>
              <a:stCxn id="8182" idx="2"/>
              <a:endCxn id="818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85" name="Google Shape;8185;p55"/>
            <p:cNvCxnSpPr>
              <a:stCxn id="8186" idx="0"/>
              <a:endCxn id="818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87" name="Google Shape;8187;p55"/>
            <p:cNvCxnSpPr>
              <a:stCxn id="8180" idx="2"/>
              <a:endCxn id="818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189" name="Google Shape;8189;p55"/>
            <p:cNvCxnSpPr>
              <a:stCxn id="8190" idx="0"/>
              <a:endCxn id="818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186" name="Google Shape;8186;p5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84" name="Google Shape;8184;p5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90" name="Google Shape;8190;p5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88" name="Google Shape;8188;p5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80" name="Google Shape;8180;p5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82" name="Google Shape;8182;p5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179" name="Google Shape;8179;p5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191" name="Google Shape;8191;p55"/>
          <p:cNvGrpSpPr/>
          <p:nvPr/>
        </p:nvGrpSpPr>
        <p:grpSpPr>
          <a:xfrm>
            <a:off x="732456" y="1178518"/>
            <a:ext cx="2518541" cy="209309"/>
            <a:chOff x="803163" y="1111966"/>
            <a:chExt cx="2447800" cy="203430"/>
          </a:xfrm>
        </p:grpSpPr>
        <p:grpSp>
          <p:nvGrpSpPr>
            <p:cNvPr id="8192" name="Google Shape;8192;p55"/>
            <p:cNvGrpSpPr/>
            <p:nvPr/>
          </p:nvGrpSpPr>
          <p:grpSpPr>
            <a:xfrm>
              <a:off x="1958180" y="1111966"/>
              <a:ext cx="588019" cy="121396"/>
              <a:chOff x="4808316" y="2800065"/>
              <a:chExt cx="1999386" cy="412910"/>
            </a:xfrm>
          </p:grpSpPr>
          <p:sp>
            <p:nvSpPr>
              <p:cNvPr id="8193" name="Google Shape;8193;p5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4" name="Google Shape;8194;p55"/>
              <p:cNvGrpSpPr/>
              <p:nvPr/>
            </p:nvGrpSpPr>
            <p:grpSpPr>
              <a:xfrm>
                <a:off x="4808316" y="2800065"/>
                <a:ext cx="92400" cy="411825"/>
                <a:chOff x="845575" y="2563700"/>
                <a:chExt cx="92400" cy="411825"/>
              </a:xfrm>
            </p:grpSpPr>
            <p:cxnSp>
              <p:nvCxnSpPr>
                <p:cNvPr id="8195" name="Google Shape;8195;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196" name="Google Shape;8196;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97" name="Google Shape;8197;p5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198" name="Google Shape;8198;p5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9" name="Google Shape;8199;p55"/>
            <p:cNvGrpSpPr/>
            <p:nvPr/>
          </p:nvGrpSpPr>
          <p:grpSpPr>
            <a:xfrm>
              <a:off x="803163" y="1111974"/>
              <a:ext cx="591158" cy="121545"/>
              <a:chOff x="803163" y="1111974"/>
              <a:chExt cx="591158" cy="121545"/>
            </a:xfrm>
          </p:grpSpPr>
          <p:grpSp>
            <p:nvGrpSpPr>
              <p:cNvPr id="8200" name="Google Shape;8200;p55"/>
              <p:cNvGrpSpPr/>
              <p:nvPr/>
            </p:nvGrpSpPr>
            <p:grpSpPr>
              <a:xfrm>
                <a:off x="803163" y="1111974"/>
                <a:ext cx="27175" cy="121077"/>
                <a:chOff x="845575" y="2563700"/>
                <a:chExt cx="92400" cy="411825"/>
              </a:xfrm>
            </p:grpSpPr>
            <p:cxnSp>
              <p:nvCxnSpPr>
                <p:cNvPr id="8201" name="Google Shape;8201;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02" name="Google Shape;8202;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3" name="Google Shape;8203;p5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5"/>
            <p:cNvGrpSpPr/>
            <p:nvPr/>
          </p:nvGrpSpPr>
          <p:grpSpPr>
            <a:xfrm>
              <a:off x="1381910" y="1194219"/>
              <a:ext cx="588341" cy="121177"/>
              <a:chOff x="1381910" y="1194219"/>
              <a:chExt cx="588341" cy="121177"/>
            </a:xfrm>
          </p:grpSpPr>
          <p:grpSp>
            <p:nvGrpSpPr>
              <p:cNvPr id="8205" name="Google Shape;8205;p55"/>
              <p:cNvGrpSpPr/>
              <p:nvPr/>
            </p:nvGrpSpPr>
            <p:grpSpPr>
              <a:xfrm rot="10800000">
                <a:off x="1381910" y="1194319"/>
                <a:ext cx="27175" cy="121077"/>
                <a:chOff x="2070100" y="2563700"/>
                <a:chExt cx="92400" cy="411825"/>
              </a:xfrm>
            </p:grpSpPr>
            <p:cxnSp>
              <p:nvCxnSpPr>
                <p:cNvPr id="8206" name="Google Shape;8206;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07" name="Google Shape;8207;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5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5"/>
            <p:cNvGrpSpPr/>
            <p:nvPr/>
          </p:nvGrpSpPr>
          <p:grpSpPr>
            <a:xfrm>
              <a:off x="2532079" y="1194219"/>
              <a:ext cx="704927" cy="121177"/>
              <a:chOff x="2532079" y="1194219"/>
              <a:chExt cx="704927" cy="121177"/>
            </a:xfrm>
          </p:grpSpPr>
          <p:grpSp>
            <p:nvGrpSpPr>
              <p:cNvPr id="8210" name="Google Shape;8210;p55"/>
              <p:cNvGrpSpPr/>
              <p:nvPr/>
            </p:nvGrpSpPr>
            <p:grpSpPr>
              <a:xfrm rot="10800000">
                <a:off x="2532079" y="1194319"/>
                <a:ext cx="27175" cy="121077"/>
                <a:chOff x="2070100" y="2563700"/>
                <a:chExt cx="92400" cy="411825"/>
              </a:xfrm>
            </p:grpSpPr>
            <p:cxnSp>
              <p:nvCxnSpPr>
                <p:cNvPr id="8211" name="Google Shape;8211;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12" name="Google Shape;8212;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3" name="Google Shape;8213;p5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4" name="Google Shape;8214;p55"/>
          <p:cNvGrpSpPr/>
          <p:nvPr/>
        </p:nvGrpSpPr>
        <p:grpSpPr>
          <a:xfrm>
            <a:off x="3525467" y="3875150"/>
            <a:ext cx="1567778" cy="491677"/>
            <a:chOff x="5194708" y="3484366"/>
            <a:chExt cx="3148148" cy="987304"/>
          </a:xfrm>
        </p:grpSpPr>
        <p:grpSp>
          <p:nvGrpSpPr>
            <p:cNvPr id="8215" name="Google Shape;8215;p55"/>
            <p:cNvGrpSpPr/>
            <p:nvPr/>
          </p:nvGrpSpPr>
          <p:grpSpPr>
            <a:xfrm>
              <a:off x="7531521" y="3484366"/>
              <a:ext cx="811335" cy="987304"/>
              <a:chOff x="3379425" y="1617275"/>
              <a:chExt cx="1090650" cy="1327200"/>
            </a:xfrm>
          </p:grpSpPr>
          <p:sp>
            <p:nvSpPr>
              <p:cNvPr id="8216" name="Google Shape;8216;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5"/>
            <p:cNvGrpSpPr/>
            <p:nvPr/>
          </p:nvGrpSpPr>
          <p:grpSpPr>
            <a:xfrm>
              <a:off x="6752546" y="3484366"/>
              <a:ext cx="811428" cy="987304"/>
              <a:chOff x="2332275" y="1617275"/>
              <a:chExt cx="1090775" cy="1327200"/>
            </a:xfrm>
          </p:grpSpPr>
          <p:sp>
            <p:nvSpPr>
              <p:cNvPr id="8220" name="Google Shape;8220;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55"/>
            <p:cNvGrpSpPr/>
            <p:nvPr/>
          </p:nvGrpSpPr>
          <p:grpSpPr>
            <a:xfrm>
              <a:off x="5973664" y="3484366"/>
              <a:ext cx="811335" cy="987304"/>
              <a:chOff x="1285250" y="1617275"/>
              <a:chExt cx="1090650" cy="1327200"/>
            </a:xfrm>
          </p:grpSpPr>
          <p:sp>
            <p:nvSpPr>
              <p:cNvPr id="8224" name="Google Shape;8224;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55"/>
            <p:cNvGrpSpPr/>
            <p:nvPr/>
          </p:nvGrpSpPr>
          <p:grpSpPr>
            <a:xfrm>
              <a:off x="5194708" y="3484366"/>
              <a:ext cx="811409" cy="987304"/>
              <a:chOff x="238125" y="1617275"/>
              <a:chExt cx="1090750" cy="1327200"/>
            </a:xfrm>
          </p:grpSpPr>
          <p:sp>
            <p:nvSpPr>
              <p:cNvPr id="8228" name="Google Shape;8228;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1" name="Google Shape;8231;p55"/>
          <p:cNvGrpSpPr/>
          <p:nvPr/>
        </p:nvGrpSpPr>
        <p:grpSpPr>
          <a:xfrm>
            <a:off x="3486076" y="3355561"/>
            <a:ext cx="1616964" cy="346256"/>
            <a:chOff x="1808063" y="4294338"/>
            <a:chExt cx="3370782" cy="721817"/>
          </a:xfrm>
        </p:grpSpPr>
        <p:sp>
          <p:nvSpPr>
            <p:cNvPr id="8232" name="Google Shape;8232;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55"/>
          <p:cNvGrpSpPr/>
          <p:nvPr/>
        </p:nvGrpSpPr>
        <p:grpSpPr>
          <a:xfrm>
            <a:off x="764288" y="3641590"/>
            <a:ext cx="1295882" cy="646587"/>
            <a:chOff x="834100" y="3642869"/>
            <a:chExt cx="1259483" cy="628426"/>
          </a:xfrm>
        </p:grpSpPr>
        <p:sp>
          <p:nvSpPr>
            <p:cNvPr id="8243" name="Google Shape;8243;p5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8" name="Google Shape;8268;p55"/>
            <p:cNvGrpSpPr/>
            <p:nvPr/>
          </p:nvGrpSpPr>
          <p:grpSpPr>
            <a:xfrm>
              <a:off x="1360364" y="3847835"/>
              <a:ext cx="208119" cy="224359"/>
              <a:chOff x="1360769" y="3847100"/>
              <a:chExt cx="208119" cy="224359"/>
            </a:xfrm>
          </p:grpSpPr>
          <p:sp>
            <p:nvSpPr>
              <p:cNvPr id="8269" name="Google Shape;8269;p5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9" name="Google Shape;8289;p5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55"/>
          <p:cNvGrpSpPr/>
          <p:nvPr/>
        </p:nvGrpSpPr>
        <p:grpSpPr>
          <a:xfrm rot="5400000">
            <a:off x="5977401" y="3438087"/>
            <a:ext cx="164064" cy="1414916"/>
            <a:chOff x="4428249" y="1369375"/>
            <a:chExt cx="36905" cy="429569"/>
          </a:xfrm>
        </p:grpSpPr>
        <p:sp>
          <p:nvSpPr>
            <p:cNvPr id="8304" name="Google Shape;8304;p5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5"/>
          <p:cNvGrpSpPr/>
          <p:nvPr/>
        </p:nvGrpSpPr>
        <p:grpSpPr>
          <a:xfrm rot="10800000" flipH="1">
            <a:off x="5349830" y="3026630"/>
            <a:ext cx="1419207" cy="24808"/>
            <a:chOff x="219558" y="4738465"/>
            <a:chExt cx="5852400" cy="102300"/>
          </a:xfrm>
        </p:grpSpPr>
        <p:cxnSp>
          <p:nvCxnSpPr>
            <p:cNvPr id="8337" name="Google Shape;8337;p5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338" name="Google Shape;8338;p5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55"/>
          <p:cNvGrpSpPr/>
          <p:nvPr/>
        </p:nvGrpSpPr>
        <p:grpSpPr>
          <a:xfrm>
            <a:off x="5361148" y="3399694"/>
            <a:ext cx="1396570" cy="385016"/>
            <a:chOff x="5286284" y="2966544"/>
            <a:chExt cx="1396570" cy="385016"/>
          </a:xfrm>
        </p:grpSpPr>
        <p:cxnSp>
          <p:nvCxnSpPr>
            <p:cNvPr id="8344" name="Google Shape;8344;p5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345" name="Google Shape;8345;p5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346" name="Google Shape;8346;p55"/>
            <p:cNvGrpSpPr/>
            <p:nvPr/>
          </p:nvGrpSpPr>
          <p:grpSpPr>
            <a:xfrm>
              <a:off x="5287688" y="3173364"/>
              <a:ext cx="1395166" cy="74100"/>
              <a:chOff x="5287688" y="3173364"/>
              <a:chExt cx="1395166" cy="74100"/>
            </a:xfrm>
          </p:grpSpPr>
          <p:cxnSp>
            <p:nvCxnSpPr>
              <p:cNvPr id="8347" name="Google Shape;8347;p5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348" name="Google Shape;8348;p5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349" name="Google Shape;8349;p5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50" name="Google Shape;8350;p5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51" name="Google Shape;8351;p5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52" name="Google Shape;8352;p5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53" name="Google Shape;8353;p5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354" name="Google Shape;8354;p5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355" name="Google Shape;8355;p5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356" name="Google Shape;8356;p55"/>
          <p:cNvGrpSpPr/>
          <p:nvPr/>
        </p:nvGrpSpPr>
        <p:grpSpPr>
          <a:xfrm>
            <a:off x="2047214" y="1818470"/>
            <a:ext cx="1182276" cy="662027"/>
            <a:chOff x="2029517" y="1732295"/>
            <a:chExt cx="1149068" cy="643432"/>
          </a:xfrm>
        </p:grpSpPr>
        <p:grpSp>
          <p:nvGrpSpPr>
            <p:cNvPr id="8357" name="Google Shape;8357;p55"/>
            <p:cNvGrpSpPr/>
            <p:nvPr/>
          </p:nvGrpSpPr>
          <p:grpSpPr>
            <a:xfrm>
              <a:off x="2708660" y="1746937"/>
              <a:ext cx="455427" cy="244429"/>
              <a:chOff x="2700693" y="1746937"/>
              <a:chExt cx="455427" cy="244429"/>
            </a:xfrm>
          </p:grpSpPr>
          <p:grpSp>
            <p:nvGrpSpPr>
              <p:cNvPr id="8358" name="Google Shape;8358;p55"/>
              <p:cNvGrpSpPr/>
              <p:nvPr/>
            </p:nvGrpSpPr>
            <p:grpSpPr>
              <a:xfrm>
                <a:off x="2905682" y="1782817"/>
                <a:ext cx="250438" cy="208549"/>
                <a:chOff x="2905682" y="1782817"/>
                <a:chExt cx="250438" cy="208549"/>
              </a:xfrm>
            </p:grpSpPr>
            <p:cxnSp>
              <p:nvCxnSpPr>
                <p:cNvPr id="8359" name="Google Shape;8359;p5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60" name="Google Shape;8360;p5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55"/>
              <p:cNvGrpSpPr/>
              <p:nvPr/>
            </p:nvGrpSpPr>
            <p:grpSpPr>
              <a:xfrm>
                <a:off x="2700693" y="1746937"/>
                <a:ext cx="449967" cy="72374"/>
                <a:chOff x="2700693" y="1746937"/>
                <a:chExt cx="449967" cy="72374"/>
              </a:xfrm>
            </p:grpSpPr>
            <p:cxnSp>
              <p:nvCxnSpPr>
                <p:cNvPr id="8362" name="Google Shape;8362;p5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63" name="Google Shape;8363;p5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4" name="Google Shape;8364;p55"/>
            <p:cNvGrpSpPr/>
            <p:nvPr/>
          </p:nvGrpSpPr>
          <p:grpSpPr>
            <a:xfrm>
              <a:off x="2029517" y="1732295"/>
              <a:ext cx="1149068" cy="643432"/>
              <a:chOff x="2029517" y="1732295"/>
              <a:chExt cx="1149068" cy="643432"/>
            </a:xfrm>
          </p:grpSpPr>
          <p:grpSp>
            <p:nvGrpSpPr>
              <p:cNvPr id="8365" name="Google Shape;8365;p55"/>
              <p:cNvGrpSpPr/>
              <p:nvPr/>
            </p:nvGrpSpPr>
            <p:grpSpPr>
              <a:xfrm>
                <a:off x="2703618" y="2103152"/>
                <a:ext cx="474966" cy="260017"/>
                <a:chOff x="2703618" y="2103152"/>
                <a:chExt cx="474966" cy="260017"/>
              </a:xfrm>
            </p:grpSpPr>
            <p:grpSp>
              <p:nvGrpSpPr>
                <p:cNvPr id="8366" name="Google Shape;8366;p55"/>
                <p:cNvGrpSpPr/>
                <p:nvPr/>
              </p:nvGrpSpPr>
              <p:grpSpPr>
                <a:xfrm>
                  <a:off x="2703618" y="2290640"/>
                  <a:ext cx="450291" cy="72529"/>
                  <a:chOff x="2703618" y="2290640"/>
                  <a:chExt cx="450291" cy="72529"/>
                </a:xfrm>
              </p:grpSpPr>
              <p:cxnSp>
                <p:nvCxnSpPr>
                  <p:cNvPr id="8367" name="Google Shape;8367;p5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68" name="Google Shape;8368;p5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55"/>
                <p:cNvGrpSpPr/>
                <p:nvPr/>
              </p:nvGrpSpPr>
              <p:grpSpPr>
                <a:xfrm>
                  <a:off x="2908607" y="2103152"/>
                  <a:ext cx="269977" cy="223538"/>
                  <a:chOff x="2908607" y="2103152"/>
                  <a:chExt cx="269977" cy="223538"/>
                </a:xfrm>
              </p:grpSpPr>
              <p:cxnSp>
                <p:nvCxnSpPr>
                  <p:cNvPr id="8370" name="Google Shape;8370;p5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371" name="Google Shape;8371;p5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55"/>
              <p:cNvGrpSpPr/>
              <p:nvPr/>
            </p:nvGrpSpPr>
            <p:grpSpPr>
              <a:xfrm>
                <a:off x="2029517" y="1732295"/>
                <a:ext cx="685827" cy="643432"/>
                <a:chOff x="2029517" y="1732295"/>
                <a:chExt cx="685827" cy="643432"/>
              </a:xfrm>
            </p:grpSpPr>
            <p:sp>
              <p:nvSpPr>
                <p:cNvPr id="8373" name="Google Shape;8373;p5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4" name="Google Shape;8374;p55"/>
                <p:cNvGrpSpPr/>
                <p:nvPr/>
              </p:nvGrpSpPr>
              <p:grpSpPr>
                <a:xfrm>
                  <a:off x="2158948" y="1732295"/>
                  <a:ext cx="556396" cy="333108"/>
                  <a:chOff x="2158948" y="1732295"/>
                  <a:chExt cx="556396" cy="333108"/>
                </a:xfrm>
              </p:grpSpPr>
              <p:cxnSp>
                <p:nvCxnSpPr>
                  <p:cNvPr id="8375" name="Google Shape;8375;p5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76" name="Google Shape;8376;p5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5"/>
                <p:cNvGrpSpPr/>
                <p:nvPr/>
              </p:nvGrpSpPr>
              <p:grpSpPr>
                <a:xfrm>
                  <a:off x="2159908" y="2065057"/>
                  <a:ext cx="550884" cy="310670"/>
                  <a:chOff x="2159908" y="2065057"/>
                  <a:chExt cx="550884" cy="310670"/>
                </a:xfrm>
              </p:grpSpPr>
              <p:cxnSp>
                <p:nvCxnSpPr>
                  <p:cNvPr id="8378" name="Google Shape;8378;p5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379" name="Google Shape;8379;p5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380" name="Google Shape;8380;p55"/>
          <p:cNvGrpSpPr/>
          <p:nvPr/>
        </p:nvGrpSpPr>
        <p:grpSpPr>
          <a:xfrm>
            <a:off x="732462" y="1766083"/>
            <a:ext cx="962651" cy="810058"/>
            <a:chOff x="844912" y="1681380"/>
            <a:chExt cx="935611" cy="787305"/>
          </a:xfrm>
        </p:grpSpPr>
        <p:grpSp>
          <p:nvGrpSpPr>
            <p:cNvPr id="8381" name="Google Shape;8381;p55"/>
            <p:cNvGrpSpPr/>
            <p:nvPr/>
          </p:nvGrpSpPr>
          <p:grpSpPr>
            <a:xfrm>
              <a:off x="844912" y="1819635"/>
              <a:ext cx="329836" cy="510016"/>
              <a:chOff x="844912" y="1819635"/>
              <a:chExt cx="329836" cy="510016"/>
            </a:xfrm>
          </p:grpSpPr>
          <p:sp>
            <p:nvSpPr>
              <p:cNvPr id="8382" name="Google Shape;8382;p5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55"/>
            <p:cNvGrpSpPr/>
            <p:nvPr/>
          </p:nvGrpSpPr>
          <p:grpSpPr>
            <a:xfrm>
              <a:off x="1284601" y="2158168"/>
              <a:ext cx="495923" cy="310517"/>
              <a:chOff x="1284601" y="2158168"/>
              <a:chExt cx="495923" cy="310517"/>
            </a:xfrm>
          </p:grpSpPr>
          <p:sp>
            <p:nvSpPr>
              <p:cNvPr id="8389" name="Google Shape;8389;p5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0" name="Google Shape;8390;p55"/>
              <p:cNvGrpSpPr/>
              <p:nvPr/>
            </p:nvGrpSpPr>
            <p:grpSpPr>
              <a:xfrm>
                <a:off x="1507666" y="2158168"/>
                <a:ext cx="272858" cy="310517"/>
                <a:chOff x="1507666" y="2158168"/>
                <a:chExt cx="272858" cy="310517"/>
              </a:xfrm>
            </p:grpSpPr>
            <p:grpSp>
              <p:nvGrpSpPr>
                <p:cNvPr id="8391" name="Google Shape;8391;p55"/>
                <p:cNvGrpSpPr/>
                <p:nvPr/>
              </p:nvGrpSpPr>
              <p:grpSpPr>
                <a:xfrm>
                  <a:off x="1507666" y="2176104"/>
                  <a:ext cx="166395" cy="273149"/>
                  <a:chOff x="1507666" y="2176104"/>
                  <a:chExt cx="166395" cy="273149"/>
                </a:xfrm>
              </p:grpSpPr>
              <p:sp>
                <p:nvSpPr>
                  <p:cNvPr id="8392" name="Google Shape;8392;p5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9" name="Google Shape;8399;p5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1" name="Google Shape;8401;p55"/>
            <p:cNvGrpSpPr/>
            <p:nvPr/>
          </p:nvGrpSpPr>
          <p:grpSpPr>
            <a:xfrm>
              <a:off x="1284601" y="1681380"/>
              <a:ext cx="495923" cy="310517"/>
              <a:chOff x="1284601" y="1681380"/>
              <a:chExt cx="495923" cy="310517"/>
            </a:xfrm>
          </p:grpSpPr>
          <p:sp>
            <p:nvSpPr>
              <p:cNvPr id="8402" name="Google Shape;8402;p5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3" name="Google Shape;8403;p55"/>
              <p:cNvGrpSpPr/>
              <p:nvPr/>
            </p:nvGrpSpPr>
            <p:grpSpPr>
              <a:xfrm>
                <a:off x="1507666" y="1681380"/>
                <a:ext cx="272858" cy="310517"/>
                <a:chOff x="1507666" y="1681380"/>
                <a:chExt cx="272858" cy="310517"/>
              </a:xfrm>
            </p:grpSpPr>
            <p:grpSp>
              <p:nvGrpSpPr>
                <p:cNvPr id="8404" name="Google Shape;8404;p55"/>
                <p:cNvGrpSpPr/>
                <p:nvPr/>
              </p:nvGrpSpPr>
              <p:grpSpPr>
                <a:xfrm>
                  <a:off x="1507666" y="1700120"/>
                  <a:ext cx="166395" cy="272984"/>
                  <a:chOff x="1507666" y="1700120"/>
                  <a:chExt cx="166395" cy="272984"/>
                </a:xfrm>
              </p:grpSpPr>
              <p:sp>
                <p:nvSpPr>
                  <p:cNvPr id="8405" name="Google Shape;8405;p5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2" name="Google Shape;8412;p5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14" name="Google Shape;8414;p55"/>
          <p:cNvGrpSpPr/>
          <p:nvPr/>
        </p:nvGrpSpPr>
        <p:grpSpPr>
          <a:xfrm>
            <a:off x="6841403" y="2533512"/>
            <a:ext cx="1622269" cy="552443"/>
            <a:chOff x="6894650" y="2574740"/>
            <a:chExt cx="1445100" cy="492111"/>
          </a:xfrm>
        </p:grpSpPr>
        <p:sp>
          <p:nvSpPr>
            <p:cNvPr id="8415" name="Google Shape;8415;p5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0" name="Google Shape;8420;p5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421" name="Google Shape;8421;p55"/>
          <p:cNvGrpSpPr/>
          <p:nvPr/>
        </p:nvGrpSpPr>
        <p:grpSpPr>
          <a:xfrm>
            <a:off x="6860946" y="3907768"/>
            <a:ext cx="1583206" cy="475705"/>
            <a:chOff x="6953919" y="3907920"/>
            <a:chExt cx="1377300" cy="475705"/>
          </a:xfrm>
        </p:grpSpPr>
        <p:cxnSp>
          <p:nvCxnSpPr>
            <p:cNvPr id="8422" name="Google Shape;8422;p5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23" name="Google Shape;8423;p5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424" name="Google Shape;8424;p5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425" name="Google Shape;8425;p5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426" name="Google Shape;8426;p5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427" name="Google Shape;8427;p55"/>
          <p:cNvGrpSpPr/>
          <p:nvPr/>
        </p:nvGrpSpPr>
        <p:grpSpPr>
          <a:xfrm>
            <a:off x="2364534" y="2668913"/>
            <a:ext cx="836286" cy="824529"/>
            <a:chOff x="2389399" y="2595741"/>
            <a:chExt cx="812796" cy="801369"/>
          </a:xfrm>
        </p:grpSpPr>
        <p:grpSp>
          <p:nvGrpSpPr>
            <p:cNvPr id="8428" name="Google Shape;8428;p55"/>
            <p:cNvGrpSpPr/>
            <p:nvPr/>
          </p:nvGrpSpPr>
          <p:grpSpPr>
            <a:xfrm>
              <a:off x="2492145" y="2881565"/>
              <a:ext cx="607300" cy="229751"/>
              <a:chOff x="2492145" y="2881565"/>
              <a:chExt cx="607300" cy="229751"/>
            </a:xfrm>
          </p:grpSpPr>
          <p:sp>
            <p:nvSpPr>
              <p:cNvPr id="8429" name="Google Shape;8429;p5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2" name="Google Shape;8432;p55"/>
            <p:cNvGrpSpPr/>
            <p:nvPr/>
          </p:nvGrpSpPr>
          <p:grpSpPr>
            <a:xfrm>
              <a:off x="2389399" y="2595741"/>
              <a:ext cx="812796" cy="296825"/>
              <a:chOff x="2389399" y="2595741"/>
              <a:chExt cx="812796" cy="296825"/>
            </a:xfrm>
          </p:grpSpPr>
          <p:grpSp>
            <p:nvGrpSpPr>
              <p:cNvPr id="8433" name="Google Shape;8433;p55"/>
              <p:cNvGrpSpPr/>
              <p:nvPr/>
            </p:nvGrpSpPr>
            <p:grpSpPr>
              <a:xfrm>
                <a:off x="2389399" y="2595741"/>
                <a:ext cx="363638" cy="296825"/>
                <a:chOff x="2389399" y="2595741"/>
                <a:chExt cx="363638" cy="296825"/>
              </a:xfrm>
            </p:grpSpPr>
            <p:grpSp>
              <p:nvGrpSpPr>
                <p:cNvPr id="8434" name="Google Shape;8434;p55"/>
                <p:cNvGrpSpPr/>
                <p:nvPr/>
              </p:nvGrpSpPr>
              <p:grpSpPr>
                <a:xfrm>
                  <a:off x="2493852" y="2794333"/>
                  <a:ext cx="259185" cy="98232"/>
                  <a:chOff x="2493852" y="2794333"/>
                  <a:chExt cx="259185" cy="98232"/>
                </a:xfrm>
              </p:grpSpPr>
              <p:sp>
                <p:nvSpPr>
                  <p:cNvPr id="8435" name="Google Shape;8435;p5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5"/>
                <p:cNvGrpSpPr/>
                <p:nvPr/>
              </p:nvGrpSpPr>
              <p:grpSpPr>
                <a:xfrm>
                  <a:off x="2389399" y="2595741"/>
                  <a:ext cx="224343" cy="182054"/>
                  <a:chOff x="2389399" y="2595741"/>
                  <a:chExt cx="224343" cy="182054"/>
                </a:xfrm>
              </p:grpSpPr>
              <p:sp>
                <p:nvSpPr>
                  <p:cNvPr id="8439" name="Google Shape;8439;p5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1" name="Google Shape;8441;p55"/>
              <p:cNvGrpSpPr/>
              <p:nvPr/>
            </p:nvGrpSpPr>
            <p:grpSpPr>
              <a:xfrm>
                <a:off x="2683630" y="2595741"/>
                <a:ext cx="224334" cy="296825"/>
                <a:chOff x="2683630" y="2595741"/>
                <a:chExt cx="224334" cy="296825"/>
              </a:xfrm>
            </p:grpSpPr>
            <p:grpSp>
              <p:nvGrpSpPr>
                <p:cNvPr id="8442" name="Google Shape;8442;p55"/>
                <p:cNvGrpSpPr/>
                <p:nvPr/>
              </p:nvGrpSpPr>
              <p:grpSpPr>
                <a:xfrm>
                  <a:off x="2788083" y="2794333"/>
                  <a:ext cx="15356" cy="98232"/>
                  <a:chOff x="2788083" y="2794333"/>
                  <a:chExt cx="15356" cy="98232"/>
                </a:xfrm>
              </p:grpSpPr>
              <p:sp>
                <p:nvSpPr>
                  <p:cNvPr id="8443" name="Google Shape;8443;p5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5"/>
                <p:cNvGrpSpPr/>
                <p:nvPr/>
              </p:nvGrpSpPr>
              <p:grpSpPr>
                <a:xfrm>
                  <a:off x="2683630" y="2595741"/>
                  <a:ext cx="224334" cy="182054"/>
                  <a:chOff x="2683630" y="2595741"/>
                  <a:chExt cx="224334" cy="182054"/>
                </a:xfrm>
              </p:grpSpPr>
              <p:sp>
                <p:nvSpPr>
                  <p:cNvPr id="8447" name="Google Shape;8447;p5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9" name="Google Shape;8449;p55"/>
              <p:cNvGrpSpPr/>
              <p:nvPr/>
            </p:nvGrpSpPr>
            <p:grpSpPr>
              <a:xfrm>
                <a:off x="2838475" y="2595741"/>
                <a:ext cx="363719" cy="296825"/>
                <a:chOff x="2838475" y="2595741"/>
                <a:chExt cx="363719" cy="296825"/>
              </a:xfrm>
            </p:grpSpPr>
            <p:grpSp>
              <p:nvGrpSpPr>
                <p:cNvPr id="8450" name="Google Shape;8450;p55"/>
                <p:cNvGrpSpPr/>
                <p:nvPr/>
              </p:nvGrpSpPr>
              <p:grpSpPr>
                <a:xfrm>
                  <a:off x="2838475" y="2794333"/>
                  <a:ext cx="259185" cy="98232"/>
                  <a:chOff x="2838475" y="2794333"/>
                  <a:chExt cx="259185" cy="98232"/>
                </a:xfrm>
              </p:grpSpPr>
              <p:sp>
                <p:nvSpPr>
                  <p:cNvPr id="8451" name="Google Shape;8451;p5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55"/>
                <p:cNvGrpSpPr/>
                <p:nvPr/>
              </p:nvGrpSpPr>
              <p:grpSpPr>
                <a:xfrm>
                  <a:off x="2977852" y="2595741"/>
                  <a:ext cx="224343" cy="182054"/>
                  <a:chOff x="2977852" y="2595741"/>
                  <a:chExt cx="224343" cy="182054"/>
                </a:xfrm>
              </p:grpSpPr>
              <p:sp>
                <p:nvSpPr>
                  <p:cNvPr id="8455" name="Google Shape;8455;p5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57" name="Google Shape;8457;p55"/>
            <p:cNvGrpSpPr/>
            <p:nvPr/>
          </p:nvGrpSpPr>
          <p:grpSpPr>
            <a:xfrm>
              <a:off x="2389399" y="3100241"/>
              <a:ext cx="812796" cy="296869"/>
              <a:chOff x="2389399" y="3100241"/>
              <a:chExt cx="812796" cy="296869"/>
            </a:xfrm>
          </p:grpSpPr>
          <p:grpSp>
            <p:nvGrpSpPr>
              <p:cNvPr id="8458" name="Google Shape;8458;p55"/>
              <p:cNvGrpSpPr/>
              <p:nvPr/>
            </p:nvGrpSpPr>
            <p:grpSpPr>
              <a:xfrm>
                <a:off x="2683630" y="3100241"/>
                <a:ext cx="224334" cy="296869"/>
                <a:chOff x="2683630" y="3100241"/>
                <a:chExt cx="224334" cy="296869"/>
              </a:xfrm>
            </p:grpSpPr>
            <p:grpSp>
              <p:nvGrpSpPr>
                <p:cNvPr id="8459" name="Google Shape;8459;p55"/>
                <p:cNvGrpSpPr/>
                <p:nvPr/>
              </p:nvGrpSpPr>
              <p:grpSpPr>
                <a:xfrm>
                  <a:off x="2788083" y="3100241"/>
                  <a:ext cx="15356" cy="98237"/>
                  <a:chOff x="2788083" y="3100241"/>
                  <a:chExt cx="15356" cy="98237"/>
                </a:xfrm>
              </p:grpSpPr>
              <p:sp>
                <p:nvSpPr>
                  <p:cNvPr id="8460" name="Google Shape;8460;p5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55"/>
                <p:cNvGrpSpPr/>
                <p:nvPr/>
              </p:nvGrpSpPr>
              <p:grpSpPr>
                <a:xfrm>
                  <a:off x="2683630" y="3215065"/>
                  <a:ext cx="224334" cy="182045"/>
                  <a:chOff x="2683630" y="3215065"/>
                  <a:chExt cx="224334" cy="182045"/>
                </a:xfrm>
              </p:grpSpPr>
              <p:sp>
                <p:nvSpPr>
                  <p:cNvPr id="8464" name="Google Shape;8464;p5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6" name="Google Shape;8466;p55"/>
              <p:cNvGrpSpPr/>
              <p:nvPr/>
            </p:nvGrpSpPr>
            <p:grpSpPr>
              <a:xfrm>
                <a:off x="2389399" y="3100241"/>
                <a:ext cx="363638" cy="296869"/>
                <a:chOff x="2389399" y="3100241"/>
                <a:chExt cx="363638" cy="296869"/>
              </a:xfrm>
            </p:grpSpPr>
            <p:grpSp>
              <p:nvGrpSpPr>
                <p:cNvPr id="8467" name="Google Shape;8467;p55"/>
                <p:cNvGrpSpPr/>
                <p:nvPr/>
              </p:nvGrpSpPr>
              <p:grpSpPr>
                <a:xfrm>
                  <a:off x="2493852" y="3100241"/>
                  <a:ext cx="259185" cy="98237"/>
                  <a:chOff x="2493852" y="3100241"/>
                  <a:chExt cx="259185" cy="98237"/>
                </a:xfrm>
              </p:grpSpPr>
              <p:sp>
                <p:nvSpPr>
                  <p:cNvPr id="8468" name="Google Shape;8468;p5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5"/>
                <p:cNvGrpSpPr/>
                <p:nvPr/>
              </p:nvGrpSpPr>
              <p:grpSpPr>
                <a:xfrm>
                  <a:off x="2389399" y="3215065"/>
                  <a:ext cx="224343" cy="182045"/>
                  <a:chOff x="2389399" y="3215065"/>
                  <a:chExt cx="224343" cy="182045"/>
                </a:xfrm>
              </p:grpSpPr>
              <p:sp>
                <p:nvSpPr>
                  <p:cNvPr id="8472" name="Google Shape;8472;p5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4" name="Google Shape;8474;p55"/>
              <p:cNvGrpSpPr/>
              <p:nvPr/>
            </p:nvGrpSpPr>
            <p:grpSpPr>
              <a:xfrm>
                <a:off x="2838475" y="3100241"/>
                <a:ext cx="363719" cy="296869"/>
                <a:chOff x="2838475" y="3100241"/>
                <a:chExt cx="363719" cy="296869"/>
              </a:xfrm>
            </p:grpSpPr>
            <p:grpSp>
              <p:nvGrpSpPr>
                <p:cNvPr id="8475" name="Google Shape;8475;p55"/>
                <p:cNvGrpSpPr/>
                <p:nvPr/>
              </p:nvGrpSpPr>
              <p:grpSpPr>
                <a:xfrm>
                  <a:off x="2838475" y="3100241"/>
                  <a:ext cx="259185" cy="98237"/>
                  <a:chOff x="2838475" y="3100241"/>
                  <a:chExt cx="259185" cy="98237"/>
                </a:xfrm>
              </p:grpSpPr>
              <p:sp>
                <p:nvSpPr>
                  <p:cNvPr id="8476" name="Google Shape;8476;p5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55"/>
                <p:cNvGrpSpPr/>
                <p:nvPr/>
              </p:nvGrpSpPr>
              <p:grpSpPr>
                <a:xfrm>
                  <a:off x="2977852" y="3215065"/>
                  <a:ext cx="224343" cy="182045"/>
                  <a:chOff x="2977852" y="3215065"/>
                  <a:chExt cx="224343" cy="182045"/>
                </a:xfrm>
              </p:grpSpPr>
              <p:sp>
                <p:nvSpPr>
                  <p:cNvPr id="8480" name="Google Shape;8480;p5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485"/>
        <p:cNvGrpSpPr/>
        <p:nvPr/>
      </p:nvGrpSpPr>
      <p:grpSpPr>
        <a:xfrm>
          <a:off x="0" y="0"/>
          <a:ext cx="0" cy="0"/>
          <a:chOff x="0" y="0"/>
          <a:chExt cx="0" cy="0"/>
        </a:xfrm>
      </p:grpSpPr>
      <p:grpSp>
        <p:nvGrpSpPr>
          <p:cNvPr id="8486" name="Google Shape;8486;p56"/>
          <p:cNvGrpSpPr/>
          <p:nvPr/>
        </p:nvGrpSpPr>
        <p:grpSpPr>
          <a:xfrm>
            <a:off x="718875" y="3363288"/>
            <a:ext cx="2390414" cy="1024800"/>
            <a:chOff x="728925" y="3296613"/>
            <a:chExt cx="2390414" cy="1024800"/>
          </a:xfrm>
        </p:grpSpPr>
        <p:grpSp>
          <p:nvGrpSpPr>
            <p:cNvPr id="8487" name="Google Shape;8487;p56"/>
            <p:cNvGrpSpPr/>
            <p:nvPr/>
          </p:nvGrpSpPr>
          <p:grpSpPr>
            <a:xfrm>
              <a:off x="728925" y="3619800"/>
              <a:ext cx="2390414" cy="500893"/>
              <a:chOff x="728925" y="3619800"/>
              <a:chExt cx="2390414" cy="500893"/>
            </a:xfrm>
          </p:grpSpPr>
          <p:sp>
            <p:nvSpPr>
              <p:cNvPr id="8488" name="Google Shape;8488;p5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89" name="Google Shape;8489;p5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90" name="Google Shape;8490;p56"/>
            <p:cNvGrpSpPr/>
            <p:nvPr/>
          </p:nvGrpSpPr>
          <p:grpSpPr>
            <a:xfrm>
              <a:off x="1348050" y="3296613"/>
              <a:ext cx="1706152" cy="1024800"/>
              <a:chOff x="1348050" y="3296613"/>
              <a:chExt cx="1706152" cy="1024800"/>
            </a:xfrm>
          </p:grpSpPr>
          <p:sp>
            <p:nvSpPr>
              <p:cNvPr id="8491" name="Google Shape;8491;p5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92" name="Google Shape;8492;p5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93" name="Google Shape;8493;p5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94" name="Google Shape;8494;p5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495" name="Google Shape;8495;p5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496" name="Google Shape;8496;p56"/>
            <p:cNvGrpSpPr/>
            <p:nvPr/>
          </p:nvGrpSpPr>
          <p:grpSpPr>
            <a:xfrm>
              <a:off x="1455707" y="3654858"/>
              <a:ext cx="1491150" cy="417657"/>
              <a:chOff x="1455707" y="3654858"/>
              <a:chExt cx="1491150" cy="417657"/>
            </a:xfrm>
          </p:grpSpPr>
          <p:sp>
            <p:nvSpPr>
              <p:cNvPr id="8497" name="Google Shape;8497;p5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17" name="Google Shape;8517;p56"/>
          <p:cNvGraphicFramePr/>
          <p:nvPr/>
        </p:nvGraphicFramePr>
        <p:xfrm>
          <a:off x="5954575" y="2361200"/>
          <a:ext cx="3000000" cy="3000000"/>
        </p:xfrm>
        <a:graphic>
          <a:graphicData uri="http://schemas.openxmlformats.org/drawingml/2006/table">
            <a:tbl>
              <a:tblPr>
                <a:noFill/>
                <a:tableStyleId>{94AD3040-0AA3-4E4F-8A7F-9EC8E13ED8FE}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518" name="Google Shape;8518;p56"/>
          <p:cNvGrpSpPr/>
          <p:nvPr/>
        </p:nvGrpSpPr>
        <p:grpSpPr>
          <a:xfrm>
            <a:off x="727251" y="1188964"/>
            <a:ext cx="2396505" cy="976502"/>
            <a:chOff x="749309" y="1112739"/>
            <a:chExt cx="2371603" cy="976502"/>
          </a:xfrm>
        </p:grpSpPr>
        <p:grpSp>
          <p:nvGrpSpPr>
            <p:cNvPr id="8519" name="Google Shape;8519;p56"/>
            <p:cNvGrpSpPr/>
            <p:nvPr/>
          </p:nvGrpSpPr>
          <p:grpSpPr>
            <a:xfrm>
              <a:off x="1092126" y="1112739"/>
              <a:ext cx="2028786" cy="975464"/>
              <a:chOff x="1092126" y="1112739"/>
              <a:chExt cx="2028786" cy="975464"/>
            </a:xfrm>
          </p:grpSpPr>
          <p:sp>
            <p:nvSpPr>
              <p:cNvPr id="8520" name="Google Shape;8520;p5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56"/>
            <p:cNvGrpSpPr/>
            <p:nvPr/>
          </p:nvGrpSpPr>
          <p:grpSpPr>
            <a:xfrm>
              <a:off x="749309" y="1112739"/>
              <a:ext cx="314700" cy="975464"/>
              <a:chOff x="749309" y="1112739"/>
              <a:chExt cx="314700" cy="975464"/>
            </a:xfrm>
          </p:grpSpPr>
          <p:sp>
            <p:nvSpPr>
              <p:cNvPr id="8545" name="Google Shape;8545;p5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9" name="Google Shape;8549;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553" name="Google Shape;8553;p56"/>
          <p:cNvGraphicFramePr/>
          <p:nvPr/>
        </p:nvGraphicFramePr>
        <p:xfrm>
          <a:off x="5954600" y="1188950"/>
          <a:ext cx="3000000" cy="3000000"/>
        </p:xfrm>
        <a:graphic>
          <a:graphicData uri="http://schemas.openxmlformats.org/drawingml/2006/table">
            <a:tbl>
              <a:tblPr>
                <a:noFill/>
                <a:tableStyleId>{94AD3040-0AA3-4E4F-8A7F-9EC8E13ED8FE}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554" name="Google Shape;8554;p56"/>
          <p:cNvGraphicFramePr/>
          <p:nvPr/>
        </p:nvGraphicFramePr>
        <p:xfrm>
          <a:off x="3375463" y="2361200"/>
          <a:ext cx="3000000" cy="3000000"/>
        </p:xfrm>
        <a:graphic>
          <a:graphicData uri="http://schemas.openxmlformats.org/drawingml/2006/table">
            <a:tbl>
              <a:tblPr>
                <a:noFill/>
                <a:tableStyleId>{94AD3040-0AA3-4E4F-8A7F-9EC8E13ED8FE}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55" name="Google Shape;8555;p56"/>
          <p:cNvGrpSpPr/>
          <p:nvPr/>
        </p:nvGrpSpPr>
        <p:grpSpPr>
          <a:xfrm>
            <a:off x="3377449" y="3352160"/>
            <a:ext cx="2363377" cy="1047062"/>
            <a:chOff x="3358399" y="3285485"/>
            <a:chExt cx="2363377" cy="1047062"/>
          </a:xfrm>
        </p:grpSpPr>
        <p:grpSp>
          <p:nvGrpSpPr>
            <p:cNvPr id="8556" name="Google Shape;8556;p56"/>
            <p:cNvGrpSpPr/>
            <p:nvPr/>
          </p:nvGrpSpPr>
          <p:grpSpPr>
            <a:xfrm>
              <a:off x="3358412" y="3285485"/>
              <a:ext cx="2363244" cy="139500"/>
              <a:chOff x="3358412" y="3285485"/>
              <a:chExt cx="2363244" cy="139500"/>
            </a:xfrm>
          </p:grpSpPr>
          <p:sp>
            <p:nvSpPr>
              <p:cNvPr id="8557" name="Google Shape;8557;p5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56"/>
            <p:cNvGrpSpPr/>
            <p:nvPr/>
          </p:nvGrpSpPr>
          <p:grpSpPr>
            <a:xfrm>
              <a:off x="3358412" y="3466996"/>
              <a:ext cx="2363244" cy="139500"/>
              <a:chOff x="3358412" y="3466996"/>
              <a:chExt cx="2363244" cy="139500"/>
            </a:xfrm>
          </p:grpSpPr>
          <p:sp>
            <p:nvSpPr>
              <p:cNvPr id="8563" name="Google Shape;8563;p5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56"/>
            <p:cNvGrpSpPr/>
            <p:nvPr/>
          </p:nvGrpSpPr>
          <p:grpSpPr>
            <a:xfrm>
              <a:off x="3358412" y="3648507"/>
              <a:ext cx="2363244" cy="139500"/>
              <a:chOff x="3358412" y="3648507"/>
              <a:chExt cx="2363244" cy="139500"/>
            </a:xfrm>
          </p:grpSpPr>
          <p:sp>
            <p:nvSpPr>
              <p:cNvPr id="8569" name="Google Shape;8569;p5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56"/>
            <p:cNvGrpSpPr/>
            <p:nvPr/>
          </p:nvGrpSpPr>
          <p:grpSpPr>
            <a:xfrm>
              <a:off x="3358412" y="3830018"/>
              <a:ext cx="2363244" cy="139500"/>
              <a:chOff x="3358412" y="3830018"/>
              <a:chExt cx="2363244" cy="139500"/>
            </a:xfrm>
          </p:grpSpPr>
          <p:sp>
            <p:nvSpPr>
              <p:cNvPr id="8575" name="Google Shape;8575;p5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56"/>
            <p:cNvGrpSpPr/>
            <p:nvPr/>
          </p:nvGrpSpPr>
          <p:grpSpPr>
            <a:xfrm>
              <a:off x="3358399" y="4011514"/>
              <a:ext cx="2363377" cy="139537"/>
              <a:chOff x="3294800" y="4134603"/>
              <a:chExt cx="2638876" cy="152400"/>
            </a:xfrm>
          </p:grpSpPr>
          <p:sp>
            <p:nvSpPr>
              <p:cNvPr id="8581" name="Google Shape;8581;p5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56"/>
            <p:cNvGrpSpPr/>
            <p:nvPr/>
          </p:nvGrpSpPr>
          <p:grpSpPr>
            <a:xfrm>
              <a:off x="3358399" y="4193010"/>
              <a:ext cx="2363377" cy="139537"/>
              <a:chOff x="3294800" y="4134603"/>
              <a:chExt cx="2638876" cy="152400"/>
            </a:xfrm>
          </p:grpSpPr>
          <p:sp>
            <p:nvSpPr>
              <p:cNvPr id="8587" name="Google Shape;8587;p5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592" name="Google Shape;8592;p56"/>
          <p:cNvGraphicFramePr/>
          <p:nvPr/>
        </p:nvGraphicFramePr>
        <p:xfrm>
          <a:off x="728250" y="2361200"/>
          <a:ext cx="3000000" cy="3000000"/>
        </p:xfrm>
        <a:graphic>
          <a:graphicData uri="http://schemas.openxmlformats.org/drawingml/2006/table">
            <a:tbl>
              <a:tblPr>
                <a:noFill/>
                <a:tableStyleId>{94AD3040-0AA3-4E4F-8A7F-9EC8E13ED8FE}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593" name="Google Shape;8593;p56"/>
          <p:cNvGrpSpPr/>
          <p:nvPr/>
        </p:nvGrpSpPr>
        <p:grpSpPr>
          <a:xfrm>
            <a:off x="4177919" y="2765014"/>
            <a:ext cx="1302095" cy="60959"/>
            <a:chOff x="3558802" y="4011427"/>
            <a:chExt cx="1866000" cy="111300"/>
          </a:xfrm>
        </p:grpSpPr>
        <p:sp>
          <p:nvSpPr>
            <p:cNvPr id="8594" name="Google Shape;8594;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56"/>
          <p:cNvGrpSpPr/>
          <p:nvPr/>
        </p:nvGrpSpPr>
        <p:grpSpPr>
          <a:xfrm>
            <a:off x="4723407" y="3047174"/>
            <a:ext cx="914340" cy="60959"/>
            <a:chOff x="3558802" y="4011427"/>
            <a:chExt cx="1866000" cy="111300"/>
          </a:xfrm>
        </p:grpSpPr>
        <p:sp>
          <p:nvSpPr>
            <p:cNvPr id="8597" name="Google Shape;8597;p5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56"/>
          <p:cNvGrpSpPr/>
          <p:nvPr/>
        </p:nvGrpSpPr>
        <p:grpSpPr>
          <a:xfrm>
            <a:off x="5926924" y="3381697"/>
            <a:ext cx="2519825" cy="1001454"/>
            <a:chOff x="1906114" y="789980"/>
            <a:chExt cx="1487676" cy="606868"/>
          </a:xfrm>
        </p:grpSpPr>
        <p:cxnSp>
          <p:nvCxnSpPr>
            <p:cNvPr id="8600" name="Google Shape;8600;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01" name="Google Shape;8601;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02" name="Google Shape;8602;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03" name="Google Shape;8603;p5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604" name="Google Shape;8604;p5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605" name="Google Shape;8605;p5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606" name="Google Shape;8606;p5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607" name="Google Shape;8607;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614" name="Google Shape;8614;p5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615" name="Google Shape;8615;p5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616" name="Google Shape;8616;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6"/>
          <p:cNvGrpSpPr/>
          <p:nvPr/>
        </p:nvGrpSpPr>
        <p:grpSpPr>
          <a:xfrm>
            <a:off x="3372612" y="1159008"/>
            <a:ext cx="2363393" cy="1005865"/>
            <a:chOff x="3292400" y="1193188"/>
            <a:chExt cx="2615240" cy="1131075"/>
          </a:xfrm>
        </p:grpSpPr>
        <p:sp>
          <p:nvSpPr>
            <p:cNvPr id="8618" name="Google Shape;8618;p5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19" name="Google Shape;8619;p5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20" name="Google Shape;8620;p5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621" name="Google Shape;8621;p5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622" name="Google Shape;8622;p5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623" name="Google Shape;8623;p5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624" name="Google Shape;8624;p5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625" name="Google Shape;8625;p5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626" name="Google Shape;8626;p5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627" name="Google Shape;8627;p5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628" name="Google Shape;8628;p5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29" name="Google Shape;8629;p5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630" name="Google Shape;8630;p5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31" name="Google Shape;8631;p5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632" name="Google Shape;8632;p56"/>
            <p:cNvGrpSpPr/>
            <p:nvPr/>
          </p:nvGrpSpPr>
          <p:grpSpPr>
            <a:xfrm>
              <a:off x="3748438" y="1378608"/>
              <a:ext cx="2159202" cy="903971"/>
              <a:chOff x="1683525" y="2179850"/>
              <a:chExt cx="4519050" cy="2134525"/>
            </a:xfrm>
          </p:grpSpPr>
          <p:sp>
            <p:nvSpPr>
              <p:cNvPr id="8633" name="Google Shape;8633;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4" name="Google Shape;8634;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5" name="Google Shape;8635;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6" name="Google Shape;8636;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7" name="Google Shape;8637;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8" name="Google Shape;8638;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39" name="Google Shape;8639;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0" name="Google Shape;8640;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1" name="Google Shape;8641;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2" name="Google Shape;8642;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3" name="Google Shape;8643;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4" name="Google Shape;8644;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648"/>
        <p:cNvGrpSpPr/>
        <p:nvPr/>
      </p:nvGrpSpPr>
      <p:grpSpPr>
        <a:xfrm>
          <a:off x="0" y="0"/>
          <a:ext cx="0" cy="0"/>
          <a:chOff x="0" y="0"/>
          <a:chExt cx="0" cy="0"/>
        </a:xfrm>
      </p:grpSpPr>
      <p:grpSp>
        <p:nvGrpSpPr>
          <p:cNvPr id="8649" name="Google Shape;8649;p57"/>
          <p:cNvGrpSpPr/>
          <p:nvPr/>
        </p:nvGrpSpPr>
        <p:grpSpPr>
          <a:xfrm>
            <a:off x="4814684" y="1191441"/>
            <a:ext cx="745431" cy="718863"/>
            <a:chOff x="4249973" y="1201875"/>
            <a:chExt cx="1958568" cy="1888762"/>
          </a:xfrm>
        </p:grpSpPr>
        <p:sp>
          <p:nvSpPr>
            <p:cNvPr id="8650" name="Google Shape;8650;p5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1" name="Google Shape;8651;p57"/>
            <p:cNvGrpSpPr/>
            <p:nvPr/>
          </p:nvGrpSpPr>
          <p:grpSpPr>
            <a:xfrm>
              <a:off x="5853086" y="1789142"/>
              <a:ext cx="355454" cy="1048099"/>
              <a:chOff x="5576108" y="2016725"/>
              <a:chExt cx="565200" cy="1666560"/>
            </a:xfrm>
          </p:grpSpPr>
          <p:sp>
            <p:nvSpPr>
              <p:cNvPr id="8652" name="Google Shape;8652;p5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53" name="Google Shape;8653;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57"/>
            <p:cNvGrpSpPr/>
            <p:nvPr/>
          </p:nvGrpSpPr>
          <p:grpSpPr>
            <a:xfrm>
              <a:off x="4869455" y="2691676"/>
              <a:ext cx="1013897" cy="398961"/>
              <a:chOff x="4012057" y="3451825"/>
              <a:chExt cx="1612175" cy="634379"/>
            </a:xfrm>
          </p:grpSpPr>
          <p:sp>
            <p:nvSpPr>
              <p:cNvPr id="8655" name="Google Shape;8655;p5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56" name="Google Shape;8656;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57"/>
            <p:cNvGrpSpPr/>
            <p:nvPr/>
          </p:nvGrpSpPr>
          <p:grpSpPr>
            <a:xfrm>
              <a:off x="4276937" y="2155961"/>
              <a:ext cx="651965" cy="891358"/>
              <a:chOff x="3069908" y="2599997"/>
              <a:chExt cx="1036675" cy="1417328"/>
            </a:xfrm>
          </p:grpSpPr>
          <p:sp>
            <p:nvSpPr>
              <p:cNvPr id="8658" name="Google Shape;8658;p5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59" name="Google Shape;8659;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57"/>
            <p:cNvGrpSpPr/>
            <p:nvPr/>
          </p:nvGrpSpPr>
          <p:grpSpPr>
            <a:xfrm>
              <a:off x="5054918" y="1201875"/>
              <a:ext cx="999548" cy="602711"/>
              <a:chOff x="4306958" y="1082925"/>
              <a:chExt cx="1589359" cy="958358"/>
            </a:xfrm>
          </p:grpSpPr>
          <p:sp>
            <p:nvSpPr>
              <p:cNvPr id="8661" name="Google Shape;8661;p5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62" name="Google Shape;8662;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57"/>
            <p:cNvGrpSpPr/>
            <p:nvPr/>
          </p:nvGrpSpPr>
          <p:grpSpPr>
            <a:xfrm>
              <a:off x="4249973" y="1303451"/>
              <a:ext cx="799317" cy="841334"/>
              <a:chOff x="3027033" y="1244439"/>
              <a:chExt cx="1270977" cy="1337786"/>
            </a:xfrm>
          </p:grpSpPr>
          <p:sp>
            <p:nvSpPr>
              <p:cNvPr id="8664" name="Google Shape;8664;p5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665" name="Google Shape;8665;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6" name="Google Shape;8666;p57"/>
          <p:cNvGrpSpPr/>
          <p:nvPr/>
        </p:nvGrpSpPr>
        <p:grpSpPr>
          <a:xfrm>
            <a:off x="731057" y="2069890"/>
            <a:ext cx="761767" cy="729896"/>
            <a:chOff x="2657744" y="2337745"/>
            <a:chExt cx="832987" cy="798137"/>
          </a:xfrm>
        </p:grpSpPr>
        <p:sp>
          <p:nvSpPr>
            <p:cNvPr id="8667" name="Google Shape;8667;p5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57"/>
          <p:cNvGrpSpPr/>
          <p:nvPr/>
        </p:nvGrpSpPr>
        <p:grpSpPr>
          <a:xfrm>
            <a:off x="3242022" y="2073097"/>
            <a:ext cx="685569" cy="723586"/>
            <a:chOff x="3398134" y="2057755"/>
            <a:chExt cx="704087" cy="743130"/>
          </a:xfrm>
        </p:grpSpPr>
        <p:grpSp>
          <p:nvGrpSpPr>
            <p:cNvPr id="8674" name="Google Shape;8674;p57"/>
            <p:cNvGrpSpPr/>
            <p:nvPr/>
          </p:nvGrpSpPr>
          <p:grpSpPr>
            <a:xfrm>
              <a:off x="3398134" y="2290183"/>
              <a:ext cx="315300" cy="219900"/>
              <a:chOff x="3398134" y="2290183"/>
              <a:chExt cx="315300" cy="219900"/>
            </a:xfrm>
          </p:grpSpPr>
          <p:sp>
            <p:nvSpPr>
              <p:cNvPr id="8675" name="Google Shape;8675;p5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76" name="Google Shape;8676;p57"/>
              <p:cNvCxnSpPr>
                <a:stCxn id="867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677" name="Google Shape;8677;p57"/>
            <p:cNvGrpSpPr/>
            <p:nvPr/>
          </p:nvGrpSpPr>
          <p:grpSpPr>
            <a:xfrm>
              <a:off x="3547823" y="2467358"/>
              <a:ext cx="219900" cy="333527"/>
              <a:chOff x="3547823" y="2467358"/>
              <a:chExt cx="219900" cy="333527"/>
            </a:xfrm>
          </p:grpSpPr>
          <p:sp>
            <p:nvSpPr>
              <p:cNvPr id="8678" name="Google Shape;8678;p5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79" name="Google Shape;8679;p5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680" name="Google Shape;8680;p57"/>
            <p:cNvGrpSpPr/>
            <p:nvPr/>
          </p:nvGrpSpPr>
          <p:grpSpPr>
            <a:xfrm>
              <a:off x="3734138" y="2467358"/>
              <a:ext cx="219900" cy="333527"/>
              <a:chOff x="3734138" y="2467358"/>
              <a:chExt cx="219900" cy="333527"/>
            </a:xfrm>
          </p:grpSpPr>
          <p:sp>
            <p:nvSpPr>
              <p:cNvPr id="8681" name="Google Shape;8681;p5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82" name="Google Shape;8682;p5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683" name="Google Shape;8683;p57"/>
            <p:cNvGrpSpPr/>
            <p:nvPr/>
          </p:nvGrpSpPr>
          <p:grpSpPr>
            <a:xfrm>
              <a:off x="3787560" y="2288011"/>
              <a:ext cx="314661" cy="219900"/>
              <a:chOff x="3787560" y="2288011"/>
              <a:chExt cx="314661" cy="219900"/>
            </a:xfrm>
          </p:grpSpPr>
          <p:sp>
            <p:nvSpPr>
              <p:cNvPr id="8684" name="Google Shape;8684;p5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685" name="Google Shape;8685;p5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686" name="Google Shape;8686;p57"/>
            <p:cNvGrpSpPr/>
            <p:nvPr/>
          </p:nvGrpSpPr>
          <p:grpSpPr>
            <a:xfrm>
              <a:off x="3637290" y="2057755"/>
              <a:ext cx="219900" cy="335499"/>
              <a:chOff x="3637290" y="2057755"/>
              <a:chExt cx="219900" cy="335499"/>
            </a:xfrm>
          </p:grpSpPr>
          <p:sp>
            <p:nvSpPr>
              <p:cNvPr id="8687" name="Google Shape;8687;p5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688" name="Google Shape;8688;p5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689" name="Google Shape;8689;p57"/>
          <p:cNvGrpSpPr/>
          <p:nvPr/>
        </p:nvGrpSpPr>
        <p:grpSpPr>
          <a:xfrm>
            <a:off x="4917244" y="2079792"/>
            <a:ext cx="710153" cy="710153"/>
            <a:chOff x="5007123" y="2079403"/>
            <a:chExt cx="687600" cy="687600"/>
          </a:xfrm>
        </p:grpSpPr>
        <p:sp>
          <p:nvSpPr>
            <p:cNvPr id="8690" name="Google Shape;8690;p5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57"/>
          <p:cNvGrpSpPr/>
          <p:nvPr/>
        </p:nvGrpSpPr>
        <p:grpSpPr>
          <a:xfrm>
            <a:off x="5726681" y="2074299"/>
            <a:ext cx="720998" cy="721183"/>
            <a:chOff x="5797446" y="2063053"/>
            <a:chExt cx="698100" cy="698280"/>
          </a:xfrm>
        </p:grpSpPr>
        <p:sp>
          <p:nvSpPr>
            <p:cNvPr id="8695" name="Google Shape;8695;p5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57"/>
          <p:cNvGrpSpPr/>
          <p:nvPr/>
        </p:nvGrpSpPr>
        <p:grpSpPr>
          <a:xfrm>
            <a:off x="8171828" y="3719904"/>
            <a:ext cx="280585" cy="673164"/>
            <a:chOff x="8075075" y="3754290"/>
            <a:chExt cx="255612" cy="613194"/>
          </a:xfrm>
        </p:grpSpPr>
        <p:grpSp>
          <p:nvGrpSpPr>
            <p:cNvPr id="8700" name="Google Shape;8700;p57"/>
            <p:cNvGrpSpPr/>
            <p:nvPr/>
          </p:nvGrpSpPr>
          <p:grpSpPr>
            <a:xfrm>
              <a:off x="8075075" y="3754290"/>
              <a:ext cx="255612" cy="613194"/>
              <a:chOff x="8075075" y="3754290"/>
              <a:chExt cx="255612" cy="613194"/>
            </a:xfrm>
          </p:grpSpPr>
          <p:sp>
            <p:nvSpPr>
              <p:cNvPr id="8701" name="Google Shape;8701;p5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3" name="Google Shape;8703;p5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57"/>
          <p:cNvGrpSpPr/>
          <p:nvPr/>
        </p:nvGrpSpPr>
        <p:grpSpPr>
          <a:xfrm>
            <a:off x="5288887" y="3708700"/>
            <a:ext cx="470352" cy="683745"/>
            <a:chOff x="1697726" y="3244179"/>
            <a:chExt cx="788124" cy="1146069"/>
          </a:xfrm>
        </p:grpSpPr>
        <p:sp>
          <p:nvSpPr>
            <p:cNvPr id="8705" name="Google Shape;8705;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7" name="Google Shape;8707;p5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8" name="Google Shape;8708;p57"/>
          <p:cNvGrpSpPr/>
          <p:nvPr/>
        </p:nvGrpSpPr>
        <p:grpSpPr>
          <a:xfrm>
            <a:off x="5910037" y="3719902"/>
            <a:ext cx="293891" cy="293845"/>
            <a:chOff x="6134814" y="3754290"/>
            <a:chExt cx="293891" cy="293845"/>
          </a:xfrm>
        </p:grpSpPr>
        <p:sp>
          <p:nvSpPr>
            <p:cNvPr id="8709" name="Google Shape;8709;p5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57"/>
          <p:cNvGrpSpPr/>
          <p:nvPr/>
        </p:nvGrpSpPr>
        <p:grpSpPr>
          <a:xfrm>
            <a:off x="5910037" y="4098574"/>
            <a:ext cx="293891" cy="293891"/>
            <a:chOff x="6134814" y="4086186"/>
            <a:chExt cx="293891" cy="293891"/>
          </a:xfrm>
        </p:grpSpPr>
        <p:sp>
          <p:nvSpPr>
            <p:cNvPr id="8712" name="Google Shape;8712;p5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4" name="Google Shape;8714;p57"/>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7"/>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6" name="Google Shape;8716;p57"/>
          <p:cNvGrpSpPr/>
          <p:nvPr/>
        </p:nvGrpSpPr>
        <p:grpSpPr>
          <a:xfrm>
            <a:off x="7835013" y="2927266"/>
            <a:ext cx="622883" cy="621944"/>
            <a:chOff x="1187048" y="238125"/>
            <a:chExt cx="5256397" cy="5248476"/>
          </a:xfrm>
        </p:grpSpPr>
        <p:sp>
          <p:nvSpPr>
            <p:cNvPr id="8717" name="Google Shape;8717;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57"/>
          <p:cNvGrpSpPr/>
          <p:nvPr/>
        </p:nvGrpSpPr>
        <p:grpSpPr>
          <a:xfrm>
            <a:off x="2292118" y="2936875"/>
            <a:ext cx="1310987" cy="612407"/>
            <a:chOff x="238125" y="1188750"/>
            <a:chExt cx="7140450" cy="3335550"/>
          </a:xfrm>
        </p:grpSpPr>
        <p:sp>
          <p:nvSpPr>
            <p:cNvPr id="8722" name="Google Shape;8722;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57"/>
          <p:cNvGrpSpPr/>
          <p:nvPr/>
        </p:nvGrpSpPr>
        <p:grpSpPr>
          <a:xfrm>
            <a:off x="6617990" y="2927430"/>
            <a:ext cx="1110299" cy="621702"/>
            <a:chOff x="238125" y="1335475"/>
            <a:chExt cx="5418735" cy="3034175"/>
          </a:xfrm>
        </p:grpSpPr>
        <p:sp>
          <p:nvSpPr>
            <p:cNvPr id="8728" name="Google Shape;8728;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57"/>
          <p:cNvGrpSpPr/>
          <p:nvPr/>
        </p:nvGrpSpPr>
        <p:grpSpPr>
          <a:xfrm>
            <a:off x="5435649" y="2924327"/>
            <a:ext cx="1074451" cy="627181"/>
            <a:chOff x="5359127" y="2910889"/>
            <a:chExt cx="1097723" cy="640831"/>
          </a:xfrm>
        </p:grpSpPr>
        <p:grpSp>
          <p:nvGrpSpPr>
            <p:cNvPr id="8732" name="Google Shape;8732;p57"/>
            <p:cNvGrpSpPr/>
            <p:nvPr/>
          </p:nvGrpSpPr>
          <p:grpSpPr>
            <a:xfrm>
              <a:off x="5929791" y="3263088"/>
              <a:ext cx="527060" cy="287097"/>
              <a:chOff x="5929791" y="3263088"/>
              <a:chExt cx="527060" cy="287097"/>
            </a:xfrm>
          </p:grpSpPr>
          <p:sp>
            <p:nvSpPr>
              <p:cNvPr id="8733" name="Google Shape;8733;p5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34" name="Google Shape;8734;p5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35" name="Google Shape;8735;p57"/>
            <p:cNvGrpSpPr/>
            <p:nvPr/>
          </p:nvGrpSpPr>
          <p:grpSpPr>
            <a:xfrm>
              <a:off x="5359127" y="3263089"/>
              <a:ext cx="526428" cy="288631"/>
              <a:chOff x="5359127" y="3263089"/>
              <a:chExt cx="526428" cy="288631"/>
            </a:xfrm>
          </p:grpSpPr>
          <p:sp>
            <p:nvSpPr>
              <p:cNvPr id="8736" name="Google Shape;8736;p5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37" name="Google Shape;8737;p5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38" name="Google Shape;8738;p57"/>
            <p:cNvGrpSpPr/>
            <p:nvPr/>
          </p:nvGrpSpPr>
          <p:grpSpPr>
            <a:xfrm>
              <a:off x="5551525" y="2910889"/>
              <a:ext cx="520901" cy="610283"/>
              <a:chOff x="5551525" y="2910889"/>
              <a:chExt cx="520901" cy="610283"/>
            </a:xfrm>
          </p:grpSpPr>
          <p:sp>
            <p:nvSpPr>
              <p:cNvPr id="8739" name="Google Shape;8739;p5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40" name="Google Shape;8740;p5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741" name="Google Shape;8741;p57"/>
            <p:cNvGrpSpPr/>
            <p:nvPr/>
          </p:nvGrpSpPr>
          <p:grpSpPr>
            <a:xfrm>
              <a:off x="5743962" y="2919100"/>
              <a:ext cx="623674" cy="284502"/>
              <a:chOff x="5743962" y="2919100"/>
              <a:chExt cx="623674" cy="284502"/>
            </a:xfrm>
          </p:grpSpPr>
          <p:sp>
            <p:nvSpPr>
              <p:cNvPr id="8742" name="Google Shape;8742;p5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743" name="Google Shape;8743;p5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744" name="Google Shape;8744;p57"/>
          <p:cNvGrpSpPr/>
          <p:nvPr/>
        </p:nvGrpSpPr>
        <p:grpSpPr>
          <a:xfrm>
            <a:off x="7586863" y="2075038"/>
            <a:ext cx="874976" cy="719600"/>
            <a:chOff x="7608988" y="2093194"/>
            <a:chExt cx="817276" cy="672147"/>
          </a:xfrm>
        </p:grpSpPr>
        <p:cxnSp>
          <p:nvCxnSpPr>
            <p:cNvPr id="8745" name="Google Shape;8745;p5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46" name="Google Shape;8746;p5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47" name="Google Shape;8747;p5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48" name="Google Shape;8748;p5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749" name="Google Shape;8749;p5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750" name="Google Shape;8750;p5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751" name="Google Shape;8751;p57"/>
            <p:cNvGrpSpPr/>
            <p:nvPr/>
          </p:nvGrpSpPr>
          <p:grpSpPr>
            <a:xfrm>
              <a:off x="7721175" y="2093194"/>
              <a:ext cx="599587" cy="623846"/>
              <a:chOff x="7721175" y="2093194"/>
              <a:chExt cx="599587" cy="623846"/>
            </a:xfrm>
          </p:grpSpPr>
          <p:grpSp>
            <p:nvGrpSpPr>
              <p:cNvPr id="8752" name="Google Shape;8752;p57"/>
              <p:cNvGrpSpPr/>
              <p:nvPr/>
            </p:nvGrpSpPr>
            <p:grpSpPr>
              <a:xfrm>
                <a:off x="7721175" y="2093194"/>
                <a:ext cx="291605" cy="623846"/>
                <a:chOff x="9405575" y="2061418"/>
                <a:chExt cx="291605" cy="623846"/>
              </a:xfrm>
            </p:grpSpPr>
            <p:sp>
              <p:nvSpPr>
                <p:cNvPr id="8753" name="Google Shape;8753;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7"/>
              <p:cNvGrpSpPr/>
              <p:nvPr/>
            </p:nvGrpSpPr>
            <p:grpSpPr>
              <a:xfrm flipH="1">
                <a:off x="8029157" y="2093194"/>
                <a:ext cx="291605" cy="623846"/>
                <a:chOff x="9405575" y="2061418"/>
                <a:chExt cx="291605" cy="623846"/>
              </a:xfrm>
            </p:grpSpPr>
            <p:sp>
              <p:nvSpPr>
                <p:cNvPr id="8761" name="Google Shape;8761;p5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68" name="Google Shape;8768;p57"/>
          <p:cNvGrpSpPr/>
          <p:nvPr/>
        </p:nvGrpSpPr>
        <p:grpSpPr>
          <a:xfrm>
            <a:off x="4031299" y="1191441"/>
            <a:ext cx="712557" cy="785901"/>
            <a:chOff x="4206459" y="1191441"/>
            <a:chExt cx="712557" cy="785901"/>
          </a:xfrm>
        </p:grpSpPr>
        <p:sp>
          <p:nvSpPr>
            <p:cNvPr id="8769" name="Google Shape;8769;p5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3" name="Google Shape;8773;p57"/>
            <p:cNvGrpSpPr/>
            <p:nvPr/>
          </p:nvGrpSpPr>
          <p:grpSpPr>
            <a:xfrm>
              <a:off x="4644280" y="1290523"/>
              <a:ext cx="143716" cy="29463"/>
              <a:chOff x="4644280" y="1290523"/>
              <a:chExt cx="143716" cy="29463"/>
            </a:xfrm>
          </p:grpSpPr>
          <p:sp>
            <p:nvSpPr>
              <p:cNvPr id="8774" name="Google Shape;8774;p5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57"/>
            <p:cNvGrpSpPr/>
            <p:nvPr/>
          </p:nvGrpSpPr>
          <p:grpSpPr>
            <a:xfrm>
              <a:off x="4356567" y="1191441"/>
              <a:ext cx="143690" cy="29488"/>
              <a:chOff x="4356567" y="1191441"/>
              <a:chExt cx="143690" cy="29488"/>
            </a:xfrm>
          </p:grpSpPr>
          <p:sp>
            <p:nvSpPr>
              <p:cNvPr id="8779" name="Google Shape;8779;p5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57"/>
            <p:cNvGrpSpPr/>
            <p:nvPr/>
          </p:nvGrpSpPr>
          <p:grpSpPr>
            <a:xfrm>
              <a:off x="4339009" y="1863727"/>
              <a:ext cx="143703" cy="29476"/>
              <a:chOff x="4339009" y="1863727"/>
              <a:chExt cx="143703" cy="29476"/>
            </a:xfrm>
          </p:grpSpPr>
          <p:sp>
            <p:nvSpPr>
              <p:cNvPr id="8784" name="Google Shape;8784;p5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57"/>
            <p:cNvGrpSpPr/>
            <p:nvPr/>
          </p:nvGrpSpPr>
          <p:grpSpPr>
            <a:xfrm>
              <a:off x="4206459" y="1607315"/>
              <a:ext cx="29539" cy="142899"/>
              <a:chOff x="4206459" y="1607315"/>
              <a:chExt cx="29539" cy="142899"/>
            </a:xfrm>
          </p:grpSpPr>
          <p:sp>
            <p:nvSpPr>
              <p:cNvPr id="8789" name="Google Shape;8789;p5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5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57"/>
            <p:cNvGrpSpPr/>
            <p:nvPr/>
          </p:nvGrpSpPr>
          <p:grpSpPr>
            <a:xfrm>
              <a:off x="4889463" y="1423737"/>
              <a:ext cx="29552" cy="142899"/>
              <a:chOff x="4889463" y="1423737"/>
              <a:chExt cx="29552" cy="142899"/>
            </a:xfrm>
          </p:grpSpPr>
          <p:sp>
            <p:nvSpPr>
              <p:cNvPr id="8798" name="Google Shape;8798;p5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7"/>
            <p:cNvGrpSpPr/>
            <p:nvPr/>
          </p:nvGrpSpPr>
          <p:grpSpPr>
            <a:xfrm>
              <a:off x="4771663" y="1876896"/>
              <a:ext cx="108651" cy="100447"/>
              <a:chOff x="4771663" y="1876896"/>
              <a:chExt cx="108651" cy="100447"/>
            </a:xfrm>
          </p:grpSpPr>
          <p:sp>
            <p:nvSpPr>
              <p:cNvPr id="8803" name="Google Shape;8803;p5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7" name="Google Shape;8807;p57"/>
          <p:cNvGrpSpPr/>
          <p:nvPr/>
        </p:nvGrpSpPr>
        <p:grpSpPr>
          <a:xfrm>
            <a:off x="4026774" y="2074664"/>
            <a:ext cx="791287" cy="720350"/>
            <a:chOff x="267375" y="1071875"/>
            <a:chExt cx="470500" cy="428550"/>
          </a:xfrm>
        </p:grpSpPr>
        <p:sp>
          <p:nvSpPr>
            <p:cNvPr id="8808" name="Google Shape;8808;p5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57"/>
          <p:cNvGrpSpPr/>
          <p:nvPr/>
        </p:nvGrpSpPr>
        <p:grpSpPr>
          <a:xfrm>
            <a:off x="727269" y="3719294"/>
            <a:ext cx="1408444" cy="673166"/>
            <a:chOff x="712664" y="3693287"/>
            <a:chExt cx="1460738" cy="698160"/>
          </a:xfrm>
        </p:grpSpPr>
        <p:grpSp>
          <p:nvGrpSpPr>
            <p:cNvPr id="8817" name="Google Shape;8817;p57"/>
            <p:cNvGrpSpPr/>
            <p:nvPr/>
          </p:nvGrpSpPr>
          <p:grpSpPr>
            <a:xfrm>
              <a:off x="1380079" y="4133090"/>
              <a:ext cx="234048" cy="258099"/>
              <a:chOff x="1380079" y="4133090"/>
              <a:chExt cx="234048" cy="258099"/>
            </a:xfrm>
          </p:grpSpPr>
          <p:sp>
            <p:nvSpPr>
              <p:cNvPr id="8818" name="Google Shape;8818;p5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57"/>
            <p:cNvGrpSpPr/>
            <p:nvPr/>
          </p:nvGrpSpPr>
          <p:grpSpPr>
            <a:xfrm>
              <a:off x="884610" y="3864082"/>
              <a:ext cx="1118566" cy="527275"/>
              <a:chOff x="890961" y="3865463"/>
              <a:chExt cx="1115221" cy="525698"/>
            </a:xfrm>
          </p:grpSpPr>
          <p:sp>
            <p:nvSpPr>
              <p:cNvPr id="8822" name="Google Shape;8822;p5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57"/>
            <p:cNvGrpSpPr/>
            <p:nvPr/>
          </p:nvGrpSpPr>
          <p:grpSpPr>
            <a:xfrm>
              <a:off x="712664" y="3693287"/>
              <a:ext cx="1460738" cy="698160"/>
              <a:chOff x="712664" y="3693025"/>
              <a:chExt cx="1460738" cy="698160"/>
            </a:xfrm>
          </p:grpSpPr>
          <p:sp>
            <p:nvSpPr>
              <p:cNvPr id="8826" name="Google Shape;8826;p5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2" name="Google Shape;8832;p57"/>
          <p:cNvGrpSpPr/>
          <p:nvPr/>
        </p:nvGrpSpPr>
        <p:grpSpPr>
          <a:xfrm>
            <a:off x="3164985" y="1191441"/>
            <a:ext cx="795485" cy="738831"/>
            <a:chOff x="3348603" y="1236445"/>
            <a:chExt cx="749256" cy="695894"/>
          </a:xfrm>
        </p:grpSpPr>
        <p:grpSp>
          <p:nvGrpSpPr>
            <p:cNvPr id="8833" name="Google Shape;8833;p57"/>
            <p:cNvGrpSpPr/>
            <p:nvPr/>
          </p:nvGrpSpPr>
          <p:grpSpPr>
            <a:xfrm>
              <a:off x="3583779" y="1236445"/>
              <a:ext cx="293795" cy="285811"/>
              <a:chOff x="3750225" y="1774000"/>
              <a:chExt cx="149575" cy="145525"/>
            </a:xfrm>
          </p:grpSpPr>
          <p:sp>
            <p:nvSpPr>
              <p:cNvPr id="8834" name="Google Shape;8834;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7"/>
            <p:cNvGrpSpPr/>
            <p:nvPr/>
          </p:nvGrpSpPr>
          <p:grpSpPr>
            <a:xfrm>
              <a:off x="3775534" y="1462599"/>
              <a:ext cx="322325" cy="285958"/>
              <a:chOff x="3847850" y="1889150"/>
              <a:chExt cx="164100" cy="145600"/>
            </a:xfrm>
          </p:grpSpPr>
          <p:sp>
            <p:nvSpPr>
              <p:cNvPr id="8837" name="Google Shape;8837;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57"/>
            <p:cNvGrpSpPr/>
            <p:nvPr/>
          </p:nvGrpSpPr>
          <p:grpSpPr>
            <a:xfrm>
              <a:off x="3545329" y="1646528"/>
              <a:ext cx="293746" cy="285811"/>
              <a:chOff x="3730650" y="1982800"/>
              <a:chExt cx="149550" cy="145525"/>
            </a:xfrm>
          </p:grpSpPr>
          <p:sp>
            <p:nvSpPr>
              <p:cNvPr id="8840" name="Google Shape;8840;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57"/>
            <p:cNvGrpSpPr/>
            <p:nvPr/>
          </p:nvGrpSpPr>
          <p:grpSpPr>
            <a:xfrm>
              <a:off x="3348603" y="1415046"/>
              <a:ext cx="294384" cy="284387"/>
              <a:chOff x="3630494" y="1864938"/>
              <a:chExt cx="149875" cy="144800"/>
            </a:xfrm>
          </p:grpSpPr>
          <p:sp>
            <p:nvSpPr>
              <p:cNvPr id="8843" name="Google Shape;8843;p5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5" name="Google Shape;8845;p57"/>
          <p:cNvGrpSpPr/>
          <p:nvPr/>
        </p:nvGrpSpPr>
        <p:grpSpPr>
          <a:xfrm>
            <a:off x="2286512" y="3714337"/>
            <a:ext cx="1324924" cy="678083"/>
            <a:chOff x="2413923" y="3711366"/>
            <a:chExt cx="1374117" cy="703260"/>
          </a:xfrm>
        </p:grpSpPr>
        <p:grpSp>
          <p:nvGrpSpPr>
            <p:cNvPr id="8846" name="Google Shape;8846;p57"/>
            <p:cNvGrpSpPr/>
            <p:nvPr/>
          </p:nvGrpSpPr>
          <p:grpSpPr>
            <a:xfrm>
              <a:off x="2413923" y="3711366"/>
              <a:ext cx="1374117" cy="703260"/>
              <a:chOff x="2413923" y="3711366"/>
              <a:chExt cx="1374117" cy="703260"/>
            </a:xfrm>
          </p:grpSpPr>
          <p:sp>
            <p:nvSpPr>
              <p:cNvPr id="8847" name="Google Shape;8847;p5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8" name="Google Shape;8848;p57"/>
              <p:cNvGrpSpPr/>
              <p:nvPr/>
            </p:nvGrpSpPr>
            <p:grpSpPr>
              <a:xfrm>
                <a:off x="2600284" y="3808654"/>
                <a:ext cx="234506" cy="138009"/>
                <a:chOff x="2600284" y="3808654"/>
                <a:chExt cx="234506" cy="138009"/>
              </a:xfrm>
            </p:grpSpPr>
            <p:sp>
              <p:nvSpPr>
                <p:cNvPr id="8849" name="Google Shape;8849;p5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0" name="Google Shape;8850;p5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51" name="Google Shape;8851;p57"/>
              <p:cNvGrpSpPr/>
              <p:nvPr/>
            </p:nvGrpSpPr>
            <p:grpSpPr>
              <a:xfrm>
                <a:off x="3359659" y="3805664"/>
                <a:ext cx="232294" cy="141000"/>
                <a:chOff x="3359659" y="3805664"/>
                <a:chExt cx="232294" cy="141000"/>
              </a:xfrm>
            </p:grpSpPr>
            <p:sp>
              <p:nvSpPr>
                <p:cNvPr id="8852" name="Google Shape;8852;p5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3" name="Google Shape;8853;p5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54" name="Google Shape;8854;p57"/>
              <p:cNvGrpSpPr/>
              <p:nvPr/>
            </p:nvGrpSpPr>
            <p:grpSpPr>
              <a:xfrm>
                <a:off x="3067316" y="3711366"/>
                <a:ext cx="66900" cy="166809"/>
                <a:chOff x="3067316" y="3711366"/>
                <a:chExt cx="66900" cy="166809"/>
              </a:xfrm>
            </p:grpSpPr>
            <p:sp>
              <p:nvSpPr>
                <p:cNvPr id="8855" name="Google Shape;8855;p5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6" name="Google Shape;8856;p5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57" name="Google Shape;8857;p57"/>
              <p:cNvGrpSpPr/>
              <p:nvPr/>
            </p:nvGrpSpPr>
            <p:grpSpPr>
              <a:xfrm>
                <a:off x="2413923" y="4058666"/>
                <a:ext cx="224119" cy="66900"/>
                <a:chOff x="2413923" y="4058666"/>
                <a:chExt cx="224119" cy="66900"/>
              </a:xfrm>
            </p:grpSpPr>
            <p:sp>
              <p:nvSpPr>
                <p:cNvPr id="8858" name="Google Shape;8858;p5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9" name="Google Shape;8859;p5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860" name="Google Shape;8860;p57"/>
              <p:cNvGrpSpPr/>
              <p:nvPr/>
            </p:nvGrpSpPr>
            <p:grpSpPr>
              <a:xfrm>
                <a:off x="3564643" y="4058666"/>
                <a:ext cx="223397" cy="66900"/>
                <a:chOff x="3564643" y="4058666"/>
                <a:chExt cx="223397" cy="66900"/>
              </a:xfrm>
            </p:grpSpPr>
            <p:sp>
              <p:nvSpPr>
                <p:cNvPr id="8861" name="Google Shape;8861;p5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2" name="Google Shape;8862;p5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863" name="Google Shape;8863;p57"/>
            <p:cNvGrpSpPr/>
            <p:nvPr/>
          </p:nvGrpSpPr>
          <p:grpSpPr>
            <a:xfrm>
              <a:off x="2633353" y="3965763"/>
              <a:ext cx="933975" cy="445687"/>
              <a:chOff x="2633353" y="3965763"/>
              <a:chExt cx="933975" cy="445687"/>
            </a:xfrm>
          </p:grpSpPr>
          <p:sp>
            <p:nvSpPr>
              <p:cNvPr id="8864" name="Google Shape;8864;p5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6" name="Google Shape;8866;p57"/>
          <p:cNvGrpSpPr/>
          <p:nvPr/>
        </p:nvGrpSpPr>
        <p:grpSpPr>
          <a:xfrm>
            <a:off x="6410784" y="1264884"/>
            <a:ext cx="1131087" cy="587383"/>
            <a:chOff x="238125" y="999450"/>
            <a:chExt cx="7140700" cy="3708225"/>
          </a:xfrm>
        </p:grpSpPr>
        <p:sp>
          <p:nvSpPr>
            <p:cNvPr id="8867" name="Google Shape;8867;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57"/>
          <p:cNvGrpSpPr/>
          <p:nvPr/>
        </p:nvGrpSpPr>
        <p:grpSpPr>
          <a:xfrm>
            <a:off x="3762234" y="3714379"/>
            <a:ext cx="1375854" cy="678131"/>
            <a:chOff x="3913765" y="3641905"/>
            <a:chExt cx="1522805" cy="750560"/>
          </a:xfrm>
        </p:grpSpPr>
        <p:grpSp>
          <p:nvGrpSpPr>
            <p:cNvPr id="8877" name="Google Shape;8877;p57"/>
            <p:cNvGrpSpPr/>
            <p:nvPr/>
          </p:nvGrpSpPr>
          <p:grpSpPr>
            <a:xfrm>
              <a:off x="3913765" y="3997002"/>
              <a:ext cx="1522805" cy="395463"/>
              <a:chOff x="3913765" y="3997002"/>
              <a:chExt cx="1522805" cy="395463"/>
            </a:xfrm>
          </p:grpSpPr>
          <p:grpSp>
            <p:nvGrpSpPr>
              <p:cNvPr id="8878" name="Google Shape;8878;p57"/>
              <p:cNvGrpSpPr/>
              <p:nvPr/>
            </p:nvGrpSpPr>
            <p:grpSpPr>
              <a:xfrm>
                <a:off x="3913765" y="4138659"/>
                <a:ext cx="507602" cy="253806"/>
                <a:chOff x="3913765" y="4138659"/>
                <a:chExt cx="507602" cy="253806"/>
              </a:xfrm>
            </p:grpSpPr>
            <p:sp>
              <p:nvSpPr>
                <p:cNvPr id="8879" name="Google Shape;8879;p5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881" name="Google Shape;8881;p57"/>
              <p:cNvGrpSpPr/>
              <p:nvPr/>
            </p:nvGrpSpPr>
            <p:grpSpPr>
              <a:xfrm>
                <a:off x="4421361" y="3997002"/>
                <a:ext cx="507618" cy="395463"/>
                <a:chOff x="4421361" y="3997002"/>
                <a:chExt cx="507618" cy="395463"/>
              </a:xfrm>
            </p:grpSpPr>
            <p:sp>
              <p:nvSpPr>
                <p:cNvPr id="8882" name="Google Shape;8882;p5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57"/>
              <p:cNvGrpSpPr/>
              <p:nvPr/>
            </p:nvGrpSpPr>
            <p:grpSpPr>
              <a:xfrm>
                <a:off x="4928973" y="4189418"/>
                <a:ext cx="507596" cy="203047"/>
                <a:chOff x="4928973" y="4189418"/>
                <a:chExt cx="507596" cy="203047"/>
              </a:xfrm>
            </p:grpSpPr>
            <p:sp>
              <p:nvSpPr>
                <p:cNvPr id="8885" name="Google Shape;8885;p5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7" name="Google Shape;8887;p57"/>
            <p:cNvGrpSpPr/>
            <p:nvPr/>
          </p:nvGrpSpPr>
          <p:grpSpPr>
            <a:xfrm>
              <a:off x="4482186" y="3641905"/>
              <a:ext cx="397605" cy="349784"/>
              <a:chOff x="2906375" y="1159725"/>
              <a:chExt cx="1860575" cy="1636800"/>
            </a:xfrm>
          </p:grpSpPr>
          <p:sp>
            <p:nvSpPr>
              <p:cNvPr id="8888" name="Google Shape;8888;p5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2" name="Google Shape;8892;p57"/>
          <p:cNvGrpSpPr/>
          <p:nvPr/>
        </p:nvGrpSpPr>
        <p:grpSpPr>
          <a:xfrm>
            <a:off x="6546943" y="2074305"/>
            <a:ext cx="940737" cy="721067"/>
            <a:chOff x="6599718" y="2068734"/>
            <a:chExt cx="940737" cy="721067"/>
          </a:xfrm>
        </p:grpSpPr>
        <p:sp>
          <p:nvSpPr>
            <p:cNvPr id="8893" name="Google Shape;8893;p5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9" name="Google Shape;8899;p57"/>
            <p:cNvGrpSpPr/>
            <p:nvPr/>
          </p:nvGrpSpPr>
          <p:grpSpPr>
            <a:xfrm>
              <a:off x="6836957" y="2068734"/>
              <a:ext cx="461892" cy="721067"/>
              <a:chOff x="6836957" y="2068734"/>
              <a:chExt cx="461892" cy="721067"/>
            </a:xfrm>
          </p:grpSpPr>
          <p:sp>
            <p:nvSpPr>
              <p:cNvPr id="8900" name="Google Shape;8900;p5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6" name="Google Shape;8906;p57"/>
              <p:cNvGrpSpPr/>
              <p:nvPr/>
            </p:nvGrpSpPr>
            <p:grpSpPr>
              <a:xfrm>
                <a:off x="6836957" y="2068734"/>
                <a:ext cx="461892" cy="721067"/>
                <a:chOff x="6836957" y="2068734"/>
                <a:chExt cx="461892" cy="721067"/>
              </a:xfrm>
            </p:grpSpPr>
            <p:sp>
              <p:nvSpPr>
                <p:cNvPr id="8907" name="Google Shape;8907;p5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14" name="Google Shape;8914;p57"/>
          <p:cNvGrpSpPr/>
          <p:nvPr/>
        </p:nvGrpSpPr>
        <p:grpSpPr>
          <a:xfrm>
            <a:off x="2430262" y="2078652"/>
            <a:ext cx="712577" cy="712374"/>
            <a:chOff x="2559249" y="2069323"/>
            <a:chExt cx="685566" cy="685634"/>
          </a:xfrm>
        </p:grpSpPr>
        <p:sp>
          <p:nvSpPr>
            <p:cNvPr id="8915" name="Google Shape;8915;p5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57"/>
          <p:cNvGrpSpPr/>
          <p:nvPr/>
        </p:nvGrpSpPr>
        <p:grpSpPr>
          <a:xfrm>
            <a:off x="7612699" y="1191441"/>
            <a:ext cx="845645" cy="711911"/>
            <a:chOff x="951975" y="315800"/>
            <a:chExt cx="5860325" cy="4933550"/>
          </a:xfrm>
        </p:grpSpPr>
        <p:sp>
          <p:nvSpPr>
            <p:cNvPr id="8929" name="Google Shape;8929;p5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57"/>
          <p:cNvGrpSpPr/>
          <p:nvPr/>
        </p:nvGrpSpPr>
        <p:grpSpPr>
          <a:xfrm>
            <a:off x="3709828" y="2927550"/>
            <a:ext cx="1617932" cy="621724"/>
            <a:chOff x="3862800" y="3038525"/>
            <a:chExt cx="1329006" cy="510698"/>
          </a:xfrm>
        </p:grpSpPr>
        <p:sp>
          <p:nvSpPr>
            <p:cNvPr id="8938" name="Google Shape;8938;p5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0" name="Google Shape;8940;p57"/>
            <p:cNvGrpSpPr/>
            <p:nvPr/>
          </p:nvGrpSpPr>
          <p:grpSpPr>
            <a:xfrm>
              <a:off x="3967075" y="3040337"/>
              <a:ext cx="1019927" cy="402126"/>
              <a:chOff x="3967075" y="3040337"/>
              <a:chExt cx="1019927" cy="402126"/>
            </a:xfrm>
          </p:grpSpPr>
          <p:sp>
            <p:nvSpPr>
              <p:cNvPr id="8941" name="Google Shape;8941;p5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57"/>
            <p:cNvGrpSpPr/>
            <p:nvPr/>
          </p:nvGrpSpPr>
          <p:grpSpPr>
            <a:xfrm>
              <a:off x="4186700" y="3040337"/>
              <a:ext cx="390475" cy="183289"/>
              <a:chOff x="4186700" y="3040337"/>
              <a:chExt cx="390475" cy="183289"/>
            </a:xfrm>
          </p:grpSpPr>
          <p:sp>
            <p:nvSpPr>
              <p:cNvPr id="8944" name="Google Shape;8944;p5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57"/>
            <p:cNvGrpSpPr/>
            <p:nvPr/>
          </p:nvGrpSpPr>
          <p:grpSpPr>
            <a:xfrm>
              <a:off x="4073727" y="3040337"/>
              <a:ext cx="697794" cy="296263"/>
              <a:chOff x="4073727" y="3040337"/>
              <a:chExt cx="697794" cy="296263"/>
            </a:xfrm>
          </p:grpSpPr>
          <p:sp>
            <p:nvSpPr>
              <p:cNvPr id="8947" name="Google Shape;8947;p5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57"/>
            <p:cNvGrpSpPr/>
            <p:nvPr/>
          </p:nvGrpSpPr>
          <p:grpSpPr>
            <a:xfrm>
              <a:off x="3862800" y="3038525"/>
              <a:ext cx="1329006" cy="510698"/>
              <a:chOff x="3862800" y="3038525"/>
              <a:chExt cx="1329006" cy="510698"/>
            </a:xfrm>
          </p:grpSpPr>
          <p:sp>
            <p:nvSpPr>
              <p:cNvPr id="8950" name="Google Shape;8950;p5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2" name="Google Shape;8952;p57"/>
          <p:cNvGrpSpPr/>
          <p:nvPr/>
        </p:nvGrpSpPr>
        <p:grpSpPr>
          <a:xfrm>
            <a:off x="718150" y="1191441"/>
            <a:ext cx="883205" cy="775176"/>
            <a:chOff x="649648" y="271400"/>
            <a:chExt cx="6215377" cy="5455143"/>
          </a:xfrm>
        </p:grpSpPr>
        <p:sp>
          <p:nvSpPr>
            <p:cNvPr id="8953" name="Google Shape;8953;p5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57"/>
          <p:cNvGrpSpPr/>
          <p:nvPr/>
        </p:nvGrpSpPr>
        <p:grpSpPr>
          <a:xfrm>
            <a:off x="2326452" y="1191441"/>
            <a:ext cx="767704" cy="815489"/>
            <a:chOff x="2499700" y="1135950"/>
            <a:chExt cx="732402" cy="777990"/>
          </a:xfrm>
        </p:grpSpPr>
        <p:grpSp>
          <p:nvGrpSpPr>
            <p:cNvPr id="8966" name="Google Shape;8966;p57"/>
            <p:cNvGrpSpPr/>
            <p:nvPr/>
          </p:nvGrpSpPr>
          <p:grpSpPr>
            <a:xfrm>
              <a:off x="2499700" y="1135950"/>
              <a:ext cx="732402" cy="694705"/>
              <a:chOff x="2499700" y="1135950"/>
              <a:chExt cx="732402" cy="694705"/>
            </a:xfrm>
          </p:grpSpPr>
          <p:sp>
            <p:nvSpPr>
              <p:cNvPr id="8967" name="Google Shape;8967;p5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57"/>
            <p:cNvGrpSpPr/>
            <p:nvPr/>
          </p:nvGrpSpPr>
          <p:grpSpPr>
            <a:xfrm>
              <a:off x="2517909" y="1188726"/>
              <a:ext cx="702702" cy="725214"/>
              <a:chOff x="2517909" y="1188726"/>
              <a:chExt cx="702702" cy="725214"/>
            </a:xfrm>
          </p:grpSpPr>
          <p:sp>
            <p:nvSpPr>
              <p:cNvPr id="8995" name="Google Shape;8995;p5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0" name="Google Shape;9000;p57"/>
          <p:cNvGrpSpPr/>
          <p:nvPr/>
        </p:nvGrpSpPr>
        <p:grpSpPr>
          <a:xfrm>
            <a:off x="1672184" y="1191441"/>
            <a:ext cx="583439" cy="870229"/>
            <a:chOff x="1716825" y="1121550"/>
            <a:chExt cx="622800" cy="928938"/>
          </a:xfrm>
        </p:grpSpPr>
        <p:grpSp>
          <p:nvGrpSpPr>
            <p:cNvPr id="9001" name="Google Shape;9001;p57"/>
            <p:cNvGrpSpPr/>
            <p:nvPr/>
          </p:nvGrpSpPr>
          <p:grpSpPr>
            <a:xfrm>
              <a:off x="1716825" y="1121550"/>
              <a:ext cx="622800" cy="928938"/>
              <a:chOff x="1716825" y="1121550"/>
              <a:chExt cx="622800" cy="928938"/>
            </a:xfrm>
          </p:grpSpPr>
          <p:cxnSp>
            <p:nvCxnSpPr>
              <p:cNvPr id="9002" name="Google Shape;9002;p5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003" name="Google Shape;9003;p5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57"/>
            <p:cNvGrpSpPr/>
            <p:nvPr/>
          </p:nvGrpSpPr>
          <p:grpSpPr>
            <a:xfrm>
              <a:off x="1768050" y="1172775"/>
              <a:ext cx="520200" cy="832000"/>
              <a:chOff x="1768050" y="1172775"/>
              <a:chExt cx="520200" cy="832000"/>
            </a:xfrm>
          </p:grpSpPr>
          <p:cxnSp>
            <p:nvCxnSpPr>
              <p:cNvPr id="9005" name="Google Shape;9005;p5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006" name="Google Shape;9006;p5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57"/>
            <p:cNvGrpSpPr/>
            <p:nvPr/>
          </p:nvGrpSpPr>
          <p:grpSpPr>
            <a:xfrm>
              <a:off x="1820100" y="1225475"/>
              <a:ext cx="416400" cy="729575"/>
              <a:chOff x="1820100" y="1225475"/>
              <a:chExt cx="416400" cy="729575"/>
            </a:xfrm>
          </p:grpSpPr>
          <p:cxnSp>
            <p:nvCxnSpPr>
              <p:cNvPr id="9008" name="Google Shape;9008;p5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009" name="Google Shape;9009;p5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57"/>
            <p:cNvGrpSpPr/>
            <p:nvPr/>
          </p:nvGrpSpPr>
          <p:grpSpPr>
            <a:xfrm>
              <a:off x="1874250" y="1278825"/>
              <a:ext cx="308100" cy="605275"/>
              <a:chOff x="1874250" y="1278825"/>
              <a:chExt cx="308100" cy="605275"/>
            </a:xfrm>
          </p:grpSpPr>
          <p:cxnSp>
            <p:nvCxnSpPr>
              <p:cNvPr id="9011" name="Google Shape;9011;p5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012" name="Google Shape;9012;p5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3" name="Google Shape;9013;p5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57"/>
          <p:cNvGrpSpPr/>
          <p:nvPr/>
        </p:nvGrpSpPr>
        <p:grpSpPr>
          <a:xfrm>
            <a:off x="1592007" y="2077763"/>
            <a:ext cx="739072" cy="714152"/>
            <a:chOff x="4334725" y="1355875"/>
            <a:chExt cx="3106650" cy="3001900"/>
          </a:xfrm>
        </p:grpSpPr>
        <p:grpSp>
          <p:nvGrpSpPr>
            <p:cNvPr id="9015" name="Google Shape;9015;p57"/>
            <p:cNvGrpSpPr/>
            <p:nvPr/>
          </p:nvGrpSpPr>
          <p:grpSpPr>
            <a:xfrm>
              <a:off x="4516050" y="1724875"/>
              <a:ext cx="2693725" cy="2632900"/>
              <a:chOff x="4516050" y="1724875"/>
              <a:chExt cx="2693725" cy="2632900"/>
            </a:xfrm>
          </p:grpSpPr>
          <p:sp>
            <p:nvSpPr>
              <p:cNvPr id="9016" name="Google Shape;9016;p5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57"/>
            <p:cNvGrpSpPr/>
            <p:nvPr/>
          </p:nvGrpSpPr>
          <p:grpSpPr>
            <a:xfrm>
              <a:off x="4334725" y="1355875"/>
              <a:ext cx="3106650" cy="2709650"/>
              <a:chOff x="4334725" y="1355875"/>
              <a:chExt cx="3106650" cy="2709650"/>
            </a:xfrm>
          </p:grpSpPr>
          <p:sp>
            <p:nvSpPr>
              <p:cNvPr id="9020" name="Google Shape;9020;p5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3" name="Google Shape;9023;p57"/>
          <p:cNvGrpSpPr/>
          <p:nvPr/>
        </p:nvGrpSpPr>
        <p:grpSpPr>
          <a:xfrm>
            <a:off x="7708956" y="3708534"/>
            <a:ext cx="312074" cy="684173"/>
            <a:chOff x="7645573" y="3754300"/>
            <a:chExt cx="293855" cy="644170"/>
          </a:xfrm>
        </p:grpSpPr>
        <p:sp>
          <p:nvSpPr>
            <p:cNvPr id="9024" name="Google Shape;9024;p5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57"/>
          <p:cNvGrpSpPr/>
          <p:nvPr/>
        </p:nvGrpSpPr>
        <p:grpSpPr>
          <a:xfrm>
            <a:off x="5630944" y="1191441"/>
            <a:ext cx="709011" cy="739359"/>
            <a:chOff x="5830645" y="1256617"/>
            <a:chExt cx="530340" cy="553040"/>
          </a:xfrm>
        </p:grpSpPr>
        <p:grpSp>
          <p:nvGrpSpPr>
            <p:cNvPr id="9027" name="Google Shape;9027;p57"/>
            <p:cNvGrpSpPr/>
            <p:nvPr/>
          </p:nvGrpSpPr>
          <p:grpSpPr>
            <a:xfrm>
              <a:off x="5830645" y="1256617"/>
              <a:ext cx="259743" cy="269909"/>
              <a:chOff x="5830645" y="1256617"/>
              <a:chExt cx="259743" cy="269909"/>
            </a:xfrm>
          </p:grpSpPr>
          <p:sp>
            <p:nvSpPr>
              <p:cNvPr id="9028" name="Google Shape;9028;p5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57"/>
            <p:cNvGrpSpPr/>
            <p:nvPr/>
          </p:nvGrpSpPr>
          <p:grpSpPr>
            <a:xfrm>
              <a:off x="6101293" y="1256617"/>
              <a:ext cx="259692" cy="269909"/>
              <a:chOff x="6101293" y="1256617"/>
              <a:chExt cx="259692" cy="269909"/>
            </a:xfrm>
          </p:grpSpPr>
          <p:sp>
            <p:nvSpPr>
              <p:cNvPr id="9031" name="Google Shape;9031;p5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57"/>
            <p:cNvGrpSpPr/>
            <p:nvPr/>
          </p:nvGrpSpPr>
          <p:grpSpPr>
            <a:xfrm>
              <a:off x="5830645" y="1539749"/>
              <a:ext cx="259692" cy="269909"/>
              <a:chOff x="5830645" y="1539749"/>
              <a:chExt cx="259692" cy="269909"/>
            </a:xfrm>
          </p:grpSpPr>
          <p:sp>
            <p:nvSpPr>
              <p:cNvPr id="9034" name="Google Shape;9034;p5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57"/>
            <p:cNvGrpSpPr/>
            <p:nvPr/>
          </p:nvGrpSpPr>
          <p:grpSpPr>
            <a:xfrm>
              <a:off x="6101293" y="1539749"/>
              <a:ext cx="259692" cy="269909"/>
              <a:chOff x="6101293" y="1539749"/>
              <a:chExt cx="259692" cy="269909"/>
            </a:xfrm>
          </p:grpSpPr>
          <p:sp>
            <p:nvSpPr>
              <p:cNvPr id="9037" name="Google Shape;9037;p5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9" name="Google Shape;9039;p5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57"/>
          <p:cNvGrpSpPr/>
          <p:nvPr/>
        </p:nvGrpSpPr>
        <p:grpSpPr>
          <a:xfrm>
            <a:off x="732438" y="2927557"/>
            <a:ext cx="1452955" cy="621360"/>
            <a:chOff x="732422" y="2990152"/>
            <a:chExt cx="1337773" cy="572102"/>
          </a:xfrm>
        </p:grpSpPr>
        <p:sp>
          <p:nvSpPr>
            <p:cNvPr id="9041" name="Google Shape;9041;p5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9"/>
          <p:cNvSpPr txBox="1">
            <a:spLocks noGrp="1"/>
          </p:cNvSpPr>
          <p:nvPr>
            <p:ph type="title"/>
          </p:nvPr>
        </p:nvSpPr>
        <p:spPr>
          <a:xfrm>
            <a:off x="2456300" y="3467300"/>
            <a:ext cx="4236900" cy="428700"/>
          </a:xfrm>
          <a:prstGeom prst="rect">
            <a:avLst/>
          </a:prstGeom>
        </p:spPr>
        <p:txBody>
          <a:bodyPr spcFirstLastPara="1" wrap="square" lIns="91425" tIns="91425" rIns="91425" bIns="91425" anchor="t" anchorCtr="0">
            <a:noAutofit/>
          </a:bodyPr>
          <a:lstStyle/>
          <a:p>
            <a:pPr lvl="0"/>
            <a:r>
              <a:rPr lang="en" dirty="0"/>
              <a:t>—</a:t>
            </a:r>
            <a:r>
              <a:rPr lang="en-US" dirty="0"/>
              <a:t>ERIK ERIKSON</a:t>
            </a:r>
            <a:br>
              <a:rPr lang="en-US" dirty="0"/>
            </a:br>
            <a:endParaRPr dirty="0"/>
          </a:p>
        </p:txBody>
      </p:sp>
      <p:sp>
        <p:nvSpPr>
          <p:cNvPr id="267" name="Google Shape;267;p29"/>
          <p:cNvSpPr txBox="1">
            <a:spLocks noGrp="1"/>
          </p:cNvSpPr>
          <p:nvPr>
            <p:ph type="subTitle" idx="1"/>
          </p:nvPr>
        </p:nvSpPr>
        <p:spPr>
          <a:xfrm>
            <a:off x="2451025" y="1894125"/>
            <a:ext cx="4236900" cy="1437600"/>
          </a:xfrm>
          <a:prstGeom prst="rect">
            <a:avLst/>
          </a:prstGeom>
        </p:spPr>
        <p:txBody>
          <a:bodyPr spcFirstLastPara="1" wrap="square" lIns="91425" tIns="91425" rIns="91425" bIns="91425" anchor="t" anchorCtr="0">
            <a:noAutofit/>
          </a:bodyPr>
          <a:lstStyle/>
          <a:p>
            <a:r>
              <a:rPr lang="en-US" dirty="0"/>
              <a:t>“In the social jungle of human existence, there is no feeling of being alive without a sense of identity.”</a:t>
            </a:r>
          </a:p>
        </p:txBody>
      </p:sp>
      <p:grpSp>
        <p:nvGrpSpPr>
          <p:cNvPr id="268" name="Google Shape;268;p29"/>
          <p:cNvGrpSpPr/>
          <p:nvPr/>
        </p:nvGrpSpPr>
        <p:grpSpPr>
          <a:xfrm>
            <a:off x="4204686" y="1218435"/>
            <a:ext cx="729411" cy="647893"/>
            <a:chOff x="3852150" y="539875"/>
            <a:chExt cx="1065300" cy="946244"/>
          </a:xfrm>
        </p:grpSpPr>
        <p:sp>
          <p:nvSpPr>
            <p:cNvPr id="269" name="Google Shape;269;p29"/>
            <p:cNvSpPr/>
            <p:nvPr/>
          </p:nvSpPr>
          <p:spPr>
            <a:xfrm>
              <a:off x="3852150" y="539875"/>
              <a:ext cx="1065300" cy="722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4191351" y="761963"/>
              <a:ext cx="386896" cy="278236"/>
            </a:xfrm>
            <a:custGeom>
              <a:avLst/>
              <a:gdLst/>
              <a:ahLst/>
              <a:cxnLst/>
              <a:rect l="l" t="t" r="r" b="b"/>
              <a:pathLst>
                <a:path w="15353" h="11040" extrusionOk="0">
                  <a:moveTo>
                    <a:pt x="4069" y="1"/>
                  </a:moveTo>
                  <a:lnTo>
                    <a:pt x="976" y="4693"/>
                  </a:lnTo>
                  <a:cubicBezTo>
                    <a:pt x="380" y="5561"/>
                    <a:pt x="0" y="6483"/>
                    <a:pt x="0" y="7568"/>
                  </a:cubicBezTo>
                  <a:cubicBezTo>
                    <a:pt x="0" y="9738"/>
                    <a:pt x="1600" y="11013"/>
                    <a:pt x="3336" y="11013"/>
                  </a:cubicBezTo>
                  <a:cubicBezTo>
                    <a:pt x="5262" y="11013"/>
                    <a:pt x="6673" y="9575"/>
                    <a:pt x="6673" y="7568"/>
                  </a:cubicBezTo>
                  <a:cubicBezTo>
                    <a:pt x="6673" y="6456"/>
                    <a:pt x="6211" y="5398"/>
                    <a:pt x="5235" y="4747"/>
                  </a:cubicBezTo>
                  <a:lnTo>
                    <a:pt x="7296" y="28"/>
                  </a:lnTo>
                  <a:lnTo>
                    <a:pt x="7296" y="1"/>
                  </a:lnTo>
                  <a:close/>
                  <a:moveTo>
                    <a:pt x="12179" y="1"/>
                  </a:moveTo>
                  <a:lnTo>
                    <a:pt x="9087" y="4693"/>
                  </a:lnTo>
                  <a:cubicBezTo>
                    <a:pt x="8490" y="5561"/>
                    <a:pt x="8110" y="6483"/>
                    <a:pt x="8110" y="7568"/>
                  </a:cubicBezTo>
                  <a:cubicBezTo>
                    <a:pt x="8110" y="9738"/>
                    <a:pt x="9710" y="11040"/>
                    <a:pt x="11419" y="11040"/>
                  </a:cubicBezTo>
                  <a:cubicBezTo>
                    <a:pt x="13372" y="11040"/>
                    <a:pt x="14783" y="9575"/>
                    <a:pt x="14783" y="7568"/>
                  </a:cubicBezTo>
                  <a:cubicBezTo>
                    <a:pt x="14783" y="6456"/>
                    <a:pt x="14321" y="5398"/>
                    <a:pt x="13291" y="4720"/>
                  </a:cubicBezTo>
                  <a:lnTo>
                    <a:pt x="153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4618301" y="1207900"/>
              <a:ext cx="299149" cy="278219"/>
            </a:xfrm>
            <a:custGeom>
              <a:avLst/>
              <a:gdLst/>
              <a:ahLst/>
              <a:cxnLst/>
              <a:rect l="l" t="t" r="r" b="b"/>
              <a:pathLst>
                <a:path w="25850" h="33581" extrusionOk="0">
                  <a:moveTo>
                    <a:pt x="0" y="1"/>
                  </a:moveTo>
                  <a:lnTo>
                    <a:pt x="12911" y="16818"/>
                  </a:lnTo>
                  <a:lnTo>
                    <a:pt x="25768" y="33580"/>
                  </a:lnTo>
                  <a:lnTo>
                    <a:pt x="25849" y="33580"/>
                  </a:lnTo>
                  <a:lnTo>
                    <a:pt x="258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050"/>
        <p:cNvGrpSpPr/>
        <p:nvPr/>
      </p:nvGrpSpPr>
      <p:grpSpPr>
        <a:xfrm>
          <a:off x="0" y="0"/>
          <a:ext cx="0" cy="0"/>
          <a:chOff x="0" y="0"/>
          <a:chExt cx="0" cy="0"/>
        </a:xfrm>
      </p:grpSpPr>
      <p:grpSp>
        <p:nvGrpSpPr>
          <p:cNvPr id="9051" name="Google Shape;9051;p58"/>
          <p:cNvGrpSpPr/>
          <p:nvPr/>
        </p:nvGrpSpPr>
        <p:grpSpPr>
          <a:xfrm>
            <a:off x="729238" y="1179665"/>
            <a:ext cx="1636117" cy="1526144"/>
            <a:chOff x="729238" y="1179665"/>
            <a:chExt cx="1636117" cy="1526144"/>
          </a:xfrm>
        </p:grpSpPr>
        <p:grpSp>
          <p:nvGrpSpPr>
            <p:cNvPr id="9052" name="Google Shape;9052;p58"/>
            <p:cNvGrpSpPr/>
            <p:nvPr/>
          </p:nvGrpSpPr>
          <p:grpSpPr>
            <a:xfrm>
              <a:off x="729238" y="1179665"/>
              <a:ext cx="80700" cy="1526144"/>
              <a:chOff x="729238" y="1179665"/>
              <a:chExt cx="80700" cy="1526144"/>
            </a:xfrm>
          </p:grpSpPr>
          <p:sp>
            <p:nvSpPr>
              <p:cNvPr id="9053" name="Google Shape;9053;p5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58"/>
            <p:cNvGrpSpPr/>
            <p:nvPr/>
          </p:nvGrpSpPr>
          <p:grpSpPr>
            <a:xfrm>
              <a:off x="903098" y="1179665"/>
              <a:ext cx="80700" cy="1526144"/>
              <a:chOff x="903098" y="1179665"/>
              <a:chExt cx="80700" cy="1526144"/>
            </a:xfrm>
          </p:grpSpPr>
          <p:sp>
            <p:nvSpPr>
              <p:cNvPr id="9064" name="Google Shape;9064;p5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58"/>
            <p:cNvGrpSpPr/>
            <p:nvPr/>
          </p:nvGrpSpPr>
          <p:grpSpPr>
            <a:xfrm>
              <a:off x="1076958" y="1179665"/>
              <a:ext cx="80700" cy="1526144"/>
              <a:chOff x="1076958" y="1179665"/>
              <a:chExt cx="80700" cy="1526144"/>
            </a:xfrm>
          </p:grpSpPr>
          <p:sp>
            <p:nvSpPr>
              <p:cNvPr id="9075" name="Google Shape;9075;p5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58"/>
            <p:cNvGrpSpPr/>
            <p:nvPr/>
          </p:nvGrpSpPr>
          <p:grpSpPr>
            <a:xfrm>
              <a:off x="1247707" y="1179665"/>
              <a:ext cx="80700" cy="1526144"/>
              <a:chOff x="1247707" y="1179665"/>
              <a:chExt cx="80700" cy="1526144"/>
            </a:xfrm>
          </p:grpSpPr>
          <p:sp>
            <p:nvSpPr>
              <p:cNvPr id="9086" name="Google Shape;9086;p5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58"/>
            <p:cNvGrpSpPr/>
            <p:nvPr/>
          </p:nvGrpSpPr>
          <p:grpSpPr>
            <a:xfrm>
              <a:off x="1421567" y="1179665"/>
              <a:ext cx="80700" cy="1526144"/>
              <a:chOff x="1421567" y="1179665"/>
              <a:chExt cx="80700" cy="1526144"/>
            </a:xfrm>
          </p:grpSpPr>
          <p:sp>
            <p:nvSpPr>
              <p:cNvPr id="9097" name="Google Shape;9097;p5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58"/>
            <p:cNvGrpSpPr/>
            <p:nvPr/>
          </p:nvGrpSpPr>
          <p:grpSpPr>
            <a:xfrm>
              <a:off x="1592327" y="1179665"/>
              <a:ext cx="80700" cy="1526144"/>
              <a:chOff x="1592327" y="1179665"/>
              <a:chExt cx="80700" cy="1526144"/>
            </a:xfrm>
          </p:grpSpPr>
          <p:sp>
            <p:nvSpPr>
              <p:cNvPr id="9108" name="Google Shape;9108;p5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58"/>
            <p:cNvGrpSpPr/>
            <p:nvPr/>
          </p:nvGrpSpPr>
          <p:grpSpPr>
            <a:xfrm>
              <a:off x="1766187" y="1179665"/>
              <a:ext cx="80700" cy="1526144"/>
              <a:chOff x="1766187" y="1179665"/>
              <a:chExt cx="80700" cy="1526144"/>
            </a:xfrm>
          </p:grpSpPr>
          <p:sp>
            <p:nvSpPr>
              <p:cNvPr id="9119" name="Google Shape;9119;p5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58"/>
            <p:cNvGrpSpPr/>
            <p:nvPr/>
          </p:nvGrpSpPr>
          <p:grpSpPr>
            <a:xfrm>
              <a:off x="1936935" y="1179665"/>
              <a:ext cx="80700" cy="1526144"/>
              <a:chOff x="1936935" y="1179665"/>
              <a:chExt cx="80700" cy="1526144"/>
            </a:xfrm>
          </p:grpSpPr>
          <p:sp>
            <p:nvSpPr>
              <p:cNvPr id="9130" name="Google Shape;9130;p5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58"/>
            <p:cNvGrpSpPr/>
            <p:nvPr/>
          </p:nvGrpSpPr>
          <p:grpSpPr>
            <a:xfrm>
              <a:off x="2110795" y="1179665"/>
              <a:ext cx="80700" cy="1526144"/>
              <a:chOff x="2110795" y="1179665"/>
              <a:chExt cx="80700" cy="1526144"/>
            </a:xfrm>
          </p:grpSpPr>
          <p:sp>
            <p:nvSpPr>
              <p:cNvPr id="9141" name="Google Shape;9141;p5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58"/>
            <p:cNvGrpSpPr/>
            <p:nvPr/>
          </p:nvGrpSpPr>
          <p:grpSpPr>
            <a:xfrm>
              <a:off x="2284655" y="1179665"/>
              <a:ext cx="80700" cy="1526144"/>
              <a:chOff x="2284655" y="1179665"/>
              <a:chExt cx="80700" cy="1526144"/>
            </a:xfrm>
          </p:grpSpPr>
          <p:sp>
            <p:nvSpPr>
              <p:cNvPr id="9152" name="Google Shape;9152;p5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2" name="Google Shape;9162;p58"/>
          <p:cNvGrpSpPr/>
          <p:nvPr/>
        </p:nvGrpSpPr>
        <p:grpSpPr>
          <a:xfrm>
            <a:off x="2623904" y="1198803"/>
            <a:ext cx="1364248" cy="1102133"/>
            <a:chOff x="2623904" y="1198803"/>
            <a:chExt cx="1364248" cy="1102133"/>
          </a:xfrm>
        </p:grpSpPr>
        <p:grpSp>
          <p:nvGrpSpPr>
            <p:cNvPr id="9163" name="Google Shape;9163;p58"/>
            <p:cNvGrpSpPr/>
            <p:nvPr/>
          </p:nvGrpSpPr>
          <p:grpSpPr>
            <a:xfrm>
              <a:off x="2623907" y="1198803"/>
              <a:ext cx="1364245" cy="273000"/>
              <a:chOff x="2623907" y="1198803"/>
              <a:chExt cx="1364245" cy="273000"/>
            </a:xfrm>
          </p:grpSpPr>
          <p:sp>
            <p:nvSpPr>
              <p:cNvPr id="9164" name="Google Shape;9164;p5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58"/>
            <p:cNvGrpSpPr/>
            <p:nvPr/>
          </p:nvGrpSpPr>
          <p:grpSpPr>
            <a:xfrm>
              <a:off x="2623904" y="1476964"/>
              <a:ext cx="1364245" cy="273000"/>
              <a:chOff x="2623904" y="1476964"/>
              <a:chExt cx="1364245" cy="273000"/>
            </a:xfrm>
          </p:grpSpPr>
          <p:sp>
            <p:nvSpPr>
              <p:cNvPr id="9170" name="Google Shape;9170;p5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58"/>
            <p:cNvGrpSpPr/>
            <p:nvPr/>
          </p:nvGrpSpPr>
          <p:grpSpPr>
            <a:xfrm>
              <a:off x="2623907" y="1749775"/>
              <a:ext cx="1364245" cy="273000"/>
              <a:chOff x="2623907" y="1749775"/>
              <a:chExt cx="1364245" cy="273000"/>
            </a:xfrm>
          </p:grpSpPr>
          <p:sp>
            <p:nvSpPr>
              <p:cNvPr id="9176" name="Google Shape;9176;p5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58"/>
            <p:cNvGrpSpPr/>
            <p:nvPr/>
          </p:nvGrpSpPr>
          <p:grpSpPr>
            <a:xfrm>
              <a:off x="2623904" y="2027936"/>
              <a:ext cx="1364245" cy="273000"/>
              <a:chOff x="2623904" y="2027936"/>
              <a:chExt cx="1364245" cy="273000"/>
            </a:xfrm>
          </p:grpSpPr>
          <p:sp>
            <p:nvSpPr>
              <p:cNvPr id="9182" name="Google Shape;9182;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7" name="Google Shape;9187;p58"/>
          <p:cNvGrpSpPr/>
          <p:nvPr/>
        </p:nvGrpSpPr>
        <p:grpSpPr>
          <a:xfrm>
            <a:off x="2613365" y="2657986"/>
            <a:ext cx="1387541" cy="159124"/>
            <a:chOff x="3200660" y="2180272"/>
            <a:chExt cx="2563824" cy="378237"/>
          </a:xfrm>
        </p:grpSpPr>
        <p:sp>
          <p:nvSpPr>
            <p:cNvPr id="9188" name="Google Shape;9188;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58"/>
          <p:cNvGrpSpPr/>
          <p:nvPr/>
        </p:nvGrpSpPr>
        <p:grpSpPr>
          <a:xfrm>
            <a:off x="2609890" y="2935811"/>
            <a:ext cx="1390502" cy="159625"/>
            <a:chOff x="3530150" y="2790075"/>
            <a:chExt cx="1962600" cy="225300"/>
          </a:xfrm>
        </p:grpSpPr>
        <p:sp>
          <p:nvSpPr>
            <p:cNvPr id="9207" name="Google Shape;9207;p5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58"/>
          <p:cNvGrpSpPr/>
          <p:nvPr/>
        </p:nvGrpSpPr>
        <p:grpSpPr>
          <a:xfrm>
            <a:off x="2610543" y="3214137"/>
            <a:ext cx="1411629" cy="153761"/>
            <a:chOff x="3558802" y="4011427"/>
            <a:chExt cx="1866000" cy="111300"/>
          </a:xfrm>
        </p:grpSpPr>
        <p:sp>
          <p:nvSpPr>
            <p:cNvPr id="9210" name="Google Shape;9210;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58"/>
          <p:cNvGrpSpPr/>
          <p:nvPr/>
        </p:nvGrpSpPr>
        <p:grpSpPr>
          <a:xfrm>
            <a:off x="2610235" y="2419536"/>
            <a:ext cx="1383503" cy="119749"/>
            <a:chOff x="3465975" y="2270276"/>
            <a:chExt cx="1986364" cy="171929"/>
          </a:xfrm>
        </p:grpSpPr>
        <p:sp>
          <p:nvSpPr>
            <p:cNvPr id="9213" name="Google Shape;9213;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58"/>
          <p:cNvGrpSpPr/>
          <p:nvPr/>
        </p:nvGrpSpPr>
        <p:grpSpPr>
          <a:xfrm>
            <a:off x="2621243" y="3783187"/>
            <a:ext cx="1369531" cy="195460"/>
            <a:chOff x="723300" y="4253549"/>
            <a:chExt cx="2276482" cy="324900"/>
          </a:xfrm>
        </p:grpSpPr>
        <p:sp>
          <p:nvSpPr>
            <p:cNvPr id="9222" name="Google Shape;9222;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58"/>
          <p:cNvGrpSpPr/>
          <p:nvPr/>
        </p:nvGrpSpPr>
        <p:grpSpPr>
          <a:xfrm>
            <a:off x="2610803" y="3484367"/>
            <a:ext cx="1389066" cy="180119"/>
            <a:chOff x="705948" y="3788465"/>
            <a:chExt cx="2308953" cy="299400"/>
          </a:xfrm>
        </p:grpSpPr>
        <p:sp>
          <p:nvSpPr>
            <p:cNvPr id="9228" name="Google Shape;9228;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8"/>
          <p:cNvGrpSpPr/>
          <p:nvPr/>
        </p:nvGrpSpPr>
        <p:grpSpPr>
          <a:xfrm>
            <a:off x="2658741" y="4097347"/>
            <a:ext cx="1304609" cy="294074"/>
            <a:chOff x="2658741" y="4097347"/>
            <a:chExt cx="1304609" cy="294074"/>
          </a:xfrm>
        </p:grpSpPr>
        <p:grpSp>
          <p:nvGrpSpPr>
            <p:cNvPr id="9234" name="Google Shape;9234;p58"/>
            <p:cNvGrpSpPr/>
            <p:nvPr/>
          </p:nvGrpSpPr>
          <p:grpSpPr>
            <a:xfrm>
              <a:off x="2658741" y="4097347"/>
              <a:ext cx="118572" cy="294074"/>
              <a:chOff x="3343310" y="4475555"/>
              <a:chExt cx="127717" cy="316753"/>
            </a:xfrm>
          </p:grpSpPr>
          <p:sp>
            <p:nvSpPr>
              <p:cNvPr id="9235" name="Google Shape;9235;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58"/>
            <p:cNvGrpSpPr/>
            <p:nvPr/>
          </p:nvGrpSpPr>
          <p:grpSpPr>
            <a:xfrm>
              <a:off x="3815519" y="4098388"/>
              <a:ext cx="147831" cy="291991"/>
              <a:chOff x="3527539" y="4476677"/>
              <a:chExt cx="159232" cy="314510"/>
            </a:xfrm>
          </p:grpSpPr>
          <p:sp>
            <p:nvSpPr>
              <p:cNvPr id="9238" name="Google Shape;923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58"/>
            <p:cNvGrpSpPr/>
            <p:nvPr/>
          </p:nvGrpSpPr>
          <p:grpSpPr>
            <a:xfrm>
              <a:off x="3511696" y="4098388"/>
              <a:ext cx="147831" cy="291991"/>
              <a:chOff x="3527539" y="4476677"/>
              <a:chExt cx="159232" cy="314510"/>
            </a:xfrm>
          </p:grpSpPr>
          <p:sp>
            <p:nvSpPr>
              <p:cNvPr id="9241" name="Google Shape;924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58"/>
            <p:cNvGrpSpPr/>
            <p:nvPr/>
          </p:nvGrpSpPr>
          <p:grpSpPr>
            <a:xfrm>
              <a:off x="3207874" y="4098388"/>
              <a:ext cx="147831" cy="291991"/>
              <a:chOff x="3527539" y="4476677"/>
              <a:chExt cx="159232" cy="314510"/>
            </a:xfrm>
          </p:grpSpPr>
          <p:sp>
            <p:nvSpPr>
              <p:cNvPr id="9244" name="Google Shape;9244;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58"/>
            <p:cNvGrpSpPr/>
            <p:nvPr/>
          </p:nvGrpSpPr>
          <p:grpSpPr>
            <a:xfrm>
              <a:off x="2933305" y="4097347"/>
              <a:ext cx="118572" cy="294074"/>
              <a:chOff x="3343310" y="4475555"/>
              <a:chExt cx="127717" cy="316753"/>
            </a:xfrm>
          </p:grpSpPr>
          <p:sp>
            <p:nvSpPr>
              <p:cNvPr id="9247" name="Google Shape;9247;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9" name="Google Shape;9249;p58"/>
          <p:cNvGrpSpPr/>
          <p:nvPr/>
        </p:nvGrpSpPr>
        <p:grpSpPr>
          <a:xfrm>
            <a:off x="4277571" y="2080469"/>
            <a:ext cx="1433821" cy="191501"/>
            <a:chOff x="4273350" y="2080469"/>
            <a:chExt cx="1433821" cy="191501"/>
          </a:xfrm>
        </p:grpSpPr>
        <p:grpSp>
          <p:nvGrpSpPr>
            <p:cNvPr id="9250" name="Google Shape;9250;p58"/>
            <p:cNvGrpSpPr/>
            <p:nvPr/>
          </p:nvGrpSpPr>
          <p:grpSpPr>
            <a:xfrm>
              <a:off x="4273350" y="2080469"/>
              <a:ext cx="1433821" cy="0"/>
              <a:chOff x="5224975" y="2962250"/>
              <a:chExt cx="1544400" cy="0"/>
            </a:xfrm>
          </p:grpSpPr>
          <p:cxnSp>
            <p:nvCxnSpPr>
              <p:cNvPr id="9251" name="Google Shape;9251;p5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52" name="Google Shape;9252;p5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253" name="Google Shape;9253;p58"/>
            <p:cNvGrpSpPr/>
            <p:nvPr/>
          </p:nvGrpSpPr>
          <p:grpSpPr>
            <a:xfrm>
              <a:off x="4273350" y="2271969"/>
              <a:ext cx="1433821" cy="0"/>
              <a:chOff x="5224975" y="2962250"/>
              <a:chExt cx="1544400" cy="0"/>
            </a:xfrm>
          </p:grpSpPr>
          <p:cxnSp>
            <p:nvCxnSpPr>
              <p:cNvPr id="9254" name="Google Shape;9254;p5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255" name="Google Shape;9255;p5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256" name="Google Shape;9256;p58"/>
          <p:cNvGrpSpPr/>
          <p:nvPr/>
        </p:nvGrpSpPr>
        <p:grpSpPr>
          <a:xfrm>
            <a:off x="4279126" y="1183036"/>
            <a:ext cx="1430711" cy="743389"/>
            <a:chOff x="5159450" y="1919950"/>
            <a:chExt cx="1541050" cy="862500"/>
          </a:xfrm>
        </p:grpSpPr>
        <p:sp>
          <p:nvSpPr>
            <p:cNvPr id="9257" name="Google Shape;9257;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258" name="Google Shape;9258;p58"/>
            <p:cNvGrpSpPr/>
            <p:nvPr/>
          </p:nvGrpSpPr>
          <p:grpSpPr>
            <a:xfrm>
              <a:off x="5159450" y="1919950"/>
              <a:ext cx="1541050" cy="862500"/>
              <a:chOff x="5159450" y="1919950"/>
              <a:chExt cx="1541050" cy="862500"/>
            </a:xfrm>
          </p:grpSpPr>
          <p:cxnSp>
            <p:nvCxnSpPr>
              <p:cNvPr id="9259" name="Google Shape;9259;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260" name="Google Shape;9260;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261" name="Google Shape;9261;p58"/>
          <p:cNvGrpSpPr/>
          <p:nvPr/>
        </p:nvGrpSpPr>
        <p:grpSpPr>
          <a:xfrm>
            <a:off x="4269239" y="2406364"/>
            <a:ext cx="1450484" cy="1052087"/>
            <a:chOff x="5230575" y="1554475"/>
            <a:chExt cx="2137150" cy="1550150"/>
          </a:xfrm>
        </p:grpSpPr>
        <p:sp>
          <p:nvSpPr>
            <p:cNvPr id="9262" name="Google Shape;9262;p5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58"/>
          <p:cNvGrpSpPr/>
          <p:nvPr/>
        </p:nvGrpSpPr>
        <p:grpSpPr>
          <a:xfrm rot="10800000">
            <a:off x="4285790" y="3498553"/>
            <a:ext cx="1417383" cy="887946"/>
            <a:chOff x="5645403" y="2920021"/>
            <a:chExt cx="2650800" cy="2180614"/>
          </a:xfrm>
        </p:grpSpPr>
        <p:sp>
          <p:nvSpPr>
            <p:cNvPr id="9276" name="Google Shape;9276;p5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7" name="Google Shape;9277;p58"/>
            <p:cNvCxnSpPr>
              <a:stCxn id="927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278" name="Google Shape;9278;p5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9" name="Google Shape;9279;p58"/>
            <p:cNvCxnSpPr>
              <a:endCxn id="9278"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280" name="Google Shape;9280;p5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1" name="Google Shape;9281;p58"/>
            <p:cNvCxnSpPr>
              <a:stCxn id="9280"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282" name="Google Shape;9282;p5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3" name="Google Shape;9283;p58"/>
            <p:cNvCxnSpPr>
              <a:endCxn id="928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284" name="Google Shape;9284;p58"/>
          <p:cNvGrpSpPr/>
          <p:nvPr/>
        </p:nvGrpSpPr>
        <p:grpSpPr>
          <a:xfrm>
            <a:off x="7386150" y="2401908"/>
            <a:ext cx="1071743" cy="1021579"/>
            <a:chOff x="7189833" y="2022667"/>
            <a:chExt cx="1251159" cy="1192597"/>
          </a:xfrm>
        </p:grpSpPr>
        <p:sp>
          <p:nvSpPr>
            <p:cNvPr id="9285" name="Google Shape;9285;p5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58"/>
          <p:cNvGrpSpPr/>
          <p:nvPr/>
        </p:nvGrpSpPr>
        <p:grpSpPr>
          <a:xfrm>
            <a:off x="727421" y="2828315"/>
            <a:ext cx="1695374" cy="1560837"/>
            <a:chOff x="727421" y="2828315"/>
            <a:chExt cx="1695374" cy="1560837"/>
          </a:xfrm>
        </p:grpSpPr>
        <p:grpSp>
          <p:nvGrpSpPr>
            <p:cNvPr id="9290" name="Google Shape;9290;p58"/>
            <p:cNvGrpSpPr/>
            <p:nvPr/>
          </p:nvGrpSpPr>
          <p:grpSpPr>
            <a:xfrm>
              <a:off x="819108" y="2882501"/>
              <a:ext cx="103104" cy="1426186"/>
              <a:chOff x="4674013" y="3100904"/>
              <a:chExt cx="122758" cy="1698043"/>
            </a:xfrm>
          </p:grpSpPr>
          <p:sp>
            <p:nvSpPr>
              <p:cNvPr id="9291" name="Google Shape;9291;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58"/>
            <p:cNvGrpSpPr/>
            <p:nvPr/>
          </p:nvGrpSpPr>
          <p:grpSpPr>
            <a:xfrm>
              <a:off x="1062475" y="2882501"/>
              <a:ext cx="103104" cy="1426186"/>
              <a:chOff x="4940438" y="3100904"/>
              <a:chExt cx="122758" cy="1698043"/>
            </a:xfrm>
          </p:grpSpPr>
          <p:sp>
            <p:nvSpPr>
              <p:cNvPr id="9299" name="Google Shape;9299;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58"/>
            <p:cNvGrpSpPr/>
            <p:nvPr/>
          </p:nvGrpSpPr>
          <p:grpSpPr>
            <a:xfrm>
              <a:off x="1299324" y="2882501"/>
              <a:ext cx="103104" cy="1426186"/>
              <a:chOff x="5206863" y="3100904"/>
              <a:chExt cx="122758" cy="1698043"/>
            </a:xfrm>
          </p:grpSpPr>
          <p:sp>
            <p:nvSpPr>
              <p:cNvPr id="9307" name="Google Shape;930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58"/>
            <p:cNvGrpSpPr/>
            <p:nvPr/>
          </p:nvGrpSpPr>
          <p:grpSpPr>
            <a:xfrm>
              <a:off x="1786057" y="2882501"/>
              <a:ext cx="103104" cy="1426186"/>
              <a:chOff x="6006138" y="3143629"/>
              <a:chExt cx="122758" cy="1698043"/>
            </a:xfrm>
          </p:grpSpPr>
          <p:sp>
            <p:nvSpPr>
              <p:cNvPr id="9315" name="Google Shape;931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8"/>
            <p:cNvGrpSpPr/>
            <p:nvPr/>
          </p:nvGrpSpPr>
          <p:grpSpPr>
            <a:xfrm>
              <a:off x="2029422" y="2882501"/>
              <a:ext cx="103104" cy="1426186"/>
              <a:chOff x="6805413" y="3100904"/>
              <a:chExt cx="122758" cy="1698043"/>
            </a:xfrm>
          </p:grpSpPr>
          <p:sp>
            <p:nvSpPr>
              <p:cNvPr id="9323" name="Google Shape;9323;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58"/>
            <p:cNvGrpSpPr/>
            <p:nvPr/>
          </p:nvGrpSpPr>
          <p:grpSpPr>
            <a:xfrm>
              <a:off x="727421" y="2828315"/>
              <a:ext cx="1695374" cy="1560837"/>
              <a:chOff x="734799" y="2782450"/>
              <a:chExt cx="1571100" cy="1577400"/>
            </a:xfrm>
          </p:grpSpPr>
          <p:cxnSp>
            <p:nvCxnSpPr>
              <p:cNvPr id="9331" name="Google Shape;9331;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332" name="Google Shape;9332;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333" name="Google Shape;9333;p58"/>
            <p:cNvGrpSpPr/>
            <p:nvPr/>
          </p:nvGrpSpPr>
          <p:grpSpPr>
            <a:xfrm>
              <a:off x="2272795" y="2882501"/>
              <a:ext cx="103104" cy="1426186"/>
              <a:chOff x="5206863" y="3100904"/>
              <a:chExt cx="122758" cy="1698043"/>
            </a:xfrm>
          </p:grpSpPr>
          <p:sp>
            <p:nvSpPr>
              <p:cNvPr id="9334" name="Google Shape;9334;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58"/>
            <p:cNvGrpSpPr/>
            <p:nvPr/>
          </p:nvGrpSpPr>
          <p:grpSpPr>
            <a:xfrm>
              <a:off x="1542694" y="2882501"/>
              <a:ext cx="103104" cy="1426186"/>
              <a:chOff x="6006138" y="3143629"/>
              <a:chExt cx="122758" cy="1698043"/>
            </a:xfrm>
          </p:grpSpPr>
          <p:sp>
            <p:nvSpPr>
              <p:cNvPr id="9342" name="Google Shape;9342;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9" name="Google Shape;9349;p58"/>
          <p:cNvGrpSpPr/>
          <p:nvPr/>
        </p:nvGrpSpPr>
        <p:grpSpPr>
          <a:xfrm>
            <a:off x="5936000" y="2405887"/>
            <a:ext cx="1248543" cy="1025319"/>
            <a:chOff x="5183758" y="1210600"/>
            <a:chExt cx="3605380" cy="2960783"/>
          </a:xfrm>
        </p:grpSpPr>
        <p:sp>
          <p:nvSpPr>
            <p:cNvPr id="9350" name="Google Shape;9350;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4" name="Google Shape;9354;p5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355" name="Google Shape;9355;p5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356" name="Google Shape;9356;p5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357" name="Google Shape;9357;p5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358" name="Google Shape;9358;p5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8"/>
          <p:cNvGrpSpPr/>
          <p:nvPr/>
        </p:nvGrpSpPr>
        <p:grpSpPr>
          <a:xfrm>
            <a:off x="5793062" y="3544204"/>
            <a:ext cx="2664831" cy="843440"/>
            <a:chOff x="5916567" y="1099697"/>
            <a:chExt cx="2556683" cy="809211"/>
          </a:xfrm>
        </p:grpSpPr>
        <p:sp>
          <p:nvSpPr>
            <p:cNvPr id="9360" name="Google Shape;9360;p5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58"/>
          <p:cNvGrpSpPr/>
          <p:nvPr/>
        </p:nvGrpSpPr>
        <p:grpSpPr>
          <a:xfrm>
            <a:off x="5900602" y="1193063"/>
            <a:ext cx="1299851" cy="1023338"/>
            <a:chOff x="5900602" y="1193063"/>
            <a:chExt cx="1299851" cy="1023338"/>
          </a:xfrm>
        </p:grpSpPr>
        <p:grpSp>
          <p:nvGrpSpPr>
            <p:cNvPr id="9369" name="Google Shape;9369;p58"/>
            <p:cNvGrpSpPr/>
            <p:nvPr/>
          </p:nvGrpSpPr>
          <p:grpSpPr>
            <a:xfrm>
              <a:off x="6743564" y="1193063"/>
              <a:ext cx="456889" cy="700379"/>
              <a:chOff x="6743564" y="1193063"/>
              <a:chExt cx="456889" cy="700379"/>
            </a:xfrm>
          </p:grpSpPr>
          <p:grpSp>
            <p:nvGrpSpPr>
              <p:cNvPr id="9370" name="Google Shape;9370;p58"/>
              <p:cNvGrpSpPr/>
              <p:nvPr/>
            </p:nvGrpSpPr>
            <p:grpSpPr>
              <a:xfrm>
                <a:off x="6743564" y="1690731"/>
                <a:ext cx="214402" cy="202710"/>
                <a:chOff x="6743564" y="1690731"/>
                <a:chExt cx="214402" cy="202710"/>
              </a:xfrm>
            </p:grpSpPr>
            <p:sp>
              <p:nvSpPr>
                <p:cNvPr id="9371" name="Google Shape;9371;p5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58"/>
              <p:cNvGrpSpPr/>
              <p:nvPr/>
            </p:nvGrpSpPr>
            <p:grpSpPr>
              <a:xfrm>
                <a:off x="6915505" y="1193063"/>
                <a:ext cx="284947" cy="589637"/>
                <a:chOff x="6915505" y="1193063"/>
                <a:chExt cx="284947" cy="589637"/>
              </a:xfrm>
            </p:grpSpPr>
            <p:sp>
              <p:nvSpPr>
                <p:cNvPr id="9374" name="Google Shape;9374;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5" name="Google Shape;9375;p5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376" name="Google Shape;9376;p58"/>
            <p:cNvGrpSpPr/>
            <p:nvPr/>
          </p:nvGrpSpPr>
          <p:grpSpPr>
            <a:xfrm>
              <a:off x="6520337" y="1193063"/>
              <a:ext cx="341815" cy="801589"/>
              <a:chOff x="6520337" y="1193063"/>
              <a:chExt cx="341815" cy="801589"/>
            </a:xfrm>
          </p:grpSpPr>
          <p:grpSp>
            <p:nvGrpSpPr>
              <p:cNvPr id="9377" name="Google Shape;9377;p58"/>
              <p:cNvGrpSpPr/>
              <p:nvPr/>
            </p:nvGrpSpPr>
            <p:grpSpPr>
              <a:xfrm>
                <a:off x="6520337" y="1589527"/>
                <a:ext cx="213950" cy="405125"/>
                <a:chOff x="6520337" y="1589527"/>
                <a:chExt cx="213950" cy="405125"/>
              </a:xfrm>
            </p:grpSpPr>
            <p:sp>
              <p:nvSpPr>
                <p:cNvPr id="9378" name="Google Shape;9378;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58"/>
              <p:cNvGrpSpPr/>
              <p:nvPr/>
            </p:nvGrpSpPr>
            <p:grpSpPr>
              <a:xfrm>
                <a:off x="6577204" y="1193063"/>
                <a:ext cx="284947" cy="453562"/>
                <a:chOff x="6577204" y="1193063"/>
                <a:chExt cx="284947" cy="453562"/>
              </a:xfrm>
            </p:grpSpPr>
            <p:sp>
              <p:nvSpPr>
                <p:cNvPr id="9381" name="Google Shape;9381;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2" name="Google Shape;9382;p5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383" name="Google Shape;9383;p58"/>
            <p:cNvGrpSpPr/>
            <p:nvPr/>
          </p:nvGrpSpPr>
          <p:grpSpPr>
            <a:xfrm>
              <a:off x="6238903" y="1193063"/>
              <a:ext cx="300475" cy="901782"/>
              <a:chOff x="6238903" y="1193063"/>
              <a:chExt cx="300475" cy="901782"/>
            </a:xfrm>
          </p:grpSpPr>
          <p:grpSp>
            <p:nvGrpSpPr>
              <p:cNvPr id="9384" name="Google Shape;9384;p58"/>
              <p:cNvGrpSpPr/>
              <p:nvPr/>
            </p:nvGrpSpPr>
            <p:grpSpPr>
              <a:xfrm>
                <a:off x="6290865" y="1489315"/>
                <a:ext cx="248514" cy="605530"/>
                <a:chOff x="6290865" y="1489315"/>
                <a:chExt cx="248514" cy="605530"/>
              </a:xfrm>
            </p:grpSpPr>
            <p:sp>
              <p:nvSpPr>
                <p:cNvPr id="9385" name="Google Shape;9385;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8"/>
              <p:cNvGrpSpPr/>
              <p:nvPr/>
            </p:nvGrpSpPr>
            <p:grpSpPr>
              <a:xfrm>
                <a:off x="6238903" y="1193063"/>
                <a:ext cx="284947" cy="327512"/>
                <a:chOff x="6238903" y="1193063"/>
                <a:chExt cx="284947" cy="327512"/>
              </a:xfrm>
            </p:grpSpPr>
            <p:sp>
              <p:nvSpPr>
                <p:cNvPr id="9388" name="Google Shape;9388;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9" name="Google Shape;9389;p5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390" name="Google Shape;9390;p58"/>
            <p:cNvGrpSpPr/>
            <p:nvPr/>
          </p:nvGrpSpPr>
          <p:grpSpPr>
            <a:xfrm>
              <a:off x="5900602" y="1193063"/>
              <a:ext cx="444345" cy="1023338"/>
              <a:chOff x="5900602" y="1193063"/>
              <a:chExt cx="444345" cy="1023338"/>
            </a:xfrm>
          </p:grpSpPr>
          <p:grpSp>
            <p:nvGrpSpPr>
              <p:cNvPr id="9391" name="Google Shape;9391;p58"/>
              <p:cNvGrpSpPr/>
              <p:nvPr/>
            </p:nvGrpSpPr>
            <p:grpSpPr>
              <a:xfrm>
                <a:off x="6046501" y="1367785"/>
                <a:ext cx="298446" cy="848616"/>
                <a:chOff x="6046501" y="1367785"/>
                <a:chExt cx="298446" cy="848616"/>
              </a:xfrm>
            </p:grpSpPr>
            <p:sp>
              <p:nvSpPr>
                <p:cNvPr id="9392" name="Google Shape;9392;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58"/>
              <p:cNvGrpSpPr/>
              <p:nvPr/>
            </p:nvGrpSpPr>
            <p:grpSpPr>
              <a:xfrm>
                <a:off x="5900602" y="1193063"/>
                <a:ext cx="284947" cy="182312"/>
                <a:chOff x="5900602" y="1193063"/>
                <a:chExt cx="284947" cy="182312"/>
              </a:xfrm>
            </p:grpSpPr>
            <p:sp>
              <p:nvSpPr>
                <p:cNvPr id="9395" name="Google Shape;9395;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6" name="Google Shape;9396;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397" name="Google Shape;9397;p58"/>
          <p:cNvGrpSpPr/>
          <p:nvPr/>
        </p:nvGrpSpPr>
        <p:grpSpPr>
          <a:xfrm>
            <a:off x="7238484" y="1193208"/>
            <a:ext cx="1219413" cy="1051365"/>
            <a:chOff x="7287122" y="1165658"/>
            <a:chExt cx="1219413" cy="1051365"/>
          </a:xfrm>
        </p:grpSpPr>
        <p:grpSp>
          <p:nvGrpSpPr>
            <p:cNvPr id="9398" name="Google Shape;9398;p58"/>
            <p:cNvGrpSpPr/>
            <p:nvPr/>
          </p:nvGrpSpPr>
          <p:grpSpPr>
            <a:xfrm>
              <a:off x="7287122" y="1969723"/>
              <a:ext cx="1219413" cy="247300"/>
              <a:chOff x="7287122" y="1969723"/>
              <a:chExt cx="1219413" cy="247300"/>
            </a:xfrm>
          </p:grpSpPr>
          <p:sp>
            <p:nvSpPr>
              <p:cNvPr id="9399" name="Google Shape;9399;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0" name="Google Shape;9400;p58"/>
              <p:cNvGrpSpPr/>
              <p:nvPr/>
            </p:nvGrpSpPr>
            <p:grpSpPr>
              <a:xfrm>
                <a:off x="7287122" y="2063892"/>
                <a:ext cx="1151753" cy="73428"/>
                <a:chOff x="7287122" y="2063892"/>
                <a:chExt cx="1151753" cy="73428"/>
              </a:xfrm>
            </p:grpSpPr>
            <p:sp>
              <p:nvSpPr>
                <p:cNvPr id="9401" name="Google Shape;9401;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2" name="Google Shape;9402;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403" name="Google Shape;9403;p58"/>
            <p:cNvGrpSpPr/>
            <p:nvPr/>
          </p:nvGrpSpPr>
          <p:grpSpPr>
            <a:xfrm>
              <a:off x="7287122" y="1712201"/>
              <a:ext cx="1219403" cy="246767"/>
              <a:chOff x="7287122" y="1712201"/>
              <a:chExt cx="1219403" cy="246767"/>
            </a:xfrm>
          </p:grpSpPr>
          <p:sp>
            <p:nvSpPr>
              <p:cNvPr id="9404" name="Google Shape;9404;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5" name="Google Shape;9405;p58"/>
              <p:cNvGrpSpPr/>
              <p:nvPr/>
            </p:nvGrpSpPr>
            <p:grpSpPr>
              <a:xfrm>
                <a:off x="7287122" y="1842861"/>
                <a:ext cx="1005303" cy="73419"/>
                <a:chOff x="7287122" y="1842861"/>
                <a:chExt cx="1005303" cy="73419"/>
              </a:xfrm>
            </p:grpSpPr>
            <p:sp>
              <p:nvSpPr>
                <p:cNvPr id="9406" name="Google Shape;9406;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7" name="Google Shape;9407;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408" name="Google Shape;9408;p58"/>
            <p:cNvGrpSpPr/>
            <p:nvPr/>
          </p:nvGrpSpPr>
          <p:grpSpPr>
            <a:xfrm>
              <a:off x="7287122" y="1447520"/>
              <a:ext cx="1219403" cy="286667"/>
              <a:chOff x="7287122" y="1447520"/>
              <a:chExt cx="1219403" cy="286667"/>
            </a:xfrm>
          </p:grpSpPr>
          <p:sp>
            <p:nvSpPr>
              <p:cNvPr id="9409" name="Google Shape;9409;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0" name="Google Shape;9410;p58"/>
              <p:cNvGrpSpPr/>
              <p:nvPr/>
            </p:nvGrpSpPr>
            <p:grpSpPr>
              <a:xfrm>
                <a:off x="7287122" y="1581977"/>
                <a:ext cx="852803" cy="73428"/>
                <a:chOff x="7287122" y="1581977"/>
                <a:chExt cx="852803" cy="73428"/>
              </a:xfrm>
            </p:grpSpPr>
            <p:sp>
              <p:nvSpPr>
                <p:cNvPr id="9411" name="Google Shape;9411;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2" name="Google Shape;9412;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413" name="Google Shape;9413;p58"/>
            <p:cNvGrpSpPr/>
            <p:nvPr/>
          </p:nvGrpSpPr>
          <p:grpSpPr>
            <a:xfrm>
              <a:off x="7287122" y="1165658"/>
              <a:ext cx="1219403" cy="344253"/>
              <a:chOff x="7287122" y="1165658"/>
              <a:chExt cx="1219403" cy="344253"/>
            </a:xfrm>
          </p:grpSpPr>
          <p:sp>
            <p:nvSpPr>
              <p:cNvPr id="9414" name="Google Shape;9414;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5" name="Google Shape;9415;p58"/>
              <p:cNvGrpSpPr/>
              <p:nvPr/>
            </p:nvGrpSpPr>
            <p:grpSpPr>
              <a:xfrm>
                <a:off x="7287122" y="1341025"/>
                <a:ext cx="695703" cy="73419"/>
                <a:chOff x="7287122" y="1341025"/>
                <a:chExt cx="695703" cy="73419"/>
              </a:xfrm>
            </p:grpSpPr>
            <p:sp>
              <p:nvSpPr>
                <p:cNvPr id="9416" name="Google Shape;9416;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7" name="Google Shape;9417;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21"/>
        <p:cNvGrpSpPr/>
        <p:nvPr/>
      </p:nvGrpSpPr>
      <p:grpSpPr>
        <a:xfrm>
          <a:off x="0" y="0"/>
          <a:ext cx="0" cy="0"/>
          <a:chOff x="0" y="0"/>
          <a:chExt cx="0" cy="0"/>
        </a:xfrm>
      </p:grpSpPr>
      <p:sp>
        <p:nvSpPr>
          <p:cNvPr id="9422" name="Google Shape;9422;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423" name="Google Shape;9423;p5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424" name="Google Shape;9424;p59"/>
          <p:cNvGrpSpPr/>
          <p:nvPr/>
        </p:nvGrpSpPr>
        <p:grpSpPr>
          <a:xfrm>
            <a:off x="866243" y="2291587"/>
            <a:ext cx="415546" cy="355053"/>
            <a:chOff x="866243" y="2291587"/>
            <a:chExt cx="415546" cy="355053"/>
          </a:xfrm>
        </p:grpSpPr>
        <p:sp>
          <p:nvSpPr>
            <p:cNvPr id="9425" name="Google Shape;9425;p5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59"/>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1" name="Google Shape;9431;p59"/>
          <p:cNvGrpSpPr/>
          <p:nvPr/>
        </p:nvGrpSpPr>
        <p:grpSpPr>
          <a:xfrm>
            <a:off x="1958520" y="2302574"/>
            <a:ext cx="359213" cy="327807"/>
            <a:chOff x="1958520" y="2302574"/>
            <a:chExt cx="359213" cy="327807"/>
          </a:xfrm>
        </p:grpSpPr>
        <p:sp>
          <p:nvSpPr>
            <p:cNvPr id="9432" name="Google Shape;9432;p5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5" name="Google Shape;9435;p59"/>
          <p:cNvGrpSpPr/>
          <p:nvPr/>
        </p:nvGrpSpPr>
        <p:grpSpPr>
          <a:xfrm>
            <a:off x="2579882" y="2287427"/>
            <a:ext cx="207582" cy="359594"/>
            <a:chOff x="2656082" y="2287427"/>
            <a:chExt cx="207582" cy="359594"/>
          </a:xfrm>
        </p:grpSpPr>
        <p:sp>
          <p:nvSpPr>
            <p:cNvPr id="9436" name="Google Shape;9436;p5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59"/>
          <p:cNvGrpSpPr/>
          <p:nvPr/>
        </p:nvGrpSpPr>
        <p:grpSpPr>
          <a:xfrm>
            <a:off x="3049653" y="2321468"/>
            <a:ext cx="362991" cy="290018"/>
            <a:chOff x="3049653" y="2321468"/>
            <a:chExt cx="362991" cy="290018"/>
          </a:xfrm>
        </p:grpSpPr>
        <p:sp>
          <p:nvSpPr>
            <p:cNvPr id="9441" name="Google Shape;9441;p5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59"/>
          <p:cNvGrpSpPr/>
          <p:nvPr/>
        </p:nvGrpSpPr>
        <p:grpSpPr>
          <a:xfrm>
            <a:off x="3564243" y="2289904"/>
            <a:ext cx="422342" cy="355243"/>
            <a:chOff x="3564243" y="2289904"/>
            <a:chExt cx="422342" cy="355243"/>
          </a:xfrm>
        </p:grpSpPr>
        <p:sp>
          <p:nvSpPr>
            <p:cNvPr id="9446" name="Google Shape;9446;p5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1" name="Google Shape;9451;p59"/>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2" name="Google Shape;9452;p59"/>
          <p:cNvGrpSpPr/>
          <p:nvPr/>
        </p:nvGrpSpPr>
        <p:grpSpPr>
          <a:xfrm>
            <a:off x="4687894" y="2289713"/>
            <a:ext cx="359594" cy="353909"/>
            <a:chOff x="4687894" y="2289713"/>
            <a:chExt cx="359594" cy="353909"/>
          </a:xfrm>
        </p:grpSpPr>
        <p:sp>
          <p:nvSpPr>
            <p:cNvPr id="9453" name="Google Shape;9453;p5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6" name="Google Shape;9456;p59"/>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7" name="Google Shape;9457;p59"/>
          <p:cNvGrpSpPr/>
          <p:nvPr/>
        </p:nvGrpSpPr>
        <p:grpSpPr>
          <a:xfrm>
            <a:off x="6372624" y="2308227"/>
            <a:ext cx="263567" cy="317614"/>
            <a:chOff x="6421399" y="2308227"/>
            <a:chExt cx="263567" cy="317614"/>
          </a:xfrm>
        </p:grpSpPr>
        <p:sp>
          <p:nvSpPr>
            <p:cNvPr id="9458" name="Google Shape;9458;p5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59"/>
          <p:cNvGrpSpPr/>
          <p:nvPr/>
        </p:nvGrpSpPr>
        <p:grpSpPr>
          <a:xfrm>
            <a:off x="6870193" y="2295620"/>
            <a:ext cx="360356" cy="343462"/>
            <a:chOff x="6870193" y="2295620"/>
            <a:chExt cx="360356" cy="343462"/>
          </a:xfrm>
        </p:grpSpPr>
        <p:sp>
          <p:nvSpPr>
            <p:cNvPr id="9463" name="Google Shape;9463;p5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59"/>
          <p:cNvGrpSpPr/>
          <p:nvPr/>
        </p:nvGrpSpPr>
        <p:grpSpPr>
          <a:xfrm>
            <a:off x="7441465" y="2302860"/>
            <a:ext cx="342192" cy="327140"/>
            <a:chOff x="7441465" y="2302860"/>
            <a:chExt cx="342192" cy="327140"/>
          </a:xfrm>
        </p:grpSpPr>
        <p:sp>
          <p:nvSpPr>
            <p:cNvPr id="9466" name="Google Shape;9466;p5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9"/>
          <p:cNvGrpSpPr/>
          <p:nvPr/>
        </p:nvGrpSpPr>
        <p:grpSpPr>
          <a:xfrm>
            <a:off x="7989683" y="2350207"/>
            <a:ext cx="332761" cy="234066"/>
            <a:chOff x="7989683" y="2350207"/>
            <a:chExt cx="332761" cy="234066"/>
          </a:xfrm>
        </p:grpSpPr>
        <p:sp>
          <p:nvSpPr>
            <p:cNvPr id="9469" name="Google Shape;9469;p5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9"/>
          <p:cNvGrpSpPr/>
          <p:nvPr/>
        </p:nvGrpSpPr>
        <p:grpSpPr>
          <a:xfrm>
            <a:off x="5823294" y="2309751"/>
            <a:ext cx="315327" cy="314978"/>
            <a:chOff x="5823294" y="2309751"/>
            <a:chExt cx="315327" cy="314978"/>
          </a:xfrm>
        </p:grpSpPr>
        <p:sp>
          <p:nvSpPr>
            <p:cNvPr id="9476" name="Google Shape;9476;p5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59"/>
          <p:cNvGrpSpPr/>
          <p:nvPr/>
        </p:nvGrpSpPr>
        <p:grpSpPr>
          <a:xfrm>
            <a:off x="2497275" y="2744159"/>
            <a:ext cx="370930" cy="370549"/>
            <a:chOff x="2497275" y="2744159"/>
            <a:chExt cx="370930" cy="370549"/>
          </a:xfrm>
        </p:grpSpPr>
        <p:sp>
          <p:nvSpPr>
            <p:cNvPr id="9494" name="Google Shape;9494;p5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860940" y="2746477"/>
            <a:ext cx="371883" cy="365691"/>
            <a:chOff x="860940" y="2746477"/>
            <a:chExt cx="371883" cy="365691"/>
          </a:xfrm>
        </p:grpSpPr>
        <p:sp>
          <p:nvSpPr>
            <p:cNvPr id="9501" name="Google Shape;9501;p5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59"/>
          <p:cNvGrpSpPr/>
          <p:nvPr/>
        </p:nvGrpSpPr>
        <p:grpSpPr>
          <a:xfrm>
            <a:off x="1493849" y="2775533"/>
            <a:ext cx="283985" cy="341080"/>
            <a:chOff x="1493849" y="2775533"/>
            <a:chExt cx="283985" cy="341080"/>
          </a:xfrm>
        </p:grpSpPr>
        <p:sp>
          <p:nvSpPr>
            <p:cNvPr id="9507" name="Google Shape;9507;p5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59"/>
          <p:cNvGrpSpPr/>
          <p:nvPr/>
        </p:nvGrpSpPr>
        <p:grpSpPr>
          <a:xfrm>
            <a:off x="1952836" y="2774422"/>
            <a:ext cx="372835" cy="342573"/>
            <a:chOff x="1952836" y="2774422"/>
            <a:chExt cx="372835" cy="342573"/>
          </a:xfrm>
        </p:grpSpPr>
        <p:sp>
          <p:nvSpPr>
            <p:cNvPr id="9510" name="Google Shape;9510;p5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59"/>
          <p:cNvGrpSpPr/>
          <p:nvPr/>
        </p:nvGrpSpPr>
        <p:grpSpPr>
          <a:xfrm>
            <a:off x="3079916" y="2744477"/>
            <a:ext cx="332729" cy="372518"/>
            <a:chOff x="3079916" y="2744477"/>
            <a:chExt cx="332729" cy="372518"/>
          </a:xfrm>
        </p:grpSpPr>
        <p:sp>
          <p:nvSpPr>
            <p:cNvPr id="9514" name="Google Shape;9514;p5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59"/>
          <p:cNvGrpSpPr/>
          <p:nvPr/>
        </p:nvGrpSpPr>
        <p:grpSpPr>
          <a:xfrm>
            <a:off x="3620576" y="2745525"/>
            <a:ext cx="336889" cy="355592"/>
            <a:chOff x="3620576" y="2745525"/>
            <a:chExt cx="336889" cy="355592"/>
          </a:xfrm>
        </p:grpSpPr>
        <p:sp>
          <p:nvSpPr>
            <p:cNvPr id="9518" name="Google Shape;9518;p5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59"/>
          <p:cNvGrpSpPr/>
          <p:nvPr/>
        </p:nvGrpSpPr>
        <p:grpSpPr>
          <a:xfrm>
            <a:off x="4126815" y="2760704"/>
            <a:ext cx="380393" cy="363118"/>
            <a:chOff x="4126815" y="2760704"/>
            <a:chExt cx="380393" cy="363118"/>
          </a:xfrm>
        </p:grpSpPr>
        <p:sp>
          <p:nvSpPr>
            <p:cNvPr id="9521" name="Google Shape;9521;p5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59"/>
          <p:cNvGrpSpPr/>
          <p:nvPr/>
        </p:nvGrpSpPr>
        <p:grpSpPr>
          <a:xfrm>
            <a:off x="4675986" y="2745684"/>
            <a:ext cx="381346" cy="368644"/>
            <a:chOff x="4675986" y="2745684"/>
            <a:chExt cx="381346" cy="368644"/>
          </a:xfrm>
        </p:grpSpPr>
        <p:sp>
          <p:nvSpPr>
            <p:cNvPr id="9526" name="Google Shape;9526;p5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59"/>
          <p:cNvGrpSpPr/>
          <p:nvPr/>
        </p:nvGrpSpPr>
        <p:grpSpPr>
          <a:xfrm>
            <a:off x="5220616" y="2791061"/>
            <a:ext cx="373185" cy="302466"/>
            <a:chOff x="5220616" y="2791061"/>
            <a:chExt cx="373185" cy="302466"/>
          </a:xfrm>
        </p:grpSpPr>
        <p:sp>
          <p:nvSpPr>
            <p:cNvPr id="9529" name="Google Shape;9529;p5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59"/>
          <p:cNvGrpSpPr/>
          <p:nvPr/>
        </p:nvGrpSpPr>
        <p:grpSpPr>
          <a:xfrm>
            <a:off x="5788661" y="2772517"/>
            <a:ext cx="284366" cy="344097"/>
            <a:chOff x="5864861" y="2772517"/>
            <a:chExt cx="284366" cy="344097"/>
          </a:xfrm>
        </p:grpSpPr>
        <p:sp>
          <p:nvSpPr>
            <p:cNvPr id="9548" name="Google Shape;9548;p5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4" name="Google Shape;9554;p59"/>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5" name="Google Shape;9555;p59"/>
          <p:cNvGrpSpPr/>
          <p:nvPr/>
        </p:nvGrpSpPr>
        <p:grpSpPr>
          <a:xfrm>
            <a:off x="6974158" y="2789537"/>
            <a:ext cx="255247" cy="327458"/>
            <a:chOff x="6974158" y="2789537"/>
            <a:chExt cx="255247" cy="327458"/>
          </a:xfrm>
        </p:grpSpPr>
        <p:sp>
          <p:nvSpPr>
            <p:cNvPr id="9556" name="Google Shape;9556;p5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59"/>
          <p:cNvGrpSpPr/>
          <p:nvPr/>
        </p:nvGrpSpPr>
        <p:grpSpPr>
          <a:xfrm>
            <a:off x="7530697" y="2790299"/>
            <a:ext cx="244291" cy="326314"/>
            <a:chOff x="7530697" y="2790299"/>
            <a:chExt cx="244291" cy="326314"/>
          </a:xfrm>
        </p:grpSpPr>
        <p:sp>
          <p:nvSpPr>
            <p:cNvPr id="9563" name="Google Shape;9563;p5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9"/>
          <p:cNvGrpSpPr/>
          <p:nvPr/>
        </p:nvGrpSpPr>
        <p:grpSpPr>
          <a:xfrm>
            <a:off x="7988191" y="2832248"/>
            <a:ext cx="332348" cy="283985"/>
            <a:chOff x="7988191" y="2832248"/>
            <a:chExt cx="332348" cy="283985"/>
          </a:xfrm>
        </p:grpSpPr>
        <p:sp>
          <p:nvSpPr>
            <p:cNvPr id="9570" name="Google Shape;9570;p5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3" name="Google Shape;9573;p59"/>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4" name="Google Shape;9574;p59"/>
          <p:cNvGrpSpPr/>
          <p:nvPr/>
        </p:nvGrpSpPr>
        <p:grpSpPr>
          <a:xfrm>
            <a:off x="3588440" y="3258368"/>
            <a:ext cx="364484" cy="262423"/>
            <a:chOff x="3588440" y="3258368"/>
            <a:chExt cx="364484" cy="262423"/>
          </a:xfrm>
        </p:grpSpPr>
        <p:sp>
          <p:nvSpPr>
            <p:cNvPr id="9575" name="Google Shape;9575;p5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1" name="Google Shape;9581;p59"/>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2" name="Google Shape;9582;p59"/>
          <p:cNvGrpSpPr/>
          <p:nvPr/>
        </p:nvGrpSpPr>
        <p:grpSpPr>
          <a:xfrm>
            <a:off x="5765817" y="3227724"/>
            <a:ext cx="364865" cy="324822"/>
            <a:chOff x="5765817" y="3227724"/>
            <a:chExt cx="364865" cy="324822"/>
          </a:xfrm>
        </p:grpSpPr>
        <p:sp>
          <p:nvSpPr>
            <p:cNvPr id="9583" name="Google Shape;9583;p5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59"/>
          <p:cNvGrpSpPr/>
          <p:nvPr/>
        </p:nvGrpSpPr>
        <p:grpSpPr>
          <a:xfrm>
            <a:off x="6228583" y="3237664"/>
            <a:ext cx="446539" cy="303895"/>
            <a:chOff x="6228583" y="3237664"/>
            <a:chExt cx="446539" cy="303895"/>
          </a:xfrm>
        </p:grpSpPr>
        <p:sp>
          <p:nvSpPr>
            <p:cNvPr id="9587" name="Google Shape;9587;p5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59"/>
          <p:cNvGrpSpPr/>
          <p:nvPr/>
        </p:nvGrpSpPr>
        <p:grpSpPr>
          <a:xfrm>
            <a:off x="865862" y="3207306"/>
            <a:ext cx="364484" cy="364897"/>
            <a:chOff x="865862" y="3207306"/>
            <a:chExt cx="364484" cy="364897"/>
          </a:xfrm>
        </p:grpSpPr>
        <p:sp>
          <p:nvSpPr>
            <p:cNvPr id="9605" name="Google Shape;9605;p5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59"/>
          <p:cNvGrpSpPr/>
          <p:nvPr/>
        </p:nvGrpSpPr>
        <p:grpSpPr>
          <a:xfrm>
            <a:off x="1404617" y="3226962"/>
            <a:ext cx="370168" cy="325965"/>
            <a:chOff x="1404617" y="3226962"/>
            <a:chExt cx="370168" cy="325965"/>
          </a:xfrm>
        </p:grpSpPr>
        <p:sp>
          <p:nvSpPr>
            <p:cNvPr id="9620" name="Google Shape;9620;p5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59"/>
          <p:cNvGrpSpPr/>
          <p:nvPr/>
        </p:nvGrpSpPr>
        <p:grpSpPr>
          <a:xfrm>
            <a:off x="1954741" y="3212419"/>
            <a:ext cx="366389" cy="354481"/>
            <a:chOff x="1954741" y="3212419"/>
            <a:chExt cx="366389" cy="354481"/>
          </a:xfrm>
        </p:grpSpPr>
        <p:sp>
          <p:nvSpPr>
            <p:cNvPr id="9630" name="Google Shape;9630;p5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9"/>
          <p:cNvGrpSpPr/>
          <p:nvPr/>
        </p:nvGrpSpPr>
        <p:grpSpPr>
          <a:xfrm>
            <a:off x="3043239" y="3215626"/>
            <a:ext cx="366008" cy="348670"/>
            <a:chOff x="3043239" y="3215626"/>
            <a:chExt cx="366008" cy="348670"/>
          </a:xfrm>
        </p:grpSpPr>
        <p:sp>
          <p:nvSpPr>
            <p:cNvPr id="9638" name="Google Shape;9638;p5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59"/>
          <p:cNvGrpSpPr/>
          <p:nvPr/>
        </p:nvGrpSpPr>
        <p:grpSpPr>
          <a:xfrm>
            <a:off x="4218333" y="3184982"/>
            <a:ext cx="209107" cy="383442"/>
            <a:chOff x="4218333" y="3184982"/>
            <a:chExt cx="209107" cy="383442"/>
          </a:xfrm>
        </p:grpSpPr>
        <p:sp>
          <p:nvSpPr>
            <p:cNvPr id="9641" name="Google Shape;9641;p5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3" name="Google Shape;9643;p59"/>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4" name="Google Shape;9644;p59"/>
          <p:cNvGrpSpPr/>
          <p:nvPr/>
        </p:nvGrpSpPr>
        <p:grpSpPr>
          <a:xfrm>
            <a:off x="6896644" y="3216007"/>
            <a:ext cx="322917" cy="347876"/>
            <a:chOff x="6896644" y="3216007"/>
            <a:chExt cx="322917" cy="347876"/>
          </a:xfrm>
        </p:grpSpPr>
        <p:sp>
          <p:nvSpPr>
            <p:cNvPr id="9645" name="Google Shape;9645;p5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59"/>
          <p:cNvGrpSpPr/>
          <p:nvPr/>
        </p:nvGrpSpPr>
        <p:grpSpPr>
          <a:xfrm>
            <a:off x="7429366" y="3223183"/>
            <a:ext cx="334634" cy="333904"/>
            <a:chOff x="7429366" y="3223183"/>
            <a:chExt cx="334634" cy="333904"/>
          </a:xfrm>
        </p:grpSpPr>
        <p:sp>
          <p:nvSpPr>
            <p:cNvPr id="9653" name="Google Shape;9653;p5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59"/>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59"/>
          <p:cNvGrpSpPr/>
          <p:nvPr/>
        </p:nvGrpSpPr>
        <p:grpSpPr>
          <a:xfrm>
            <a:off x="5216456" y="3725484"/>
            <a:ext cx="356196" cy="265631"/>
            <a:chOff x="5216456" y="3725484"/>
            <a:chExt cx="356196" cy="265631"/>
          </a:xfrm>
        </p:grpSpPr>
        <p:sp>
          <p:nvSpPr>
            <p:cNvPr id="9657" name="Google Shape;9657;p5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59"/>
          <p:cNvGrpSpPr/>
          <p:nvPr/>
        </p:nvGrpSpPr>
        <p:grpSpPr>
          <a:xfrm>
            <a:off x="6849393" y="3733994"/>
            <a:ext cx="355053" cy="248038"/>
            <a:chOff x="6849393" y="3733994"/>
            <a:chExt cx="355053" cy="248038"/>
          </a:xfrm>
        </p:grpSpPr>
        <p:sp>
          <p:nvSpPr>
            <p:cNvPr id="9660" name="Google Shape;9660;p5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59"/>
          <p:cNvGrpSpPr/>
          <p:nvPr/>
        </p:nvGrpSpPr>
        <p:grpSpPr>
          <a:xfrm>
            <a:off x="7918997" y="3714687"/>
            <a:ext cx="392111" cy="280206"/>
            <a:chOff x="7918997" y="3714687"/>
            <a:chExt cx="392111" cy="280206"/>
          </a:xfrm>
        </p:grpSpPr>
        <p:sp>
          <p:nvSpPr>
            <p:cNvPr id="9666" name="Google Shape;9666;p5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1" name="Google Shape;9671;p59"/>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2" name="Google Shape;9672;p59"/>
          <p:cNvGrpSpPr/>
          <p:nvPr/>
        </p:nvGrpSpPr>
        <p:grpSpPr>
          <a:xfrm>
            <a:off x="1408777" y="3680964"/>
            <a:ext cx="357720" cy="355148"/>
            <a:chOff x="1408777" y="3680964"/>
            <a:chExt cx="357720" cy="355148"/>
          </a:xfrm>
        </p:grpSpPr>
        <p:sp>
          <p:nvSpPr>
            <p:cNvPr id="9673" name="Google Shape;9673;p5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59"/>
          <p:cNvGrpSpPr/>
          <p:nvPr/>
        </p:nvGrpSpPr>
        <p:grpSpPr>
          <a:xfrm>
            <a:off x="1952836" y="3680964"/>
            <a:ext cx="357720" cy="355148"/>
            <a:chOff x="1952836" y="3680964"/>
            <a:chExt cx="357720" cy="355148"/>
          </a:xfrm>
        </p:grpSpPr>
        <p:sp>
          <p:nvSpPr>
            <p:cNvPr id="9679" name="Google Shape;9679;p5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59"/>
          <p:cNvGrpSpPr/>
          <p:nvPr/>
        </p:nvGrpSpPr>
        <p:grpSpPr>
          <a:xfrm>
            <a:off x="2496894" y="3680964"/>
            <a:ext cx="357720" cy="355148"/>
            <a:chOff x="2496894" y="3680964"/>
            <a:chExt cx="357720" cy="355148"/>
          </a:xfrm>
        </p:grpSpPr>
        <p:sp>
          <p:nvSpPr>
            <p:cNvPr id="9685" name="Google Shape;9685;p5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59"/>
          <p:cNvGrpSpPr/>
          <p:nvPr/>
        </p:nvGrpSpPr>
        <p:grpSpPr>
          <a:xfrm>
            <a:off x="3040984" y="3681059"/>
            <a:ext cx="356164" cy="355815"/>
            <a:chOff x="3040984" y="3681059"/>
            <a:chExt cx="356164" cy="355815"/>
          </a:xfrm>
        </p:grpSpPr>
        <p:sp>
          <p:nvSpPr>
            <p:cNvPr id="9691" name="Google Shape;9691;p5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59"/>
          <p:cNvGrpSpPr/>
          <p:nvPr/>
        </p:nvGrpSpPr>
        <p:grpSpPr>
          <a:xfrm>
            <a:off x="3584280" y="3699191"/>
            <a:ext cx="358069" cy="317995"/>
            <a:chOff x="3584280" y="3699191"/>
            <a:chExt cx="358069" cy="317995"/>
          </a:xfrm>
        </p:grpSpPr>
        <p:sp>
          <p:nvSpPr>
            <p:cNvPr id="9695" name="Google Shape;9695;p5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59"/>
          <p:cNvGrpSpPr/>
          <p:nvPr/>
        </p:nvGrpSpPr>
        <p:grpSpPr>
          <a:xfrm>
            <a:off x="4129482" y="3681059"/>
            <a:ext cx="355402" cy="354291"/>
            <a:chOff x="4129482" y="3681059"/>
            <a:chExt cx="355402" cy="354291"/>
          </a:xfrm>
        </p:grpSpPr>
        <p:sp>
          <p:nvSpPr>
            <p:cNvPr id="9700" name="Google Shape;9700;p5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59"/>
          <p:cNvGrpSpPr/>
          <p:nvPr/>
        </p:nvGrpSpPr>
        <p:grpSpPr>
          <a:xfrm>
            <a:off x="4673540" y="3680297"/>
            <a:ext cx="355434" cy="355815"/>
            <a:chOff x="4673540" y="3680297"/>
            <a:chExt cx="355434" cy="355815"/>
          </a:xfrm>
        </p:grpSpPr>
        <p:sp>
          <p:nvSpPr>
            <p:cNvPr id="9705" name="Google Shape;9705;p5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59"/>
          <p:cNvGrpSpPr/>
          <p:nvPr/>
        </p:nvGrpSpPr>
        <p:grpSpPr>
          <a:xfrm>
            <a:off x="5779408" y="3699191"/>
            <a:ext cx="317645" cy="318757"/>
            <a:chOff x="5779408" y="3699191"/>
            <a:chExt cx="317645" cy="318757"/>
          </a:xfrm>
        </p:grpSpPr>
        <p:sp>
          <p:nvSpPr>
            <p:cNvPr id="9709" name="Google Shape;9709;p5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1" name="Google Shape;9711;p59"/>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2" name="Google Shape;9712;p59"/>
          <p:cNvGrpSpPr/>
          <p:nvPr/>
        </p:nvGrpSpPr>
        <p:grpSpPr>
          <a:xfrm>
            <a:off x="7390435" y="3680868"/>
            <a:ext cx="372073" cy="355243"/>
            <a:chOff x="7390435" y="3680868"/>
            <a:chExt cx="372073" cy="355243"/>
          </a:xfrm>
        </p:grpSpPr>
        <p:sp>
          <p:nvSpPr>
            <p:cNvPr id="9713" name="Google Shape;9713;p5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59"/>
          <p:cNvGrpSpPr/>
          <p:nvPr/>
        </p:nvGrpSpPr>
        <p:grpSpPr>
          <a:xfrm>
            <a:off x="1421638" y="4125629"/>
            <a:ext cx="374709" cy="374010"/>
            <a:chOff x="1421638" y="4125629"/>
            <a:chExt cx="374709" cy="374010"/>
          </a:xfrm>
        </p:grpSpPr>
        <p:sp>
          <p:nvSpPr>
            <p:cNvPr id="9720" name="Google Shape;9720;p5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59"/>
          <p:cNvGrpSpPr/>
          <p:nvPr/>
        </p:nvGrpSpPr>
        <p:grpSpPr>
          <a:xfrm>
            <a:off x="1973254" y="4156304"/>
            <a:ext cx="357720" cy="342192"/>
            <a:chOff x="1973254" y="4156304"/>
            <a:chExt cx="357720" cy="342192"/>
          </a:xfrm>
        </p:grpSpPr>
        <p:sp>
          <p:nvSpPr>
            <p:cNvPr id="9723" name="Google Shape;9723;p5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59"/>
          <p:cNvGrpSpPr/>
          <p:nvPr/>
        </p:nvGrpSpPr>
        <p:grpSpPr>
          <a:xfrm>
            <a:off x="2523759" y="4135505"/>
            <a:ext cx="341049" cy="340318"/>
            <a:chOff x="2523759" y="4135505"/>
            <a:chExt cx="341049" cy="340318"/>
          </a:xfrm>
        </p:grpSpPr>
        <p:sp>
          <p:nvSpPr>
            <p:cNvPr id="9730" name="Google Shape;9730;p5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59"/>
          <p:cNvGrpSpPr/>
          <p:nvPr/>
        </p:nvGrpSpPr>
        <p:grpSpPr>
          <a:xfrm>
            <a:off x="3040603" y="4130360"/>
            <a:ext cx="392079" cy="350353"/>
            <a:chOff x="3040603" y="4130360"/>
            <a:chExt cx="392079" cy="350353"/>
          </a:xfrm>
        </p:grpSpPr>
        <p:sp>
          <p:nvSpPr>
            <p:cNvPr id="9733" name="Google Shape;9733;p5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59"/>
          <p:cNvGrpSpPr/>
          <p:nvPr/>
        </p:nvGrpSpPr>
        <p:grpSpPr>
          <a:xfrm>
            <a:off x="3662144" y="4135505"/>
            <a:ext cx="232955" cy="340318"/>
            <a:chOff x="3662144" y="4135505"/>
            <a:chExt cx="232955" cy="340318"/>
          </a:xfrm>
        </p:grpSpPr>
        <p:sp>
          <p:nvSpPr>
            <p:cNvPr id="9744" name="Google Shape;9744;p5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59"/>
          <p:cNvGrpSpPr/>
          <p:nvPr/>
        </p:nvGrpSpPr>
        <p:grpSpPr>
          <a:xfrm>
            <a:off x="4149138" y="4121151"/>
            <a:ext cx="344065" cy="368644"/>
            <a:chOff x="4149138" y="4121151"/>
            <a:chExt cx="344065" cy="368644"/>
          </a:xfrm>
        </p:grpSpPr>
        <p:sp>
          <p:nvSpPr>
            <p:cNvPr id="9749" name="Google Shape;9749;p5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1" name="Google Shape;9761;p59"/>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2" name="Google Shape;9762;p59"/>
          <p:cNvGrpSpPr/>
          <p:nvPr/>
        </p:nvGrpSpPr>
        <p:grpSpPr>
          <a:xfrm>
            <a:off x="5206262" y="4174817"/>
            <a:ext cx="397763" cy="262804"/>
            <a:chOff x="5206262" y="4174817"/>
            <a:chExt cx="397763" cy="262804"/>
          </a:xfrm>
        </p:grpSpPr>
        <p:sp>
          <p:nvSpPr>
            <p:cNvPr id="9763" name="Google Shape;9763;p5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59"/>
          <p:cNvGrpSpPr/>
          <p:nvPr/>
        </p:nvGrpSpPr>
        <p:grpSpPr>
          <a:xfrm>
            <a:off x="5727616" y="4204699"/>
            <a:ext cx="440505" cy="290018"/>
            <a:chOff x="5727616" y="4204699"/>
            <a:chExt cx="440505" cy="290018"/>
          </a:xfrm>
        </p:grpSpPr>
        <p:sp>
          <p:nvSpPr>
            <p:cNvPr id="9771" name="Google Shape;9771;p5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59"/>
          <p:cNvGrpSpPr/>
          <p:nvPr/>
        </p:nvGrpSpPr>
        <p:grpSpPr>
          <a:xfrm>
            <a:off x="6410063" y="4135124"/>
            <a:ext cx="159950" cy="364516"/>
            <a:chOff x="6410063" y="4135124"/>
            <a:chExt cx="159950" cy="364516"/>
          </a:xfrm>
        </p:grpSpPr>
        <p:sp>
          <p:nvSpPr>
            <p:cNvPr id="9780" name="Google Shape;9780;p5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59"/>
          <p:cNvGrpSpPr/>
          <p:nvPr/>
        </p:nvGrpSpPr>
        <p:grpSpPr>
          <a:xfrm>
            <a:off x="6924652" y="4135505"/>
            <a:ext cx="214378" cy="364135"/>
            <a:chOff x="6924652" y="4135505"/>
            <a:chExt cx="214378" cy="364135"/>
          </a:xfrm>
        </p:grpSpPr>
        <p:sp>
          <p:nvSpPr>
            <p:cNvPr id="9785" name="Google Shape;9785;p5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59"/>
          <p:cNvGrpSpPr/>
          <p:nvPr/>
        </p:nvGrpSpPr>
        <p:grpSpPr>
          <a:xfrm>
            <a:off x="7384751" y="4147984"/>
            <a:ext cx="380012" cy="351274"/>
            <a:chOff x="7384751" y="4147984"/>
            <a:chExt cx="380012" cy="351274"/>
          </a:xfrm>
        </p:grpSpPr>
        <p:sp>
          <p:nvSpPr>
            <p:cNvPr id="9790" name="Google Shape;9790;p59"/>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9"/>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9"/>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9"/>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9"/>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798"/>
        <p:cNvGrpSpPr/>
        <p:nvPr/>
      </p:nvGrpSpPr>
      <p:grpSpPr>
        <a:xfrm>
          <a:off x="0" y="0"/>
          <a:ext cx="0" cy="0"/>
          <a:chOff x="0" y="0"/>
          <a:chExt cx="0" cy="0"/>
        </a:xfrm>
      </p:grpSpPr>
      <p:sp>
        <p:nvSpPr>
          <p:cNvPr id="9799" name="Google Shape;9799;p6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00" name="Google Shape;9800;p6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801" name="Google Shape;9801;p60"/>
          <p:cNvGrpSpPr/>
          <p:nvPr/>
        </p:nvGrpSpPr>
        <p:grpSpPr>
          <a:xfrm>
            <a:off x="1989449" y="4282269"/>
            <a:ext cx="374774" cy="346073"/>
            <a:chOff x="1989449" y="4282269"/>
            <a:chExt cx="374774" cy="346073"/>
          </a:xfrm>
        </p:grpSpPr>
        <p:sp>
          <p:nvSpPr>
            <p:cNvPr id="9802" name="Google Shape;9802;p6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60"/>
          <p:cNvGrpSpPr/>
          <p:nvPr/>
        </p:nvGrpSpPr>
        <p:grpSpPr>
          <a:xfrm>
            <a:off x="2487439" y="4280740"/>
            <a:ext cx="198775" cy="348972"/>
            <a:chOff x="2487439" y="4280740"/>
            <a:chExt cx="198775" cy="348972"/>
          </a:xfrm>
        </p:grpSpPr>
        <p:sp>
          <p:nvSpPr>
            <p:cNvPr id="9808" name="Google Shape;9808;p6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2" name="Google Shape;9812;p60"/>
          <p:cNvGrpSpPr/>
          <p:nvPr/>
        </p:nvGrpSpPr>
        <p:grpSpPr>
          <a:xfrm>
            <a:off x="2810958" y="4273923"/>
            <a:ext cx="353145" cy="361873"/>
            <a:chOff x="2810958" y="4273923"/>
            <a:chExt cx="353145" cy="361873"/>
          </a:xfrm>
        </p:grpSpPr>
        <p:sp>
          <p:nvSpPr>
            <p:cNvPr id="9813" name="Google Shape;9813;p6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60"/>
          <p:cNvGrpSpPr/>
          <p:nvPr/>
        </p:nvGrpSpPr>
        <p:grpSpPr>
          <a:xfrm>
            <a:off x="6275635" y="4282651"/>
            <a:ext cx="209383" cy="366778"/>
            <a:chOff x="6275635" y="4282651"/>
            <a:chExt cx="209383" cy="366778"/>
          </a:xfrm>
        </p:grpSpPr>
        <p:sp>
          <p:nvSpPr>
            <p:cNvPr id="9821" name="Google Shape;9821;p6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60"/>
          <p:cNvGrpSpPr/>
          <p:nvPr/>
        </p:nvGrpSpPr>
        <p:grpSpPr>
          <a:xfrm>
            <a:off x="6701186" y="4283033"/>
            <a:ext cx="280292" cy="366396"/>
            <a:chOff x="6701186" y="4283033"/>
            <a:chExt cx="280292" cy="366396"/>
          </a:xfrm>
        </p:grpSpPr>
        <p:sp>
          <p:nvSpPr>
            <p:cNvPr id="9824" name="Google Shape;9824;p6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60"/>
          <p:cNvGrpSpPr/>
          <p:nvPr/>
        </p:nvGrpSpPr>
        <p:grpSpPr>
          <a:xfrm>
            <a:off x="2609571" y="3824958"/>
            <a:ext cx="373627" cy="347347"/>
            <a:chOff x="2609571" y="3824958"/>
            <a:chExt cx="373627" cy="347347"/>
          </a:xfrm>
        </p:grpSpPr>
        <p:sp>
          <p:nvSpPr>
            <p:cNvPr id="9827" name="Google Shape;9827;p6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9" name="Google Shape;9829;p60"/>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0" name="Google Shape;9830;p60"/>
          <p:cNvGrpSpPr/>
          <p:nvPr/>
        </p:nvGrpSpPr>
        <p:grpSpPr>
          <a:xfrm>
            <a:off x="916127" y="3807056"/>
            <a:ext cx="221902" cy="380795"/>
            <a:chOff x="916127" y="3807056"/>
            <a:chExt cx="221902" cy="380795"/>
          </a:xfrm>
        </p:grpSpPr>
        <p:sp>
          <p:nvSpPr>
            <p:cNvPr id="9831" name="Google Shape;9831;p6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5" name="Google Shape;9835;p60"/>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0"/>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7" name="Google Shape;9837;p60"/>
          <p:cNvGrpSpPr/>
          <p:nvPr/>
        </p:nvGrpSpPr>
        <p:grpSpPr>
          <a:xfrm>
            <a:off x="3513010" y="3816134"/>
            <a:ext cx="362223" cy="361108"/>
            <a:chOff x="3513010" y="3816134"/>
            <a:chExt cx="362223" cy="361108"/>
          </a:xfrm>
        </p:grpSpPr>
        <p:sp>
          <p:nvSpPr>
            <p:cNvPr id="9838" name="Google Shape;9838;p6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60"/>
          <p:cNvGrpSpPr/>
          <p:nvPr/>
        </p:nvGrpSpPr>
        <p:grpSpPr>
          <a:xfrm>
            <a:off x="3950316" y="3820307"/>
            <a:ext cx="369805" cy="353782"/>
            <a:chOff x="3950316" y="3820307"/>
            <a:chExt cx="369805" cy="353782"/>
          </a:xfrm>
        </p:grpSpPr>
        <p:sp>
          <p:nvSpPr>
            <p:cNvPr id="9843" name="Google Shape;9843;p6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60"/>
          <p:cNvGrpSpPr/>
          <p:nvPr/>
        </p:nvGrpSpPr>
        <p:grpSpPr>
          <a:xfrm>
            <a:off x="1761909" y="3811961"/>
            <a:ext cx="307974" cy="371716"/>
            <a:chOff x="1761909" y="3811961"/>
            <a:chExt cx="307974" cy="371716"/>
          </a:xfrm>
        </p:grpSpPr>
        <p:sp>
          <p:nvSpPr>
            <p:cNvPr id="9848" name="Google Shape;9848;p6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60"/>
          <p:cNvGrpSpPr/>
          <p:nvPr/>
        </p:nvGrpSpPr>
        <p:grpSpPr>
          <a:xfrm>
            <a:off x="5373342" y="3808935"/>
            <a:ext cx="231395" cy="353145"/>
            <a:chOff x="5373342" y="3808935"/>
            <a:chExt cx="231395" cy="353145"/>
          </a:xfrm>
        </p:grpSpPr>
        <p:sp>
          <p:nvSpPr>
            <p:cNvPr id="9859" name="Google Shape;9859;p6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8" name="Google Shape;9868;p60"/>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9" name="Google Shape;9869;p60"/>
          <p:cNvGrpSpPr/>
          <p:nvPr/>
        </p:nvGrpSpPr>
        <p:grpSpPr>
          <a:xfrm>
            <a:off x="5833775" y="3809445"/>
            <a:ext cx="235185" cy="352253"/>
            <a:chOff x="5833775" y="3809445"/>
            <a:chExt cx="235185" cy="352253"/>
          </a:xfrm>
        </p:grpSpPr>
        <p:sp>
          <p:nvSpPr>
            <p:cNvPr id="9870" name="Google Shape;9870;p6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60"/>
          <p:cNvGrpSpPr/>
          <p:nvPr/>
        </p:nvGrpSpPr>
        <p:grpSpPr>
          <a:xfrm>
            <a:off x="4942472" y="3809318"/>
            <a:ext cx="238976" cy="352762"/>
            <a:chOff x="4942472" y="3809318"/>
            <a:chExt cx="238976" cy="352762"/>
          </a:xfrm>
        </p:grpSpPr>
        <p:sp>
          <p:nvSpPr>
            <p:cNvPr id="9874" name="Google Shape;9874;p6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60"/>
          <p:cNvGrpSpPr/>
          <p:nvPr/>
        </p:nvGrpSpPr>
        <p:grpSpPr>
          <a:xfrm>
            <a:off x="6266525" y="3807788"/>
            <a:ext cx="260223" cy="353527"/>
            <a:chOff x="6266525" y="3807788"/>
            <a:chExt cx="260223" cy="353527"/>
          </a:xfrm>
        </p:grpSpPr>
        <p:sp>
          <p:nvSpPr>
            <p:cNvPr id="9882" name="Google Shape;9882;p6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6" name="Google Shape;9886;p60"/>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7" name="Google Shape;9887;p60"/>
          <p:cNvGrpSpPr/>
          <p:nvPr/>
        </p:nvGrpSpPr>
        <p:grpSpPr>
          <a:xfrm>
            <a:off x="7184363" y="3809604"/>
            <a:ext cx="202184" cy="352762"/>
            <a:chOff x="7184363" y="3809604"/>
            <a:chExt cx="202184" cy="352762"/>
          </a:xfrm>
        </p:grpSpPr>
        <p:sp>
          <p:nvSpPr>
            <p:cNvPr id="9888" name="Google Shape;9888;p6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60"/>
          <p:cNvGrpSpPr/>
          <p:nvPr/>
        </p:nvGrpSpPr>
        <p:grpSpPr>
          <a:xfrm>
            <a:off x="7571624" y="3808935"/>
            <a:ext cx="292047" cy="352762"/>
            <a:chOff x="7571624" y="3808935"/>
            <a:chExt cx="292047" cy="352762"/>
          </a:xfrm>
        </p:grpSpPr>
        <p:sp>
          <p:nvSpPr>
            <p:cNvPr id="9891" name="Google Shape;9891;p6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60"/>
          <p:cNvGrpSpPr/>
          <p:nvPr/>
        </p:nvGrpSpPr>
        <p:grpSpPr>
          <a:xfrm>
            <a:off x="2174559" y="3356116"/>
            <a:ext cx="364135" cy="359930"/>
            <a:chOff x="2174559" y="3356116"/>
            <a:chExt cx="364135" cy="359930"/>
          </a:xfrm>
        </p:grpSpPr>
        <p:sp>
          <p:nvSpPr>
            <p:cNvPr id="9898" name="Google Shape;9898;p6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60"/>
          <p:cNvGrpSpPr/>
          <p:nvPr/>
        </p:nvGrpSpPr>
        <p:grpSpPr>
          <a:xfrm>
            <a:off x="1731934" y="3355639"/>
            <a:ext cx="368371" cy="361554"/>
            <a:chOff x="1731934" y="3355639"/>
            <a:chExt cx="368371" cy="361554"/>
          </a:xfrm>
        </p:grpSpPr>
        <p:sp>
          <p:nvSpPr>
            <p:cNvPr id="9901" name="Google Shape;9901;p6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60"/>
          <p:cNvGrpSpPr/>
          <p:nvPr/>
        </p:nvGrpSpPr>
        <p:grpSpPr>
          <a:xfrm>
            <a:off x="3990517" y="3354173"/>
            <a:ext cx="279559" cy="363402"/>
            <a:chOff x="3990517" y="3354173"/>
            <a:chExt cx="279559" cy="363402"/>
          </a:xfrm>
        </p:grpSpPr>
        <p:sp>
          <p:nvSpPr>
            <p:cNvPr id="9904" name="Google Shape;9904;p6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60"/>
          <p:cNvGrpSpPr/>
          <p:nvPr/>
        </p:nvGrpSpPr>
        <p:grpSpPr>
          <a:xfrm>
            <a:off x="3497847" y="3417374"/>
            <a:ext cx="379680" cy="237606"/>
            <a:chOff x="3497847" y="3417374"/>
            <a:chExt cx="379680" cy="237606"/>
          </a:xfrm>
        </p:grpSpPr>
        <p:sp>
          <p:nvSpPr>
            <p:cNvPr id="9908" name="Google Shape;9908;p6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60"/>
          <p:cNvGrpSpPr/>
          <p:nvPr/>
        </p:nvGrpSpPr>
        <p:grpSpPr>
          <a:xfrm>
            <a:off x="2612597" y="3367075"/>
            <a:ext cx="376271" cy="337982"/>
            <a:chOff x="2612597" y="3367075"/>
            <a:chExt cx="376271" cy="337982"/>
          </a:xfrm>
        </p:grpSpPr>
        <p:sp>
          <p:nvSpPr>
            <p:cNvPr id="9913" name="Google Shape;9913;p6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0"/>
          <p:cNvGrpSpPr/>
          <p:nvPr/>
        </p:nvGrpSpPr>
        <p:grpSpPr>
          <a:xfrm>
            <a:off x="3071914" y="3364431"/>
            <a:ext cx="343652" cy="342505"/>
            <a:chOff x="3071914" y="3364431"/>
            <a:chExt cx="343652" cy="342505"/>
          </a:xfrm>
        </p:grpSpPr>
        <p:sp>
          <p:nvSpPr>
            <p:cNvPr id="9916" name="Google Shape;9916;p6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60"/>
          <p:cNvGrpSpPr/>
          <p:nvPr/>
        </p:nvGrpSpPr>
        <p:grpSpPr>
          <a:xfrm>
            <a:off x="897141" y="3359875"/>
            <a:ext cx="257962" cy="352762"/>
            <a:chOff x="897141" y="3359875"/>
            <a:chExt cx="257962" cy="352762"/>
          </a:xfrm>
        </p:grpSpPr>
        <p:sp>
          <p:nvSpPr>
            <p:cNvPr id="9922" name="Google Shape;9922;p6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0"/>
          <p:cNvGrpSpPr/>
          <p:nvPr/>
        </p:nvGrpSpPr>
        <p:grpSpPr>
          <a:xfrm>
            <a:off x="1333682" y="3344330"/>
            <a:ext cx="271213" cy="383088"/>
            <a:chOff x="1333682" y="3344330"/>
            <a:chExt cx="271213" cy="383088"/>
          </a:xfrm>
        </p:grpSpPr>
        <p:sp>
          <p:nvSpPr>
            <p:cNvPr id="9931" name="Google Shape;9931;p6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60"/>
          <p:cNvGrpSpPr/>
          <p:nvPr/>
        </p:nvGrpSpPr>
        <p:grpSpPr>
          <a:xfrm>
            <a:off x="6664394" y="3346974"/>
            <a:ext cx="353113" cy="351998"/>
            <a:chOff x="6664394" y="3346974"/>
            <a:chExt cx="353113" cy="351998"/>
          </a:xfrm>
        </p:grpSpPr>
        <p:sp>
          <p:nvSpPr>
            <p:cNvPr id="9943" name="Google Shape;9943;p6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60"/>
          <p:cNvGrpSpPr/>
          <p:nvPr/>
        </p:nvGrpSpPr>
        <p:grpSpPr>
          <a:xfrm>
            <a:off x="849741" y="1959307"/>
            <a:ext cx="399398" cy="375443"/>
            <a:chOff x="849741" y="1959307"/>
            <a:chExt cx="399398" cy="375443"/>
          </a:xfrm>
        </p:grpSpPr>
        <p:sp>
          <p:nvSpPr>
            <p:cNvPr id="9949" name="Google Shape;9949;p6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0"/>
          <p:cNvGrpSpPr/>
          <p:nvPr/>
        </p:nvGrpSpPr>
        <p:grpSpPr>
          <a:xfrm>
            <a:off x="1284212" y="1963766"/>
            <a:ext cx="379489" cy="366046"/>
            <a:chOff x="1284212" y="1963766"/>
            <a:chExt cx="379489" cy="366046"/>
          </a:xfrm>
        </p:grpSpPr>
        <p:sp>
          <p:nvSpPr>
            <p:cNvPr id="9952" name="Google Shape;9952;p6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0"/>
          <p:cNvGrpSpPr/>
          <p:nvPr/>
        </p:nvGrpSpPr>
        <p:grpSpPr>
          <a:xfrm>
            <a:off x="3037766" y="1969564"/>
            <a:ext cx="370219" cy="354928"/>
            <a:chOff x="3037766" y="1969564"/>
            <a:chExt cx="370219" cy="354928"/>
          </a:xfrm>
        </p:grpSpPr>
        <p:sp>
          <p:nvSpPr>
            <p:cNvPr id="9955" name="Google Shape;9955;p6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60"/>
          <p:cNvGrpSpPr/>
          <p:nvPr/>
        </p:nvGrpSpPr>
        <p:grpSpPr>
          <a:xfrm>
            <a:off x="3982553" y="1971730"/>
            <a:ext cx="304566" cy="350501"/>
            <a:chOff x="3982553" y="1971730"/>
            <a:chExt cx="304566" cy="350501"/>
          </a:xfrm>
        </p:grpSpPr>
        <p:sp>
          <p:nvSpPr>
            <p:cNvPr id="9960" name="Google Shape;9960;p6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60"/>
          <p:cNvGrpSpPr/>
          <p:nvPr/>
        </p:nvGrpSpPr>
        <p:grpSpPr>
          <a:xfrm>
            <a:off x="2567841" y="1994124"/>
            <a:ext cx="399812" cy="306477"/>
            <a:chOff x="2567841" y="1994124"/>
            <a:chExt cx="399812" cy="306477"/>
          </a:xfrm>
        </p:grpSpPr>
        <p:sp>
          <p:nvSpPr>
            <p:cNvPr id="9963" name="Google Shape;9963;p6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60"/>
          <p:cNvGrpSpPr/>
          <p:nvPr/>
        </p:nvGrpSpPr>
        <p:grpSpPr>
          <a:xfrm>
            <a:off x="2212084" y="1960358"/>
            <a:ext cx="324698" cy="372863"/>
            <a:chOff x="2212084" y="1960358"/>
            <a:chExt cx="324698" cy="372863"/>
          </a:xfrm>
        </p:grpSpPr>
        <p:sp>
          <p:nvSpPr>
            <p:cNvPr id="9967" name="Google Shape;9967;p6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60"/>
          <p:cNvGrpSpPr/>
          <p:nvPr/>
        </p:nvGrpSpPr>
        <p:grpSpPr>
          <a:xfrm>
            <a:off x="1805901" y="1960358"/>
            <a:ext cx="284847" cy="373627"/>
            <a:chOff x="1805901" y="1960358"/>
            <a:chExt cx="284847" cy="373627"/>
          </a:xfrm>
        </p:grpSpPr>
        <p:sp>
          <p:nvSpPr>
            <p:cNvPr id="9971" name="Google Shape;9971;p6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3" name="Google Shape;9973;p60"/>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0"/>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0"/>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6" name="Google Shape;9976;p60"/>
          <p:cNvGrpSpPr/>
          <p:nvPr/>
        </p:nvGrpSpPr>
        <p:grpSpPr>
          <a:xfrm>
            <a:off x="6656812" y="2029388"/>
            <a:ext cx="368690" cy="245793"/>
            <a:chOff x="6656812" y="2029388"/>
            <a:chExt cx="368690" cy="245793"/>
          </a:xfrm>
        </p:grpSpPr>
        <p:sp>
          <p:nvSpPr>
            <p:cNvPr id="9977" name="Google Shape;9977;p6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60"/>
          <p:cNvGrpSpPr/>
          <p:nvPr/>
        </p:nvGrpSpPr>
        <p:grpSpPr>
          <a:xfrm>
            <a:off x="4869651" y="2012218"/>
            <a:ext cx="376654" cy="281566"/>
            <a:chOff x="4869651" y="2012218"/>
            <a:chExt cx="376654" cy="281566"/>
          </a:xfrm>
        </p:grpSpPr>
        <p:sp>
          <p:nvSpPr>
            <p:cNvPr id="9988" name="Google Shape;9988;p6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0"/>
          <p:cNvGrpSpPr/>
          <p:nvPr/>
        </p:nvGrpSpPr>
        <p:grpSpPr>
          <a:xfrm>
            <a:off x="5306224" y="2012313"/>
            <a:ext cx="367925" cy="281694"/>
            <a:chOff x="5306224" y="2012313"/>
            <a:chExt cx="367925" cy="281694"/>
          </a:xfrm>
        </p:grpSpPr>
        <p:sp>
          <p:nvSpPr>
            <p:cNvPr id="9993" name="Google Shape;9993;p6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5" name="Google Shape;9995;p60"/>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6" name="Google Shape;9996;p60"/>
          <p:cNvGrpSpPr/>
          <p:nvPr/>
        </p:nvGrpSpPr>
        <p:grpSpPr>
          <a:xfrm>
            <a:off x="6195998" y="1983102"/>
            <a:ext cx="368308" cy="338746"/>
            <a:chOff x="6195998" y="1983102"/>
            <a:chExt cx="368308" cy="338746"/>
          </a:xfrm>
        </p:grpSpPr>
        <p:sp>
          <p:nvSpPr>
            <p:cNvPr id="9997" name="Google Shape;9997;p6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0"/>
          <p:cNvGrpSpPr/>
          <p:nvPr/>
        </p:nvGrpSpPr>
        <p:grpSpPr>
          <a:xfrm>
            <a:off x="7542031" y="2011835"/>
            <a:ext cx="369072" cy="280037"/>
            <a:chOff x="7542031" y="2011835"/>
            <a:chExt cx="369072" cy="280037"/>
          </a:xfrm>
        </p:grpSpPr>
        <p:sp>
          <p:nvSpPr>
            <p:cNvPr id="10001" name="Google Shape;10001;p6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60"/>
          <p:cNvGrpSpPr/>
          <p:nvPr/>
        </p:nvGrpSpPr>
        <p:grpSpPr>
          <a:xfrm>
            <a:off x="8010427" y="3348503"/>
            <a:ext cx="278795" cy="351615"/>
            <a:chOff x="8010427" y="3348503"/>
            <a:chExt cx="278795" cy="351615"/>
          </a:xfrm>
        </p:grpSpPr>
        <p:sp>
          <p:nvSpPr>
            <p:cNvPr id="10011" name="Google Shape;10011;p6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5" name="Google Shape;10015;p60"/>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6" name="Google Shape;10016;p60"/>
          <p:cNvGrpSpPr/>
          <p:nvPr/>
        </p:nvGrpSpPr>
        <p:grpSpPr>
          <a:xfrm>
            <a:off x="7141900" y="3349204"/>
            <a:ext cx="281057" cy="351010"/>
            <a:chOff x="7141900" y="3349204"/>
            <a:chExt cx="281057" cy="351010"/>
          </a:xfrm>
        </p:grpSpPr>
        <p:sp>
          <p:nvSpPr>
            <p:cNvPr id="10017" name="Google Shape;10017;p6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60"/>
          <p:cNvGrpSpPr/>
          <p:nvPr/>
        </p:nvGrpSpPr>
        <p:grpSpPr>
          <a:xfrm>
            <a:off x="5314188" y="3350032"/>
            <a:ext cx="363752" cy="353113"/>
            <a:chOff x="5314188" y="3350032"/>
            <a:chExt cx="363752" cy="353113"/>
          </a:xfrm>
        </p:grpSpPr>
        <p:sp>
          <p:nvSpPr>
            <p:cNvPr id="10021" name="Google Shape;10021;p6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60"/>
          <p:cNvGrpSpPr/>
          <p:nvPr/>
        </p:nvGrpSpPr>
        <p:grpSpPr>
          <a:xfrm>
            <a:off x="6203579" y="3348981"/>
            <a:ext cx="351615" cy="350373"/>
            <a:chOff x="6203579" y="3348981"/>
            <a:chExt cx="351615" cy="350373"/>
          </a:xfrm>
        </p:grpSpPr>
        <p:sp>
          <p:nvSpPr>
            <p:cNvPr id="10024" name="Google Shape;10024;p6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60"/>
          <p:cNvGrpSpPr/>
          <p:nvPr/>
        </p:nvGrpSpPr>
        <p:grpSpPr>
          <a:xfrm>
            <a:off x="5829984" y="3350032"/>
            <a:ext cx="220755" cy="352348"/>
            <a:chOff x="5829984" y="3350032"/>
            <a:chExt cx="220755" cy="352348"/>
          </a:xfrm>
        </p:grpSpPr>
        <p:sp>
          <p:nvSpPr>
            <p:cNvPr id="10030" name="Google Shape;10030;p6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60"/>
          <p:cNvGrpSpPr/>
          <p:nvPr/>
        </p:nvGrpSpPr>
        <p:grpSpPr>
          <a:xfrm>
            <a:off x="4882170" y="3349841"/>
            <a:ext cx="358464" cy="352316"/>
            <a:chOff x="4882170" y="3349841"/>
            <a:chExt cx="358464" cy="352316"/>
          </a:xfrm>
        </p:grpSpPr>
        <p:sp>
          <p:nvSpPr>
            <p:cNvPr id="10035" name="Google Shape;10035;p6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60"/>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0"/>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60"/>
          <p:cNvGrpSpPr/>
          <p:nvPr/>
        </p:nvGrpSpPr>
        <p:grpSpPr>
          <a:xfrm>
            <a:off x="3044965" y="2435220"/>
            <a:ext cx="400194" cy="324316"/>
            <a:chOff x="3044965" y="2435220"/>
            <a:chExt cx="400194" cy="324316"/>
          </a:xfrm>
        </p:grpSpPr>
        <p:sp>
          <p:nvSpPr>
            <p:cNvPr id="10040" name="Google Shape;10040;p6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60"/>
          <p:cNvGrpSpPr/>
          <p:nvPr/>
        </p:nvGrpSpPr>
        <p:grpSpPr>
          <a:xfrm>
            <a:off x="4878379" y="2473892"/>
            <a:ext cx="367161" cy="287523"/>
            <a:chOff x="4878379" y="2473892"/>
            <a:chExt cx="367161" cy="287523"/>
          </a:xfrm>
        </p:grpSpPr>
        <p:sp>
          <p:nvSpPr>
            <p:cNvPr id="10044" name="Google Shape;10044;p6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60"/>
          <p:cNvGrpSpPr/>
          <p:nvPr/>
        </p:nvGrpSpPr>
        <p:grpSpPr>
          <a:xfrm>
            <a:off x="1325719" y="2887689"/>
            <a:ext cx="290581" cy="372481"/>
            <a:chOff x="1325719" y="2887689"/>
            <a:chExt cx="290581" cy="372481"/>
          </a:xfrm>
        </p:grpSpPr>
        <p:sp>
          <p:nvSpPr>
            <p:cNvPr id="10050" name="Google Shape;10050;p6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2" name="Google Shape;10052;p60"/>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3" name="Google Shape;10053;p60"/>
          <p:cNvGrpSpPr/>
          <p:nvPr/>
        </p:nvGrpSpPr>
        <p:grpSpPr>
          <a:xfrm>
            <a:off x="3510335" y="2892499"/>
            <a:ext cx="360726" cy="361204"/>
            <a:chOff x="3510335" y="2892499"/>
            <a:chExt cx="360726" cy="361204"/>
          </a:xfrm>
        </p:grpSpPr>
        <p:sp>
          <p:nvSpPr>
            <p:cNvPr id="10054" name="Google Shape;10054;p6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60"/>
          <p:cNvGrpSpPr/>
          <p:nvPr/>
        </p:nvGrpSpPr>
        <p:grpSpPr>
          <a:xfrm>
            <a:off x="3086313" y="2877049"/>
            <a:ext cx="320143" cy="392581"/>
            <a:chOff x="3086313" y="2877049"/>
            <a:chExt cx="320143" cy="392581"/>
          </a:xfrm>
        </p:grpSpPr>
        <p:sp>
          <p:nvSpPr>
            <p:cNvPr id="10060" name="Google Shape;10060;p6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2" name="Google Shape;10072;p60"/>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3" name="Google Shape;10073;p60"/>
          <p:cNvGrpSpPr/>
          <p:nvPr/>
        </p:nvGrpSpPr>
        <p:grpSpPr>
          <a:xfrm>
            <a:off x="861113" y="2885746"/>
            <a:ext cx="333809" cy="373277"/>
            <a:chOff x="861113" y="2885746"/>
            <a:chExt cx="333809" cy="373277"/>
          </a:xfrm>
        </p:grpSpPr>
        <p:sp>
          <p:nvSpPr>
            <p:cNvPr id="10074" name="Google Shape;10074;p6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7" name="Google Shape;10077;p60"/>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0"/>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9" name="Google Shape;10079;p60"/>
          <p:cNvGrpSpPr/>
          <p:nvPr/>
        </p:nvGrpSpPr>
        <p:grpSpPr>
          <a:xfrm>
            <a:off x="1297654" y="1504481"/>
            <a:ext cx="349354" cy="362223"/>
            <a:chOff x="1297654" y="1504481"/>
            <a:chExt cx="349354" cy="362223"/>
          </a:xfrm>
        </p:grpSpPr>
        <p:sp>
          <p:nvSpPr>
            <p:cNvPr id="10080" name="Google Shape;10080;p6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3" name="Google Shape;10083;p60"/>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4" name="Google Shape;10084;p60"/>
          <p:cNvGrpSpPr/>
          <p:nvPr/>
        </p:nvGrpSpPr>
        <p:grpSpPr>
          <a:xfrm>
            <a:off x="852385" y="1510916"/>
            <a:ext cx="353145" cy="351998"/>
            <a:chOff x="852385" y="1510916"/>
            <a:chExt cx="353145" cy="351998"/>
          </a:xfrm>
        </p:grpSpPr>
        <p:sp>
          <p:nvSpPr>
            <p:cNvPr id="10085" name="Google Shape;10085;p6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0"/>
          <p:cNvGrpSpPr/>
          <p:nvPr/>
        </p:nvGrpSpPr>
        <p:grpSpPr>
          <a:xfrm>
            <a:off x="1745217" y="1515471"/>
            <a:ext cx="343269" cy="342505"/>
            <a:chOff x="1745217" y="1515471"/>
            <a:chExt cx="343269" cy="342505"/>
          </a:xfrm>
        </p:grpSpPr>
        <p:sp>
          <p:nvSpPr>
            <p:cNvPr id="10089" name="Google Shape;10089;p6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60"/>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60"/>
          <p:cNvGrpSpPr/>
          <p:nvPr/>
        </p:nvGrpSpPr>
        <p:grpSpPr>
          <a:xfrm>
            <a:off x="3042703" y="1529137"/>
            <a:ext cx="411535" cy="315587"/>
            <a:chOff x="3042703" y="1529137"/>
            <a:chExt cx="411535" cy="315587"/>
          </a:xfrm>
        </p:grpSpPr>
        <p:sp>
          <p:nvSpPr>
            <p:cNvPr id="10095" name="Google Shape;10095;p6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60"/>
          <p:cNvGrpSpPr/>
          <p:nvPr/>
        </p:nvGrpSpPr>
        <p:grpSpPr>
          <a:xfrm>
            <a:off x="2629289" y="1544682"/>
            <a:ext cx="350501" cy="284497"/>
            <a:chOff x="2629289" y="1544682"/>
            <a:chExt cx="350501" cy="284497"/>
          </a:xfrm>
        </p:grpSpPr>
        <p:sp>
          <p:nvSpPr>
            <p:cNvPr id="10106" name="Google Shape;10106;p6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60"/>
          <p:cNvGrpSpPr/>
          <p:nvPr/>
        </p:nvGrpSpPr>
        <p:grpSpPr>
          <a:xfrm>
            <a:off x="5305077" y="1502633"/>
            <a:ext cx="367893" cy="365218"/>
            <a:chOff x="5305077" y="1502633"/>
            <a:chExt cx="367893" cy="365218"/>
          </a:xfrm>
        </p:grpSpPr>
        <p:sp>
          <p:nvSpPr>
            <p:cNvPr id="10112" name="Google Shape;10112;p6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0"/>
          <p:cNvGrpSpPr/>
          <p:nvPr/>
        </p:nvGrpSpPr>
        <p:grpSpPr>
          <a:xfrm>
            <a:off x="7100170" y="1500117"/>
            <a:ext cx="368308" cy="367033"/>
            <a:chOff x="7100170" y="1500117"/>
            <a:chExt cx="368308" cy="367033"/>
          </a:xfrm>
        </p:grpSpPr>
        <p:sp>
          <p:nvSpPr>
            <p:cNvPr id="10115" name="Google Shape;10115;p6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8" name="Google Shape;10128;p60"/>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60"/>
          <p:cNvGrpSpPr/>
          <p:nvPr/>
        </p:nvGrpSpPr>
        <p:grpSpPr>
          <a:xfrm>
            <a:off x="6649231" y="1500021"/>
            <a:ext cx="390287" cy="367065"/>
            <a:chOff x="6649231" y="1500021"/>
            <a:chExt cx="390287" cy="367065"/>
          </a:xfrm>
        </p:grpSpPr>
        <p:sp>
          <p:nvSpPr>
            <p:cNvPr id="10130" name="Google Shape;10130;p6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60"/>
          <p:cNvGrpSpPr/>
          <p:nvPr/>
        </p:nvGrpSpPr>
        <p:grpSpPr>
          <a:xfrm>
            <a:off x="5746938" y="1543503"/>
            <a:ext cx="387261" cy="280356"/>
            <a:chOff x="5746938" y="1543503"/>
            <a:chExt cx="387261" cy="280356"/>
          </a:xfrm>
        </p:grpSpPr>
        <p:sp>
          <p:nvSpPr>
            <p:cNvPr id="10143" name="Google Shape;10143;p6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0"/>
          <p:cNvGrpSpPr/>
          <p:nvPr/>
        </p:nvGrpSpPr>
        <p:grpSpPr>
          <a:xfrm>
            <a:off x="6196730" y="1525346"/>
            <a:ext cx="369072" cy="317467"/>
            <a:chOff x="6196730" y="1525346"/>
            <a:chExt cx="369072" cy="317467"/>
          </a:xfrm>
        </p:grpSpPr>
        <p:sp>
          <p:nvSpPr>
            <p:cNvPr id="10146" name="Google Shape;10146;p6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60"/>
          <p:cNvGrpSpPr/>
          <p:nvPr/>
        </p:nvGrpSpPr>
        <p:grpSpPr>
          <a:xfrm>
            <a:off x="4940592" y="1500690"/>
            <a:ext cx="246558" cy="367161"/>
            <a:chOff x="4940592" y="1500690"/>
            <a:chExt cx="246558" cy="367161"/>
          </a:xfrm>
        </p:grpSpPr>
        <p:sp>
          <p:nvSpPr>
            <p:cNvPr id="10150" name="Google Shape;10150;p6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60"/>
          <p:cNvGrpSpPr/>
          <p:nvPr/>
        </p:nvGrpSpPr>
        <p:grpSpPr>
          <a:xfrm>
            <a:off x="7964906" y="1499894"/>
            <a:ext cx="380858" cy="367575"/>
            <a:chOff x="7964906" y="1499894"/>
            <a:chExt cx="380858" cy="367575"/>
          </a:xfrm>
        </p:grpSpPr>
        <p:sp>
          <p:nvSpPr>
            <p:cNvPr id="10155" name="Google Shape;10155;p6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8" name="Google Shape;10158;p60"/>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60"/>
          <p:cNvGrpSpPr/>
          <p:nvPr/>
        </p:nvGrpSpPr>
        <p:grpSpPr>
          <a:xfrm>
            <a:off x="8007400" y="2902278"/>
            <a:ext cx="285230" cy="355597"/>
            <a:chOff x="8007400" y="2902278"/>
            <a:chExt cx="285230" cy="355597"/>
          </a:xfrm>
        </p:grpSpPr>
        <p:sp>
          <p:nvSpPr>
            <p:cNvPr id="10160" name="Google Shape;10160;p6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60"/>
          <p:cNvGrpSpPr/>
          <p:nvPr/>
        </p:nvGrpSpPr>
        <p:grpSpPr>
          <a:xfrm>
            <a:off x="6219124" y="2902788"/>
            <a:ext cx="318231" cy="355470"/>
            <a:chOff x="6219124" y="2902788"/>
            <a:chExt cx="318231" cy="355470"/>
          </a:xfrm>
        </p:grpSpPr>
        <p:sp>
          <p:nvSpPr>
            <p:cNvPr id="10163" name="Google Shape;10163;p6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0"/>
          <p:cNvGrpSpPr/>
          <p:nvPr/>
        </p:nvGrpSpPr>
        <p:grpSpPr>
          <a:xfrm>
            <a:off x="4969421" y="2902852"/>
            <a:ext cx="185109" cy="355406"/>
            <a:chOff x="4969421" y="2902852"/>
            <a:chExt cx="185109" cy="355406"/>
          </a:xfrm>
        </p:grpSpPr>
        <p:sp>
          <p:nvSpPr>
            <p:cNvPr id="10167" name="Google Shape;10167;p6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3" name="Google Shape;10173;p60"/>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0"/>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5" name="Google Shape;10175;p60"/>
          <p:cNvGrpSpPr/>
          <p:nvPr/>
        </p:nvGrpSpPr>
        <p:grpSpPr>
          <a:xfrm>
            <a:off x="6685259" y="2902852"/>
            <a:ext cx="311414" cy="355406"/>
            <a:chOff x="6685259" y="2902852"/>
            <a:chExt cx="311414" cy="355406"/>
          </a:xfrm>
        </p:grpSpPr>
        <p:sp>
          <p:nvSpPr>
            <p:cNvPr id="10176" name="Google Shape;10176;p6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0"/>
          <p:cNvGrpSpPr/>
          <p:nvPr/>
        </p:nvGrpSpPr>
        <p:grpSpPr>
          <a:xfrm>
            <a:off x="5309250" y="2903170"/>
            <a:ext cx="359579" cy="355852"/>
            <a:chOff x="5309250" y="2903170"/>
            <a:chExt cx="359579" cy="355852"/>
          </a:xfrm>
        </p:grpSpPr>
        <p:sp>
          <p:nvSpPr>
            <p:cNvPr id="10180" name="Google Shape;10180;p6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60"/>
          <p:cNvGrpSpPr/>
          <p:nvPr/>
        </p:nvGrpSpPr>
        <p:grpSpPr>
          <a:xfrm>
            <a:off x="2199565" y="2421172"/>
            <a:ext cx="312179" cy="353431"/>
            <a:chOff x="2199565" y="2421172"/>
            <a:chExt cx="312179" cy="353431"/>
          </a:xfrm>
        </p:grpSpPr>
        <p:sp>
          <p:nvSpPr>
            <p:cNvPr id="10184" name="Google Shape;10184;p6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60"/>
          <p:cNvGrpSpPr/>
          <p:nvPr/>
        </p:nvGrpSpPr>
        <p:grpSpPr>
          <a:xfrm>
            <a:off x="1750887" y="2425727"/>
            <a:ext cx="320143" cy="343269"/>
            <a:chOff x="1750887" y="2425727"/>
            <a:chExt cx="320143" cy="343269"/>
          </a:xfrm>
        </p:grpSpPr>
        <p:sp>
          <p:nvSpPr>
            <p:cNvPr id="10187" name="Google Shape;10187;p6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0"/>
          <p:cNvGrpSpPr/>
          <p:nvPr/>
        </p:nvGrpSpPr>
        <p:grpSpPr>
          <a:xfrm>
            <a:off x="1298037" y="2425727"/>
            <a:ext cx="338364" cy="342887"/>
            <a:chOff x="1298037" y="2425727"/>
            <a:chExt cx="338364" cy="342887"/>
          </a:xfrm>
        </p:grpSpPr>
        <p:sp>
          <p:nvSpPr>
            <p:cNvPr id="10190" name="Google Shape;10190;p6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4" name="Google Shape;10194;p60"/>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5" name="Google Shape;10195;p60"/>
          <p:cNvGrpSpPr/>
          <p:nvPr/>
        </p:nvGrpSpPr>
        <p:grpSpPr>
          <a:xfrm>
            <a:off x="3974207" y="2429009"/>
            <a:ext cx="320143" cy="338491"/>
            <a:chOff x="3974207" y="2429009"/>
            <a:chExt cx="320143" cy="338491"/>
          </a:xfrm>
        </p:grpSpPr>
        <p:sp>
          <p:nvSpPr>
            <p:cNvPr id="10196" name="Google Shape;10196;p6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60"/>
          <p:cNvGrpSpPr/>
          <p:nvPr/>
        </p:nvGrpSpPr>
        <p:grpSpPr>
          <a:xfrm>
            <a:off x="2623237" y="2431047"/>
            <a:ext cx="355024" cy="332630"/>
            <a:chOff x="2623237" y="2431047"/>
            <a:chExt cx="355024" cy="332630"/>
          </a:xfrm>
        </p:grpSpPr>
        <p:sp>
          <p:nvSpPr>
            <p:cNvPr id="10199" name="Google Shape;10199;p6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60"/>
          <p:cNvGrpSpPr/>
          <p:nvPr/>
        </p:nvGrpSpPr>
        <p:grpSpPr>
          <a:xfrm>
            <a:off x="6657194" y="2434073"/>
            <a:ext cx="375507" cy="367925"/>
            <a:chOff x="6657194" y="2434073"/>
            <a:chExt cx="375507" cy="367925"/>
          </a:xfrm>
        </p:grpSpPr>
        <p:sp>
          <p:nvSpPr>
            <p:cNvPr id="10204" name="Google Shape;10204;p6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60"/>
          <p:cNvGrpSpPr/>
          <p:nvPr/>
        </p:nvGrpSpPr>
        <p:grpSpPr>
          <a:xfrm>
            <a:off x="7101317" y="2441655"/>
            <a:ext cx="367925" cy="352380"/>
            <a:chOff x="7101317" y="2441655"/>
            <a:chExt cx="367925" cy="352380"/>
          </a:xfrm>
        </p:grpSpPr>
        <p:sp>
          <p:nvSpPr>
            <p:cNvPr id="10208" name="Google Shape;10208;p6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60"/>
          <p:cNvGrpSpPr/>
          <p:nvPr/>
        </p:nvGrpSpPr>
        <p:grpSpPr>
          <a:xfrm>
            <a:off x="5756399" y="2434456"/>
            <a:ext cx="367925" cy="367161"/>
            <a:chOff x="5756399" y="2434456"/>
            <a:chExt cx="367925" cy="367161"/>
          </a:xfrm>
        </p:grpSpPr>
        <p:sp>
          <p:nvSpPr>
            <p:cNvPr id="10211" name="Google Shape;10211;p6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8" name="Google Shape;10218;p60"/>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0"/>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0" name="Google Shape;10220;p60"/>
          <p:cNvGrpSpPr/>
          <p:nvPr/>
        </p:nvGrpSpPr>
        <p:grpSpPr>
          <a:xfrm>
            <a:off x="7964906" y="2434073"/>
            <a:ext cx="373627" cy="367925"/>
            <a:chOff x="7964906" y="2434073"/>
            <a:chExt cx="373627" cy="367925"/>
          </a:xfrm>
        </p:grpSpPr>
        <p:sp>
          <p:nvSpPr>
            <p:cNvPr id="10221" name="Google Shape;10221;p6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60"/>
          <p:cNvGrpSpPr/>
          <p:nvPr/>
        </p:nvGrpSpPr>
        <p:grpSpPr>
          <a:xfrm>
            <a:off x="6194086" y="2437737"/>
            <a:ext cx="369837" cy="360471"/>
            <a:chOff x="6194086" y="2437737"/>
            <a:chExt cx="369837" cy="360471"/>
          </a:xfrm>
        </p:grpSpPr>
        <p:sp>
          <p:nvSpPr>
            <p:cNvPr id="10224" name="Google Shape;10224;p6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29"/>
        <p:cNvGrpSpPr/>
        <p:nvPr/>
      </p:nvGrpSpPr>
      <p:grpSpPr>
        <a:xfrm>
          <a:off x="0" y="0"/>
          <a:ext cx="0" cy="0"/>
          <a:chOff x="0" y="0"/>
          <a:chExt cx="0" cy="0"/>
        </a:xfrm>
      </p:grpSpPr>
      <p:sp>
        <p:nvSpPr>
          <p:cNvPr id="10230" name="Google Shape;10230;p6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31" name="Google Shape;10231;p6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232" name="Google Shape;10232;p61"/>
          <p:cNvGrpSpPr/>
          <p:nvPr/>
        </p:nvGrpSpPr>
        <p:grpSpPr>
          <a:xfrm>
            <a:off x="3541011" y="1508594"/>
            <a:ext cx="350166" cy="349434"/>
            <a:chOff x="3541011" y="1508594"/>
            <a:chExt cx="350166" cy="349434"/>
          </a:xfrm>
        </p:grpSpPr>
        <p:sp>
          <p:nvSpPr>
            <p:cNvPr id="10233" name="Google Shape;10233;p6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61"/>
          <p:cNvGrpSpPr/>
          <p:nvPr/>
        </p:nvGrpSpPr>
        <p:grpSpPr>
          <a:xfrm>
            <a:off x="3122257" y="1508594"/>
            <a:ext cx="294850" cy="349434"/>
            <a:chOff x="3122257" y="1508594"/>
            <a:chExt cx="294850" cy="349434"/>
          </a:xfrm>
        </p:grpSpPr>
        <p:sp>
          <p:nvSpPr>
            <p:cNvPr id="10247" name="Google Shape;10247;p6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61"/>
          <p:cNvGrpSpPr/>
          <p:nvPr/>
        </p:nvGrpSpPr>
        <p:grpSpPr>
          <a:xfrm>
            <a:off x="910723" y="1508212"/>
            <a:ext cx="251660" cy="350166"/>
            <a:chOff x="910723" y="1508212"/>
            <a:chExt cx="251660" cy="350166"/>
          </a:xfrm>
        </p:grpSpPr>
        <p:sp>
          <p:nvSpPr>
            <p:cNvPr id="10253" name="Google Shape;10253;p6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1"/>
          <p:cNvGrpSpPr/>
          <p:nvPr/>
        </p:nvGrpSpPr>
        <p:grpSpPr>
          <a:xfrm>
            <a:off x="1308631" y="1507830"/>
            <a:ext cx="350166" cy="350198"/>
            <a:chOff x="1308631" y="1507830"/>
            <a:chExt cx="350166" cy="350198"/>
          </a:xfrm>
        </p:grpSpPr>
        <p:sp>
          <p:nvSpPr>
            <p:cNvPr id="10271" name="Google Shape;10271;p6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61"/>
          <p:cNvGrpSpPr/>
          <p:nvPr/>
        </p:nvGrpSpPr>
        <p:grpSpPr>
          <a:xfrm>
            <a:off x="1756921" y="1509739"/>
            <a:ext cx="345997" cy="345997"/>
            <a:chOff x="1756921" y="1509739"/>
            <a:chExt cx="345997" cy="345997"/>
          </a:xfrm>
        </p:grpSpPr>
        <p:sp>
          <p:nvSpPr>
            <p:cNvPr id="10276" name="Google Shape;10276;p6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61"/>
          <p:cNvGrpSpPr/>
          <p:nvPr/>
        </p:nvGrpSpPr>
        <p:grpSpPr>
          <a:xfrm>
            <a:off x="2216956" y="1510503"/>
            <a:ext cx="318721" cy="345615"/>
            <a:chOff x="2216956" y="1510503"/>
            <a:chExt cx="318721" cy="345615"/>
          </a:xfrm>
        </p:grpSpPr>
        <p:sp>
          <p:nvSpPr>
            <p:cNvPr id="10294" name="Google Shape;10294;p6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61"/>
          <p:cNvGrpSpPr/>
          <p:nvPr/>
        </p:nvGrpSpPr>
        <p:grpSpPr>
          <a:xfrm>
            <a:off x="3988156" y="1568461"/>
            <a:ext cx="349052" cy="230049"/>
            <a:chOff x="3988156" y="1568461"/>
            <a:chExt cx="349052" cy="230049"/>
          </a:xfrm>
        </p:grpSpPr>
        <p:sp>
          <p:nvSpPr>
            <p:cNvPr id="10300" name="Google Shape;10300;p6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61"/>
          <p:cNvGrpSpPr/>
          <p:nvPr/>
        </p:nvGrpSpPr>
        <p:grpSpPr>
          <a:xfrm>
            <a:off x="2633037" y="1499873"/>
            <a:ext cx="379002" cy="366112"/>
            <a:chOff x="2633037" y="1499873"/>
            <a:chExt cx="379002" cy="366112"/>
          </a:xfrm>
        </p:grpSpPr>
        <p:sp>
          <p:nvSpPr>
            <p:cNvPr id="10308" name="Google Shape;10308;p6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61"/>
          <p:cNvGrpSpPr/>
          <p:nvPr/>
        </p:nvGrpSpPr>
        <p:grpSpPr>
          <a:xfrm>
            <a:off x="6675256" y="1516169"/>
            <a:ext cx="327823" cy="357009"/>
            <a:chOff x="6675256" y="1516169"/>
            <a:chExt cx="327823" cy="357009"/>
          </a:xfrm>
        </p:grpSpPr>
        <p:sp>
          <p:nvSpPr>
            <p:cNvPr id="10315" name="Google Shape;10315;p6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61"/>
          <p:cNvGrpSpPr/>
          <p:nvPr/>
        </p:nvGrpSpPr>
        <p:grpSpPr>
          <a:xfrm>
            <a:off x="8020159" y="1516551"/>
            <a:ext cx="300897" cy="356627"/>
            <a:chOff x="8020159" y="1516551"/>
            <a:chExt cx="300897" cy="356627"/>
          </a:xfrm>
        </p:grpSpPr>
        <p:sp>
          <p:nvSpPr>
            <p:cNvPr id="10325" name="Google Shape;10325;p6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1"/>
          <p:cNvGrpSpPr/>
          <p:nvPr/>
        </p:nvGrpSpPr>
        <p:grpSpPr>
          <a:xfrm>
            <a:off x="5377363" y="1516169"/>
            <a:ext cx="257357" cy="356627"/>
            <a:chOff x="5377363" y="1516169"/>
            <a:chExt cx="257357" cy="356627"/>
          </a:xfrm>
        </p:grpSpPr>
        <p:sp>
          <p:nvSpPr>
            <p:cNvPr id="10331" name="Google Shape;10331;p6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61"/>
          <p:cNvGrpSpPr/>
          <p:nvPr/>
        </p:nvGrpSpPr>
        <p:grpSpPr>
          <a:xfrm>
            <a:off x="4880567" y="1535870"/>
            <a:ext cx="356245" cy="317607"/>
            <a:chOff x="4880567" y="1535870"/>
            <a:chExt cx="356245" cy="317607"/>
          </a:xfrm>
        </p:grpSpPr>
        <p:sp>
          <p:nvSpPr>
            <p:cNvPr id="10349" name="Google Shape;10349;p6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61"/>
          <p:cNvGrpSpPr/>
          <p:nvPr/>
        </p:nvGrpSpPr>
        <p:grpSpPr>
          <a:xfrm>
            <a:off x="5771483" y="1515787"/>
            <a:ext cx="357359" cy="357391"/>
            <a:chOff x="5771483" y="1515787"/>
            <a:chExt cx="357359" cy="357391"/>
          </a:xfrm>
        </p:grpSpPr>
        <p:sp>
          <p:nvSpPr>
            <p:cNvPr id="10355" name="Google Shape;10355;p6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61"/>
          <p:cNvGrpSpPr/>
          <p:nvPr/>
        </p:nvGrpSpPr>
        <p:grpSpPr>
          <a:xfrm>
            <a:off x="7121669" y="1533610"/>
            <a:ext cx="321362" cy="321362"/>
            <a:chOff x="7121669" y="1533610"/>
            <a:chExt cx="321362" cy="321362"/>
          </a:xfrm>
        </p:grpSpPr>
        <p:sp>
          <p:nvSpPr>
            <p:cNvPr id="10360" name="Google Shape;10360;p6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1"/>
          <p:cNvGrpSpPr/>
          <p:nvPr/>
        </p:nvGrpSpPr>
        <p:grpSpPr>
          <a:xfrm>
            <a:off x="7562766" y="1514864"/>
            <a:ext cx="327059" cy="360192"/>
            <a:chOff x="7562766" y="1514864"/>
            <a:chExt cx="327059" cy="360192"/>
          </a:xfrm>
        </p:grpSpPr>
        <p:sp>
          <p:nvSpPr>
            <p:cNvPr id="10365" name="Google Shape;10365;p6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61"/>
          <p:cNvGrpSpPr/>
          <p:nvPr/>
        </p:nvGrpSpPr>
        <p:grpSpPr>
          <a:xfrm>
            <a:off x="6221229" y="1498673"/>
            <a:ext cx="361636" cy="362183"/>
            <a:chOff x="6259175" y="1559008"/>
            <a:chExt cx="271743" cy="272093"/>
          </a:xfrm>
        </p:grpSpPr>
        <p:sp>
          <p:nvSpPr>
            <p:cNvPr id="10370" name="Google Shape;10370;p6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61"/>
          <p:cNvGrpSpPr/>
          <p:nvPr/>
        </p:nvGrpSpPr>
        <p:grpSpPr>
          <a:xfrm>
            <a:off x="2661459" y="2015001"/>
            <a:ext cx="322508" cy="273494"/>
            <a:chOff x="2661459" y="2015001"/>
            <a:chExt cx="322508" cy="273494"/>
          </a:xfrm>
        </p:grpSpPr>
        <p:sp>
          <p:nvSpPr>
            <p:cNvPr id="10388" name="Google Shape;10388;p6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61"/>
          <p:cNvGrpSpPr/>
          <p:nvPr/>
        </p:nvGrpSpPr>
        <p:grpSpPr>
          <a:xfrm>
            <a:off x="6671087" y="2009304"/>
            <a:ext cx="332757" cy="281833"/>
            <a:chOff x="6671087" y="2009304"/>
            <a:chExt cx="332757" cy="281833"/>
          </a:xfrm>
        </p:grpSpPr>
        <p:sp>
          <p:nvSpPr>
            <p:cNvPr id="10391" name="Google Shape;10391;p6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3" name="Google Shape;10393;p61"/>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4" name="Google Shape;10394;p61"/>
          <p:cNvGrpSpPr/>
          <p:nvPr/>
        </p:nvGrpSpPr>
        <p:grpSpPr>
          <a:xfrm>
            <a:off x="2201806" y="1976585"/>
            <a:ext cx="349784" cy="349434"/>
            <a:chOff x="2201806" y="1976585"/>
            <a:chExt cx="349784" cy="349434"/>
          </a:xfrm>
        </p:grpSpPr>
        <p:sp>
          <p:nvSpPr>
            <p:cNvPr id="10395" name="Google Shape;10395;p6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61"/>
          <p:cNvGrpSpPr/>
          <p:nvPr/>
        </p:nvGrpSpPr>
        <p:grpSpPr>
          <a:xfrm>
            <a:off x="3094217" y="1976585"/>
            <a:ext cx="350198" cy="350548"/>
            <a:chOff x="3094217" y="1976585"/>
            <a:chExt cx="350198" cy="350548"/>
          </a:xfrm>
        </p:grpSpPr>
        <p:sp>
          <p:nvSpPr>
            <p:cNvPr id="10400" name="Google Shape;10400;p6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61"/>
          <p:cNvGrpSpPr/>
          <p:nvPr/>
        </p:nvGrpSpPr>
        <p:grpSpPr>
          <a:xfrm>
            <a:off x="870939" y="1975821"/>
            <a:ext cx="332375" cy="350071"/>
            <a:chOff x="870939" y="1975821"/>
            <a:chExt cx="332375" cy="350071"/>
          </a:xfrm>
        </p:grpSpPr>
        <p:sp>
          <p:nvSpPr>
            <p:cNvPr id="10414" name="Google Shape;10414;p6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8" name="Google Shape;10418;p61"/>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9" name="Google Shape;10419;p61"/>
          <p:cNvGrpSpPr/>
          <p:nvPr/>
        </p:nvGrpSpPr>
        <p:grpSpPr>
          <a:xfrm>
            <a:off x="3979435" y="1976585"/>
            <a:ext cx="345265" cy="349848"/>
            <a:chOff x="3979435" y="1976585"/>
            <a:chExt cx="345265" cy="349848"/>
          </a:xfrm>
        </p:grpSpPr>
        <p:sp>
          <p:nvSpPr>
            <p:cNvPr id="10420" name="Google Shape;10420;p6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61"/>
          <p:cNvGrpSpPr/>
          <p:nvPr/>
        </p:nvGrpSpPr>
        <p:grpSpPr>
          <a:xfrm>
            <a:off x="3576626" y="1975821"/>
            <a:ext cx="284251" cy="351694"/>
            <a:chOff x="3576626" y="1975821"/>
            <a:chExt cx="284251" cy="351694"/>
          </a:xfrm>
        </p:grpSpPr>
        <p:sp>
          <p:nvSpPr>
            <p:cNvPr id="10438" name="Google Shape;10438;p6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61"/>
          <p:cNvGrpSpPr/>
          <p:nvPr/>
        </p:nvGrpSpPr>
        <p:grpSpPr>
          <a:xfrm>
            <a:off x="2722090" y="2890162"/>
            <a:ext cx="238770" cy="371841"/>
            <a:chOff x="2722090" y="2890162"/>
            <a:chExt cx="238770" cy="371841"/>
          </a:xfrm>
        </p:grpSpPr>
        <p:sp>
          <p:nvSpPr>
            <p:cNvPr id="10442" name="Google Shape;10442;p6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5" name="Google Shape;10445;p61"/>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6" name="Google Shape;10446;p61"/>
          <p:cNvGrpSpPr/>
          <p:nvPr/>
        </p:nvGrpSpPr>
        <p:grpSpPr>
          <a:xfrm>
            <a:off x="6216367" y="1970156"/>
            <a:ext cx="361147" cy="361147"/>
            <a:chOff x="6216367" y="1970156"/>
            <a:chExt cx="361147" cy="361147"/>
          </a:xfrm>
        </p:grpSpPr>
        <p:sp>
          <p:nvSpPr>
            <p:cNvPr id="10447" name="Google Shape;10447;p6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61"/>
          <p:cNvGrpSpPr/>
          <p:nvPr/>
        </p:nvGrpSpPr>
        <p:grpSpPr>
          <a:xfrm>
            <a:off x="1289311" y="2926222"/>
            <a:ext cx="408156" cy="299783"/>
            <a:chOff x="1289311" y="2926222"/>
            <a:chExt cx="408156" cy="299783"/>
          </a:xfrm>
        </p:grpSpPr>
        <p:sp>
          <p:nvSpPr>
            <p:cNvPr id="10452" name="Google Shape;10452;p6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61"/>
          <p:cNvGrpSpPr/>
          <p:nvPr/>
        </p:nvGrpSpPr>
        <p:grpSpPr>
          <a:xfrm>
            <a:off x="7978465" y="1969392"/>
            <a:ext cx="361147" cy="360797"/>
            <a:chOff x="7978465" y="1969392"/>
            <a:chExt cx="361147" cy="360797"/>
          </a:xfrm>
        </p:grpSpPr>
        <p:sp>
          <p:nvSpPr>
            <p:cNvPr id="10455" name="Google Shape;10455;p6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4" name="Google Shape;10464;p61"/>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5" name="Google Shape;10465;p61"/>
          <p:cNvGrpSpPr/>
          <p:nvPr/>
        </p:nvGrpSpPr>
        <p:grpSpPr>
          <a:xfrm>
            <a:off x="854261" y="2908813"/>
            <a:ext cx="377474" cy="335748"/>
            <a:chOff x="854261" y="2908813"/>
            <a:chExt cx="377474" cy="335748"/>
          </a:xfrm>
        </p:grpSpPr>
        <p:sp>
          <p:nvSpPr>
            <p:cNvPr id="10466" name="Google Shape;10466;p6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61"/>
          <p:cNvGrpSpPr/>
          <p:nvPr/>
        </p:nvGrpSpPr>
        <p:grpSpPr>
          <a:xfrm>
            <a:off x="1749728" y="2894777"/>
            <a:ext cx="386927" cy="363438"/>
            <a:chOff x="1749728" y="2894777"/>
            <a:chExt cx="386927" cy="363438"/>
          </a:xfrm>
        </p:grpSpPr>
        <p:sp>
          <p:nvSpPr>
            <p:cNvPr id="10472" name="Google Shape;10472;p6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61"/>
          <p:cNvGrpSpPr/>
          <p:nvPr/>
        </p:nvGrpSpPr>
        <p:grpSpPr>
          <a:xfrm>
            <a:off x="7098912" y="1969392"/>
            <a:ext cx="359651" cy="361560"/>
            <a:chOff x="7098912" y="1969392"/>
            <a:chExt cx="359651" cy="361560"/>
          </a:xfrm>
        </p:grpSpPr>
        <p:sp>
          <p:nvSpPr>
            <p:cNvPr id="10480" name="Google Shape;10480;p6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3" name="Google Shape;10493;p61"/>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61"/>
          <p:cNvGrpSpPr/>
          <p:nvPr/>
        </p:nvGrpSpPr>
        <p:grpSpPr>
          <a:xfrm>
            <a:off x="5352728" y="1990239"/>
            <a:ext cx="327091" cy="322508"/>
            <a:chOff x="5352728" y="1990239"/>
            <a:chExt cx="327091" cy="322508"/>
          </a:xfrm>
        </p:grpSpPr>
        <p:sp>
          <p:nvSpPr>
            <p:cNvPr id="10495" name="Google Shape;10495;p6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61"/>
          <p:cNvGrpSpPr/>
          <p:nvPr/>
        </p:nvGrpSpPr>
        <p:grpSpPr>
          <a:xfrm>
            <a:off x="7538896" y="1970156"/>
            <a:ext cx="361147" cy="361529"/>
            <a:chOff x="7538896" y="1970156"/>
            <a:chExt cx="361147" cy="361529"/>
          </a:xfrm>
        </p:grpSpPr>
        <p:sp>
          <p:nvSpPr>
            <p:cNvPr id="10499" name="Google Shape;10499;p6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61"/>
          <p:cNvGrpSpPr/>
          <p:nvPr/>
        </p:nvGrpSpPr>
        <p:grpSpPr>
          <a:xfrm>
            <a:off x="4896099" y="1970920"/>
            <a:ext cx="358155" cy="358123"/>
            <a:chOff x="4896099" y="1970920"/>
            <a:chExt cx="358155" cy="358123"/>
          </a:xfrm>
        </p:grpSpPr>
        <p:sp>
          <p:nvSpPr>
            <p:cNvPr id="10506" name="Google Shape;10506;p6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61"/>
          <p:cNvGrpSpPr/>
          <p:nvPr/>
        </p:nvGrpSpPr>
        <p:grpSpPr>
          <a:xfrm>
            <a:off x="4048787" y="2977019"/>
            <a:ext cx="283488" cy="198604"/>
            <a:chOff x="4048787" y="2977019"/>
            <a:chExt cx="283488" cy="198604"/>
          </a:xfrm>
        </p:grpSpPr>
        <p:sp>
          <p:nvSpPr>
            <p:cNvPr id="10510" name="Google Shape;10510;p6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61"/>
          <p:cNvGrpSpPr/>
          <p:nvPr/>
        </p:nvGrpSpPr>
        <p:grpSpPr>
          <a:xfrm>
            <a:off x="4054103" y="2430191"/>
            <a:ext cx="218687" cy="349052"/>
            <a:chOff x="4054103" y="2430191"/>
            <a:chExt cx="218687" cy="349052"/>
          </a:xfrm>
        </p:grpSpPr>
        <p:sp>
          <p:nvSpPr>
            <p:cNvPr id="10517" name="Google Shape;10517;p6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61"/>
          <p:cNvGrpSpPr/>
          <p:nvPr/>
        </p:nvGrpSpPr>
        <p:grpSpPr>
          <a:xfrm>
            <a:off x="2185128" y="2427549"/>
            <a:ext cx="382758" cy="356595"/>
            <a:chOff x="2185128" y="2427549"/>
            <a:chExt cx="382758" cy="356595"/>
          </a:xfrm>
        </p:grpSpPr>
        <p:sp>
          <p:nvSpPr>
            <p:cNvPr id="10520" name="Google Shape;10520;p6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1"/>
          <p:cNvGrpSpPr/>
          <p:nvPr/>
        </p:nvGrpSpPr>
        <p:grpSpPr>
          <a:xfrm>
            <a:off x="3539102" y="2427549"/>
            <a:ext cx="355099" cy="355481"/>
            <a:chOff x="3539102" y="2427549"/>
            <a:chExt cx="355099" cy="355481"/>
          </a:xfrm>
        </p:grpSpPr>
        <p:sp>
          <p:nvSpPr>
            <p:cNvPr id="10525" name="Google Shape;10525;p6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61"/>
          <p:cNvGrpSpPr/>
          <p:nvPr/>
        </p:nvGrpSpPr>
        <p:grpSpPr>
          <a:xfrm>
            <a:off x="2656907" y="2439293"/>
            <a:ext cx="332757" cy="332343"/>
            <a:chOff x="2656907" y="2439293"/>
            <a:chExt cx="332757" cy="332343"/>
          </a:xfrm>
        </p:grpSpPr>
        <p:sp>
          <p:nvSpPr>
            <p:cNvPr id="10528" name="Google Shape;10528;p6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1"/>
          <p:cNvGrpSpPr/>
          <p:nvPr/>
        </p:nvGrpSpPr>
        <p:grpSpPr>
          <a:xfrm>
            <a:off x="1731523" y="2422616"/>
            <a:ext cx="399435" cy="365698"/>
            <a:chOff x="1731523" y="2422616"/>
            <a:chExt cx="399435" cy="365698"/>
          </a:xfrm>
        </p:grpSpPr>
        <p:sp>
          <p:nvSpPr>
            <p:cNvPr id="10536" name="Google Shape;10536;p6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61"/>
          <p:cNvGrpSpPr/>
          <p:nvPr/>
        </p:nvGrpSpPr>
        <p:grpSpPr>
          <a:xfrm>
            <a:off x="3097241" y="2433564"/>
            <a:ext cx="344883" cy="343387"/>
            <a:chOff x="3097241" y="2433564"/>
            <a:chExt cx="344883" cy="343387"/>
          </a:xfrm>
        </p:grpSpPr>
        <p:sp>
          <p:nvSpPr>
            <p:cNvPr id="10540" name="Google Shape;10540;p6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61"/>
          <p:cNvGrpSpPr/>
          <p:nvPr/>
        </p:nvGrpSpPr>
        <p:grpSpPr>
          <a:xfrm>
            <a:off x="1278299" y="2439293"/>
            <a:ext cx="410829" cy="332343"/>
            <a:chOff x="1278299" y="2439293"/>
            <a:chExt cx="410829" cy="332343"/>
          </a:xfrm>
        </p:grpSpPr>
        <p:sp>
          <p:nvSpPr>
            <p:cNvPr id="10550" name="Google Shape;10550;p6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1"/>
          <p:cNvGrpSpPr/>
          <p:nvPr/>
        </p:nvGrpSpPr>
        <p:grpSpPr>
          <a:xfrm>
            <a:off x="870939" y="2439293"/>
            <a:ext cx="331993" cy="331993"/>
            <a:chOff x="870939" y="2439293"/>
            <a:chExt cx="331993" cy="331993"/>
          </a:xfrm>
        </p:grpSpPr>
        <p:sp>
          <p:nvSpPr>
            <p:cNvPr id="10559" name="Google Shape;10559;p6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61"/>
          <p:cNvGrpSpPr/>
          <p:nvPr/>
        </p:nvGrpSpPr>
        <p:grpSpPr>
          <a:xfrm>
            <a:off x="6644957" y="2456353"/>
            <a:ext cx="371395" cy="278904"/>
            <a:chOff x="6644957" y="2456353"/>
            <a:chExt cx="371395" cy="278904"/>
          </a:xfrm>
        </p:grpSpPr>
        <p:sp>
          <p:nvSpPr>
            <p:cNvPr id="10576" name="Google Shape;10576;p6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61"/>
          <p:cNvGrpSpPr/>
          <p:nvPr/>
        </p:nvGrpSpPr>
        <p:grpSpPr>
          <a:xfrm>
            <a:off x="5388757" y="2414659"/>
            <a:ext cx="260349" cy="362292"/>
            <a:chOff x="5388757" y="2414659"/>
            <a:chExt cx="260349" cy="362292"/>
          </a:xfrm>
        </p:grpSpPr>
        <p:sp>
          <p:nvSpPr>
            <p:cNvPr id="10582" name="Google Shape;10582;p6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1"/>
          <p:cNvGrpSpPr/>
          <p:nvPr/>
        </p:nvGrpSpPr>
        <p:grpSpPr>
          <a:xfrm>
            <a:off x="3567142" y="2905757"/>
            <a:ext cx="348288" cy="340331"/>
            <a:chOff x="3567142" y="2905757"/>
            <a:chExt cx="348288" cy="340331"/>
          </a:xfrm>
        </p:grpSpPr>
        <p:sp>
          <p:nvSpPr>
            <p:cNvPr id="10603" name="Google Shape;10603;p6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61"/>
          <p:cNvGrpSpPr/>
          <p:nvPr/>
        </p:nvGrpSpPr>
        <p:grpSpPr>
          <a:xfrm>
            <a:off x="7967103" y="2415041"/>
            <a:ext cx="355863" cy="361911"/>
            <a:chOff x="7967103" y="2415041"/>
            <a:chExt cx="355863" cy="361911"/>
          </a:xfrm>
        </p:grpSpPr>
        <p:sp>
          <p:nvSpPr>
            <p:cNvPr id="10609" name="Google Shape;10609;p6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61"/>
          <p:cNvGrpSpPr/>
          <p:nvPr/>
        </p:nvGrpSpPr>
        <p:grpSpPr>
          <a:xfrm>
            <a:off x="7529411" y="2414659"/>
            <a:ext cx="355863" cy="362292"/>
            <a:chOff x="7529411" y="2414659"/>
            <a:chExt cx="355863" cy="362292"/>
          </a:xfrm>
        </p:grpSpPr>
        <p:sp>
          <p:nvSpPr>
            <p:cNvPr id="10621" name="Google Shape;10621;p6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61"/>
          <p:cNvGrpSpPr/>
          <p:nvPr/>
        </p:nvGrpSpPr>
        <p:grpSpPr>
          <a:xfrm>
            <a:off x="5733194" y="2431718"/>
            <a:ext cx="446826" cy="327059"/>
            <a:chOff x="5733194" y="2431718"/>
            <a:chExt cx="446826" cy="327059"/>
          </a:xfrm>
        </p:grpSpPr>
        <p:sp>
          <p:nvSpPr>
            <p:cNvPr id="10634" name="Google Shape;10634;p6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61"/>
          <p:cNvGrpSpPr/>
          <p:nvPr/>
        </p:nvGrpSpPr>
        <p:grpSpPr>
          <a:xfrm>
            <a:off x="4876780" y="2418064"/>
            <a:ext cx="407774" cy="356627"/>
            <a:chOff x="4876780" y="2418064"/>
            <a:chExt cx="407774" cy="356627"/>
          </a:xfrm>
        </p:grpSpPr>
        <p:sp>
          <p:nvSpPr>
            <p:cNvPr id="10638" name="Google Shape;10638;p6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1"/>
          <p:cNvGrpSpPr/>
          <p:nvPr/>
        </p:nvGrpSpPr>
        <p:grpSpPr>
          <a:xfrm>
            <a:off x="7070872" y="2410871"/>
            <a:ext cx="398321" cy="371013"/>
            <a:chOff x="7070872" y="2410871"/>
            <a:chExt cx="398321" cy="371013"/>
          </a:xfrm>
        </p:grpSpPr>
        <p:sp>
          <p:nvSpPr>
            <p:cNvPr id="10647" name="Google Shape;10647;p6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1" name="Google Shape;10651;p61"/>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2" name="Google Shape;10652;p61"/>
          <p:cNvGrpSpPr/>
          <p:nvPr/>
        </p:nvGrpSpPr>
        <p:grpSpPr>
          <a:xfrm>
            <a:off x="5318259" y="2982111"/>
            <a:ext cx="371013" cy="220787"/>
            <a:chOff x="5318259" y="2982111"/>
            <a:chExt cx="371013" cy="220787"/>
          </a:xfrm>
        </p:grpSpPr>
        <p:sp>
          <p:nvSpPr>
            <p:cNvPr id="10653" name="Google Shape;10653;p6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61"/>
          <p:cNvGrpSpPr/>
          <p:nvPr/>
        </p:nvGrpSpPr>
        <p:grpSpPr>
          <a:xfrm>
            <a:off x="7073928" y="2905757"/>
            <a:ext cx="371395" cy="371809"/>
            <a:chOff x="7073928" y="2905757"/>
            <a:chExt cx="371395" cy="371809"/>
          </a:xfrm>
        </p:grpSpPr>
        <p:sp>
          <p:nvSpPr>
            <p:cNvPr id="10662" name="Google Shape;10662;p6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61"/>
          <p:cNvGrpSpPr/>
          <p:nvPr/>
        </p:nvGrpSpPr>
        <p:grpSpPr>
          <a:xfrm>
            <a:off x="6188327" y="2955408"/>
            <a:ext cx="371395" cy="272857"/>
            <a:chOff x="6188327" y="2955408"/>
            <a:chExt cx="371395" cy="272857"/>
          </a:xfrm>
        </p:grpSpPr>
        <p:sp>
          <p:nvSpPr>
            <p:cNvPr id="10666" name="Google Shape;10666;p6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61"/>
          <p:cNvGrpSpPr/>
          <p:nvPr/>
        </p:nvGrpSpPr>
        <p:grpSpPr>
          <a:xfrm>
            <a:off x="7521454" y="2906139"/>
            <a:ext cx="359651" cy="371013"/>
            <a:chOff x="7521454" y="2906139"/>
            <a:chExt cx="359651" cy="371013"/>
          </a:xfrm>
        </p:grpSpPr>
        <p:sp>
          <p:nvSpPr>
            <p:cNvPr id="10669" name="Google Shape;10669;p6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61"/>
          <p:cNvGrpSpPr/>
          <p:nvPr/>
        </p:nvGrpSpPr>
        <p:grpSpPr>
          <a:xfrm>
            <a:off x="5782845" y="2906521"/>
            <a:ext cx="301661" cy="371013"/>
            <a:chOff x="5782845" y="2906521"/>
            <a:chExt cx="301661" cy="371013"/>
          </a:xfrm>
        </p:grpSpPr>
        <p:sp>
          <p:nvSpPr>
            <p:cNvPr id="10675" name="Google Shape;10675;p6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61"/>
          <p:cNvGrpSpPr/>
          <p:nvPr/>
        </p:nvGrpSpPr>
        <p:grpSpPr>
          <a:xfrm>
            <a:off x="6630539" y="2917502"/>
            <a:ext cx="371777" cy="349434"/>
            <a:chOff x="6630539" y="2917502"/>
            <a:chExt cx="371777" cy="349434"/>
          </a:xfrm>
        </p:grpSpPr>
        <p:sp>
          <p:nvSpPr>
            <p:cNvPr id="10679" name="Google Shape;10679;p6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61"/>
          <p:cNvGrpSpPr/>
          <p:nvPr/>
        </p:nvGrpSpPr>
        <p:grpSpPr>
          <a:xfrm>
            <a:off x="2171474" y="3369229"/>
            <a:ext cx="408156" cy="343737"/>
            <a:chOff x="2171474" y="3369229"/>
            <a:chExt cx="408156" cy="343737"/>
          </a:xfrm>
        </p:grpSpPr>
        <p:sp>
          <p:nvSpPr>
            <p:cNvPr id="10687" name="Google Shape;10687;p6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61"/>
          <p:cNvGrpSpPr/>
          <p:nvPr/>
        </p:nvGrpSpPr>
        <p:grpSpPr>
          <a:xfrm>
            <a:off x="4891198" y="2925108"/>
            <a:ext cx="334634" cy="334634"/>
            <a:chOff x="4891198" y="2925108"/>
            <a:chExt cx="334634" cy="334634"/>
          </a:xfrm>
        </p:grpSpPr>
        <p:sp>
          <p:nvSpPr>
            <p:cNvPr id="10692" name="Google Shape;10692;p6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61"/>
          <p:cNvGrpSpPr/>
          <p:nvPr/>
        </p:nvGrpSpPr>
        <p:grpSpPr>
          <a:xfrm>
            <a:off x="7976174" y="2925108"/>
            <a:ext cx="334666" cy="334634"/>
            <a:chOff x="7976174" y="2925108"/>
            <a:chExt cx="334666" cy="334634"/>
          </a:xfrm>
        </p:grpSpPr>
        <p:sp>
          <p:nvSpPr>
            <p:cNvPr id="10701" name="Google Shape;10701;p6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61"/>
          <p:cNvGrpSpPr/>
          <p:nvPr/>
        </p:nvGrpSpPr>
        <p:grpSpPr>
          <a:xfrm>
            <a:off x="3091957" y="3374131"/>
            <a:ext cx="354717" cy="332757"/>
            <a:chOff x="3091957" y="3374131"/>
            <a:chExt cx="354717" cy="332757"/>
          </a:xfrm>
        </p:grpSpPr>
        <p:sp>
          <p:nvSpPr>
            <p:cNvPr id="10711" name="Google Shape;10711;p6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61"/>
          <p:cNvGrpSpPr/>
          <p:nvPr/>
        </p:nvGrpSpPr>
        <p:grpSpPr>
          <a:xfrm>
            <a:off x="3988156" y="3380210"/>
            <a:ext cx="353954" cy="318880"/>
            <a:chOff x="3988156" y="3380210"/>
            <a:chExt cx="353954" cy="318880"/>
          </a:xfrm>
        </p:grpSpPr>
        <p:sp>
          <p:nvSpPr>
            <p:cNvPr id="10718" name="Google Shape;10718;p6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61"/>
          <p:cNvGrpSpPr/>
          <p:nvPr/>
        </p:nvGrpSpPr>
        <p:grpSpPr>
          <a:xfrm>
            <a:off x="3541011" y="3367320"/>
            <a:ext cx="348257" cy="346188"/>
            <a:chOff x="3541011" y="3367320"/>
            <a:chExt cx="348257" cy="346188"/>
          </a:xfrm>
        </p:grpSpPr>
        <p:sp>
          <p:nvSpPr>
            <p:cNvPr id="10724" name="Google Shape;10724;p6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61"/>
          <p:cNvGrpSpPr/>
          <p:nvPr/>
        </p:nvGrpSpPr>
        <p:grpSpPr>
          <a:xfrm>
            <a:off x="850092" y="3352934"/>
            <a:ext cx="369517" cy="375660"/>
            <a:chOff x="850092" y="3352934"/>
            <a:chExt cx="369517" cy="375660"/>
          </a:xfrm>
        </p:grpSpPr>
        <p:sp>
          <p:nvSpPr>
            <p:cNvPr id="10729" name="Google Shape;10729;p6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61"/>
          <p:cNvGrpSpPr/>
          <p:nvPr/>
        </p:nvGrpSpPr>
        <p:grpSpPr>
          <a:xfrm>
            <a:off x="1314678" y="3358217"/>
            <a:ext cx="334666" cy="365348"/>
            <a:chOff x="1314678" y="3358217"/>
            <a:chExt cx="334666" cy="365348"/>
          </a:xfrm>
        </p:grpSpPr>
        <p:sp>
          <p:nvSpPr>
            <p:cNvPr id="10735" name="Google Shape;10735;p6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61"/>
          <p:cNvGrpSpPr/>
          <p:nvPr/>
        </p:nvGrpSpPr>
        <p:grpSpPr>
          <a:xfrm>
            <a:off x="1748582" y="3372635"/>
            <a:ext cx="359269" cy="335780"/>
            <a:chOff x="1748582" y="3372635"/>
            <a:chExt cx="359269" cy="335780"/>
          </a:xfrm>
        </p:grpSpPr>
        <p:sp>
          <p:nvSpPr>
            <p:cNvPr id="10741" name="Google Shape;10741;p6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2" name="Google Shape;10742;p61"/>
            <p:cNvGrpSpPr/>
            <p:nvPr/>
          </p:nvGrpSpPr>
          <p:grpSpPr>
            <a:xfrm>
              <a:off x="1748582" y="3372635"/>
              <a:ext cx="333520" cy="335780"/>
              <a:chOff x="1748582" y="3372635"/>
              <a:chExt cx="333520" cy="335780"/>
            </a:xfrm>
          </p:grpSpPr>
          <p:sp>
            <p:nvSpPr>
              <p:cNvPr id="10743" name="Google Shape;10743;p6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46" name="Google Shape;10746;p61"/>
          <p:cNvGrpSpPr/>
          <p:nvPr/>
        </p:nvGrpSpPr>
        <p:grpSpPr>
          <a:xfrm>
            <a:off x="2640993" y="3357835"/>
            <a:ext cx="365348" cy="364966"/>
            <a:chOff x="2640993" y="3357835"/>
            <a:chExt cx="365348" cy="364966"/>
          </a:xfrm>
        </p:grpSpPr>
        <p:sp>
          <p:nvSpPr>
            <p:cNvPr id="10747" name="Google Shape;10747;p6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61"/>
          <p:cNvGrpSpPr/>
          <p:nvPr/>
        </p:nvGrpSpPr>
        <p:grpSpPr>
          <a:xfrm>
            <a:off x="4886264" y="3366174"/>
            <a:ext cx="350548" cy="350198"/>
            <a:chOff x="4886264" y="3366174"/>
            <a:chExt cx="350548" cy="350198"/>
          </a:xfrm>
        </p:grpSpPr>
        <p:sp>
          <p:nvSpPr>
            <p:cNvPr id="10758" name="Google Shape;10758;p6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1" name="Google Shape;10771;p61"/>
          <p:cNvGrpSpPr/>
          <p:nvPr/>
        </p:nvGrpSpPr>
        <p:grpSpPr>
          <a:xfrm>
            <a:off x="5331913" y="3413947"/>
            <a:ext cx="347143" cy="254684"/>
            <a:chOff x="5331913" y="3413947"/>
            <a:chExt cx="347143" cy="254684"/>
          </a:xfrm>
        </p:grpSpPr>
        <p:sp>
          <p:nvSpPr>
            <p:cNvPr id="10772" name="Google Shape;10772;p6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1"/>
          <p:cNvGrpSpPr/>
          <p:nvPr/>
        </p:nvGrpSpPr>
        <p:grpSpPr>
          <a:xfrm>
            <a:off x="5776798" y="3409778"/>
            <a:ext cx="346379" cy="264518"/>
            <a:chOff x="5776798" y="3409778"/>
            <a:chExt cx="346379" cy="264518"/>
          </a:xfrm>
        </p:grpSpPr>
        <p:sp>
          <p:nvSpPr>
            <p:cNvPr id="10779" name="Google Shape;10779;p6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61"/>
          <p:cNvGrpSpPr/>
          <p:nvPr/>
        </p:nvGrpSpPr>
        <p:grpSpPr>
          <a:xfrm>
            <a:off x="7108015" y="3396505"/>
            <a:ext cx="344883" cy="290299"/>
            <a:chOff x="7108015" y="3396505"/>
            <a:chExt cx="344883" cy="290299"/>
          </a:xfrm>
        </p:grpSpPr>
        <p:sp>
          <p:nvSpPr>
            <p:cNvPr id="10786" name="Google Shape;10786;p6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61"/>
          <p:cNvGrpSpPr/>
          <p:nvPr/>
        </p:nvGrpSpPr>
        <p:grpSpPr>
          <a:xfrm>
            <a:off x="7551754" y="3390808"/>
            <a:ext cx="344883" cy="301311"/>
            <a:chOff x="7551754" y="3390808"/>
            <a:chExt cx="344883" cy="301311"/>
          </a:xfrm>
        </p:grpSpPr>
        <p:sp>
          <p:nvSpPr>
            <p:cNvPr id="10791" name="Google Shape;10791;p6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61"/>
          <p:cNvGrpSpPr/>
          <p:nvPr/>
        </p:nvGrpSpPr>
        <p:grpSpPr>
          <a:xfrm>
            <a:off x="6707084" y="3387403"/>
            <a:ext cx="261145" cy="308504"/>
            <a:chOff x="6707084" y="3387403"/>
            <a:chExt cx="261145" cy="308504"/>
          </a:xfrm>
        </p:grpSpPr>
        <p:sp>
          <p:nvSpPr>
            <p:cNvPr id="10803" name="Google Shape;10803;p6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1"/>
          <p:cNvGrpSpPr/>
          <p:nvPr/>
        </p:nvGrpSpPr>
        <p:grpSpPr>
          <a:xfrm>
            <a:off x="848978" y="4297637"/>
            <a:ext cx="377824" cy="324418"/>
            <a:chOff x="848978" y="4297637"/>
            <a:chExt cx="377824" cy="324418"/>
          </a:xfrm>
        </p:grpSpPr>
        <p:sp>
          <p:nvSpPr>
            <p:cNvPr id="10808" name="Google Shape;10808;p6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61"/>
          <p:cNvGrpSpPr/>
          <p:nvPr/>
        </p:nvGrpSpPr>
        <p:grpSpPr>
          <a:xfrm>
            <a:off x="1754279" y="4286593"/>
            <a:ext cx="351439" cy="345965"/>
            <a:chOff x="1754279" y="4286593"/>
            <a:chExt cx="351439" cy="345965"/>
          </a:xfrm>
        </p:grpSpPr>
        <p:sp>
          <p:nvSpPr>
            <p:cNvPr id="10811" name="Google Shape;10811;p6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61"/>
          <p:cNvGrpSpPr/>
          <p:nvPr/>
        </p:nvGrpSpPr>
        <p:grpSpPr>
          <a:xfrm>
            <a:off x="3996113" y="4291176"/>
            <a:ext cx="336512" cy="335048"/>
            <a:chOff x="3996113" y="4291176"/>
            <a:chExt cx="336512" cy="335048"/>
          </a:xfrm>
        </p:grpSpPr>
        <p:sp>
          <p:nvSpPr>
            <p:cNvPr id="10817" name="Google Shape;10817;p6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0" name="Google Shape;10820;p61"/>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1" name="Google Shape;10821;p61"/>
          <p:cNvGrpSpPr/>
          <p:nvPr/>
        </p:nvGrpSpPr>
        <p:grpSpPr>
          <a:xfrm>
            <a:off x="2179081" y="4285511"/>
            <a:ext cx="397525" cy="348670"/>
            <a:chOff x="2179081" y="4285511"/>
            <a:chExt cx="397525" cy="348670"/>
          </a:xfrm>
        </p:grpSpPr>
        <p:sp>
          <p:nvSpPr>
            <p:cNvPr id="10822" name="Google Shape;10822;p6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61"/>
          <p:cNvGrpSpPr/>
          <p:nvPr/>
        </p:nvGrpSpPr>
        <p:grpSpPr>
          <a:xfrm>
            <a:off x="3584201" y="4294996"/>
            <a:ext cx="267574" cy="329415"/>
            <a:chOff x="3584201" y="4294996"/>
            <a:chExt cx="267574" cy="329415"/>
          </a:xfrm>
        </p:grpSpPr>
        <p:sp>
          <p:nvSpPr>
            <p:cNvPr id="10825" name="Google Shape;10825;p6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61"/>
          <p:cNvGrpSpPr/>
          <p:nvPr/>
        </p:nvGrpSpPr>
        <p:grpSpPr>
          <a:xfrm>
            <a:off x="3082855" y="4295728"/>
            <a:ext cx="375946" cy="327823"/>
            <a:chOff x="3082855" y="4295728"/>
            <a:chExt cx="375946" cy="327823"/>
          </a:xfrm>
        </p:grpSpPr>
        <p:sp>
          <p:nvSpPr>
            <p:cNvPr id="10830" name="Google Shape;10830;p6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61"/>
          <p:cNvGrpSpPr/>
          <p:nvPr/>
        </p:nvGrpSpPr>
        <p:grpSpPr>
          <a:xfrm>
            <a:off x="2749016" y="4291176"/>
            <a:ext cx="150831" cy="336926"/>
            <a:chOff x="2749016" y="4291176"/>
            <a:chExt cx="150831" cy="336926"/>
          </a:xfrm>
        </p:grpSpPr>
        <p:sp>
          <p:nvSpPr>
            <p:cNvPr id="10842" name="Google Shape;10842;p6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61"/>
          <p:cNvGrpSpPr/>
          <p:nvPr/>
        </p:nvGrpSpPr>
        <p:grpSpPr>
          <a:xfrm>
            <a:off x="7127716" y="4279432"/>
            <a:ext cx="248254" cy="361942"/>
            <a:chOff x="7127716" y="4279432"/>
            <a:chExt cx="248254" cy="361942"/>
          </a:xfrm>
        </p:grpSpPr>
        <p:sp>
          <p:nvSpPr>
            <p:cNvPr id="10847" name="Google Shape;10847;p6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61"/>
          <p:cNvGrpSpPr/>
          <p:nvPr/>
        </p:nvGrpSpPr>
        <p:grpSpPr>
          <a:xfrm>
            <a:off x="7565408" y="4279432"/>
            <a:ext cx="248255" cy="361942"/>
            <a:chOff x="7565408" y="4279432"/>
            <a:chExt cx="248255" cy="361942"/>
          </a:xfrm>
        </p:grpSpPr>
        <p:sp>
          <p:nvSpPr>
            <p:cNvPr id="10857" name="Google Shape;10857;p6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1"/>
          <p:cNvGrpSpPr/>
          <p:nvPr/>
        </p:nvGrpSpPr>
        <p:grpSpPr>
          <a:xfrm>
            <a:off x="6264109" y="4279432"/>
            <a:ext cx="225498" cy="361560"/>
            <a:chOff x="6264109" y="4279432"/>
            <a:chExt cx="225498" cy="361560"/>
          </a:xfrm>
        </p:grpSpPr>
        <p:sp>
          <p:nvSpPr>
            <p:cNvPr id="10866" name="Google Shape;10866;p6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61"/>
          <p:cNvGrpSpPr/>
          <p:nvPr/>
        </p:nvGrpSpPr>
        <p:grpSpPr>
          <a:xfrm>
            <a:off x="7929578" y="4284365"/>
            <a:ext cx="395266" cy="351312"/>
            <a:chOff x="7929578" y="4284365"/>
            <a:chExt cx="395266" cy="351312"/>
          </a:xfrm>
        </p:grpSpPr>
        <p:sp>
          <p:nvSpPr>
            <p:cNvPr id="10869" name="Google Shape;10869;p6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1"/>
          <p:cNvGrpSpPr/>
          <p:nvPr/>
        </p:nvGrpSpPr>
        <p:grpSpPr>
          <a:xfrm>
            <a:off x="6595502" y="4323777"/>
            <a:ext cx="426315" cy="332826"/>
            <a:chOff x="6639652" y="4323777"/>
            <a:chExt cx="426315" cy="332826"/>
          </a:xfrm>
        </p:grpSpPr>
        <p:sp>
          <p:nvSpPr>
            <p:cNvPr id="10874" name="Google Shape;10874;p6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61"/>
          <p:cNvGrpSpPr/>
          <p:nvPr/>
        </p:nvGrpSpPr>
        <p:grpSpPr>
          <a:xfrm>
            <a:off x="5357662" y="4297637"/>
            <a:ext cx="287275" cy="326296"/>
            <a:chOff x="5357662" y="4297637"/>
            <a:chExt cx="287275" cy="326296"/>
          </a:xfrm>
        </p:grpSpPr>
        <p:sp>
          <p:nvSpPr>
            <p:cNvPr id="10885" name="Google Shape;10885;p6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61"/>
          <p:cNvGrpSpPr/>
          <p:nvPr/>
        </p:nvGrpSpPr>
        <p:grpSpPr>
          <a:xfrm>
            <a:off x="5774124" y="4294550"/>
            <a:ext cx="331611" cy="331674"/>
            <a:chOff x="5774124" y="4294550"/>
            <a:chExt cx="331611" cy="331674"/>
          </a:xfrm>
        </p:grpSpPr>
        <p:sp>
          <p:nvSpPr>
            <p:cNvPr id="10891" name="Google Shape;10891;p6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61"/>
          <p:cNvGrpSpPr/>
          <p:nvPr/>
        </p:nvGrpSpPr>
        <p:grpSpPr>
          <a:xfrm>
            <a:off x="4890434" y="4287389"/>
            <a:ext cx="345997" cy="346029"/>
            <a:chOff x="4890434" y="4287389"/>
            <a:chExt cx="345997" cy="346029"/>
          </a:xfrm>
        </p:grpSpPr>
        <p:sp>
          <p:nvSpPr>
            <p:cNvPr id="10894" name="Google Shape;10894;p6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61"/>
          <p:cNvGrpSpPr/>
          <p:nvPr/>
        </p:nvGrpSpPr>
        <p:grpSpPr>
          <a:xfrm>
            <a:off x="2165809" y="3811059"/>
            <a:ext cx="422542" cy="342973"/>
            <a:chOff x="2165809" y="3811059"/>
            <a:chExt cx="422542" cy="342973"/>
          </a:xfrm>
        </p:grpSpPr>
        <p:sp>
          <p:nvSpPr>
            <p:cNvPr id="10902" name="Google Shape;10902;p6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0" name="Google Shape;10920;p61"/>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1" name="Google Shape;10921;p61"/>
          <p:cNvGrpSpPr/>
          <p:nvPr/>
        </p:nvGrpSpPr>
        <p:grpSpPr>
          <a:xfrm>
            <a:off x="903530" y="3806125"/>
            <a:ext cx="264550" cy="353222"/>
            <a:chOff x="903530" y="3806125"/>
            <a:chExt cx="264550" cy="353222"/>
          </a:xfrm>
        </p:grpSpPr>
        <p:sp>
          <p:nvSpPr>
            <p:cNvPr id="10922" name="Google Shape;10922;p6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6" name="Google Shape;10926;p61"/>
          <p:cNvGrpSpPr/>
          <p:nvPr/>
        </p:nvGrpSpPr>
        <p:grpSpPr>
          <a:xfrm>
            <a:off x="2611458" y="3816374"/>
            <a:ext cx="426329" cy="332375"/>
            <a:chOff x="2611458" y="3816374"/>
            <a:chExt cx="426329" cy="332375"/>
          </a:xfrm>
        </p:grpSpPr>
        <p:sp>
          <p:nvSpPr>
            <p:cNvPr id="10927" name="Google Shape;10927;p6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7" name="Google Shape;10937;p61"/>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8" name="Google Shape;10938;p61"/>
          <p:cNvGrpSpPr/>
          <p:nvPr/>
        </p:nvGrpSpPr>
        <p:grpSpPr>
          <a:xfrm>
            <a:off x="4019984" y="3805393"/>
            <a:ext cx="293704" cy="353954"/>
            <a:chOff x="4019984" y="3805393"/>
            <a:chExt cx="293704" cy="353954"/>
          </a:xfrm>
        </p:grpSpPr>
        <p:sp>
          <p:nvSpPr>
            <p:cNvPr id="10939" name="Google Shape;10939;p6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61"/>
          <p:cNvGrpSpPr/>
          <p:nvPr/>
        </p:nvGrpSpPr>
        <p:grpSpPr>
          <a:xfrm>
            <a:off x="8006505" y="3390044"/>
            <a:ext cx="323654" cy="303189"/>
            <a:chOff x="8006505" y="3390044"/>
            <a:chExt cx="323654" cy="303189"/>
          </a:xfrm>
        </p:grpSpPr>
        <p:sp>
          <p:nvSpPr>
            <p:cNvPr id="10942" name="Google Shape;10942;p6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61"/>
          <p:cNvGrpSpPr/>
          <p:nvPr/>
        </p:nvGrpSpPr>
        <p:grpSpPr>
          <a:xfrm>
            <a:off x="1299146" y="3806507"/>
            <a:ext cx="367990" cy="351312"/>
            <a:chOff x="1299146" y="3806507"/>
            <a:chExt cx="367990" cy="351312"/>
          </a:xfrm>
        </p:grpSpPr>
        <p:sp>
          <p:nvSpPr>
            <p:cNvPr id="10949" name="Google Shape;10949;p6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1" name="Google Shape;10951;p61"/>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2" name="Google Shape;10952;p61"/>
          <p:cNvGrpSpPr/>
          <p:nvPr/>
        </p:nvGrpSpPr>
        <p:grpSpPr>
          <a:xfrm>
            <a:off x="3095745" y="3805393"/>
            <a:ext cx="352840" cy="354717"/>
            <a:chOff x="3095745" y="3805393"/>
            <a:chExt cx="352840" cy="354717"/>
          </a:xfrm>
        </p:grpSpPr>
        <p:sp>
          <p:nvSpPr>
            <p:cNvPr id="10953" name="Google Shape;10953;p6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61"/>
          <p:cNvGrpSpPr/>
          <p:nvPr/>
        </p:nvGrpSpPr>
        <p:grpSpPr>
          <a:xfrm>
            <a:off x="7550258" y="3832670"/>
            <a:ext cx="371395" cy="301279"/>
            <a:chOff x="7550258" y="3832670"/>
            <a:chExt cx="371395" cy="301279"/>
          </a:xfrm>
        </p:grpSpPr>
        <p:sp>
          <p:nvSpPr>
            <p:cNvPr id="10960" name="Google Shape;10960;p6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8" name="Google Shape;10978;p61"/>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9" name="Google Shape;10979;p61"/>
          <p:cNvGrpSpPr/>
          <p:nvPr/>
        </p:nvGrpSpPr>
        <p:grpSpPr>
          <a:xfrm>
            <a:off x="6659725" y="3808035"/>
            <a:ext cx="367608" cy="350548"/>
            <a:chOff x="6659725" y="3808035"/>
            <a:chExt cx="367608" cy="350548"/>
          </a:xfrm>
        </p:grpSpPr>
        <p:sp>
          <p:nvSpPr>
            <p:cNvPr id="10980" name="Google Shape;10980;p6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61"/>
          <p:cNvGrpSpPr/>
          <p:nvPr/>
        </p:nvGrpSpPr>
        <p:grpSpPr>
          <a:xfrm>
            <a:off x="6219391" y="3816756"/>
            <a:ext cx="356627" cy="334252"/>
            <a:chOff x="6219391" y="3816756"/>
            <a:chExt cx="356627" cy="334252"/>
          </a:xfrm>
        </p:grpSpPr>
        <p:sp>
          <p:nvSpPr>
            <p:cNvPr id="10983" name="Google Shape;10983;p6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61"/>
          <p:cNvGrpSpPr/>
          <p:nvPr/>
        </p:nvGrpSpPr>
        <p:grpSpPr>
          <a:xfrm>
            <a:off x="5778676" y="3826972"/>
            <a:ext cx="349052" cy="313055"/>
            <a:chOff x="5778676" y="3826972"/>
            <a:chExt cx="349052" cy="313055"/>
          </a:xfrm>
        </p:grpSpPr>
        <p:sp>
          <p:nvSpPr>
            <p:cNvPr id="10988" name="Google Shape;10988;p6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61"/>
          <p:cNvGrpSpPr/>
          <p:nvPr/>
        </p:nvGrpSpPr>
        <p:grpSpPr>
          <a:xfrm>
            <a:off x="5355784" y="3834547"/>
            <a:ext cx="299019" cy="297905"/>
            <a:chOff x="5355784" y="3834547"/>
            <a:chExt cx="299019" cy="297905"/>
          </a:xfrm>
        </p:grpSpPr>
        <p:sp>
          <p:nvSpPr>
            <p:cNvPr id="10994" name="Google Shape;10994;p6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61"/>
          <p:cNvGrpSpPr/>
          <p:nvPr/>
        </p:nvGrpSpPr>
        <p:grpSpPr>
          <a:xfrm>
            <a:off x="8036455" y="3807271"/>
            <a:ext cx="292176" cy="353985"/>
            <a:chOff x="8036455" y="3807271"/>
            <a:chExt cx="292176" cy="353985"/>
          </a:xfrm>
        </p:grpSpPr>
        <p:sp>
          <p:nvSpPr>
            <p:cNvPr id="10999" name="Google Shape;10999;p6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61"/>
          <p:cNvGrpSpPr/>
          <p:nvPr/>
        </p:nvGrpSpPr>
        <p:grpSpPr>
          <a:xfrm>
            <a:off x="4874902" y="3808799"/>
            <a:ext cx="345615" cy="350835"/>
            <a:chOff x="4874902" y="3808799"/>
            <a:chExt cx="345615" cy="350835"/>
          </a:xfrm>
        </p:grpSpPr>
        <p:sp>
          <p:nvSpPr>
            <p:cNvPr id="11002" name="Google Shape;11002;p6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22"/>
        <p:cNvGrpSpPr/>
        <p:nvPr/>
      </p:nvGrpSpPr>
      <p:grpSpPr>
        <a:xfrm>
          <a:off x="0" y="0"/>
          <a:ext cx="0" cy="0"/>
          <a:chOff x="0" y="0"/>
          <a:chExt cx="0" cy="0"/>
        </a:xfrm>
      </p:grpSpPr>
      <p:sp>
        <p:nvSpPr>
          <p:cNvPr id="11023" name="Google Shape;11023;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024" name="Google Shape;11024;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025" name="Google Shape;11025;p62"/>
          <p:cNvGrpSpPr/>
          <p:nvPr/>
        </p:nvGrpSpPr>
        <p:grpSpPr>
          <a:xfrm>
            <a:off x="2704005" y="4258781"/>
            <a:ext cx="342144" cy="362704"/>
            <a:chOff x="2704005" y="4258781"/>
            <a:chExt cx="342144" cy="362704"/>
          </a:xfrm>
        </p:grpSpPr>
        <p:sp>
          <p:nvSpPr>
            <p:cNvPr id="11026" name="Google Shape;11026;p6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62"/>
          <p:cNvGrpSpPr/>
          <p:nvPr/>
        </p:nvGrpSpPr>
        <p:grpSpPr>
          <a:xfrm>
            <a:off x="2157462" y="4258496"/>
            <a:ext cx="347435" cy="363370"/>
            <a:chOff x="2157462" y="4258496"/>
            <a:chExt cx="347435" cy="363370"/>
          </a:xfrm>
        </p:grpSpPr>
        <p:sp>
          <p:nvSpPr>
            <p:cNvPr id="11034" name="Google Shape;11034;p6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2"/>
          <p:cNvGrpSpPr/>
          <p:nvPr/>
        </p:nvGrpSpPr>
        <p:grpSpPr>
          <a:xfrm>
            <a:off x="4010963" y="3763781"/>
            <a:ext cx="343665" cy="363211"/>
            <a:chOff x="4010963" y="3763781"/>
            <a:chExt cx="343665" cy="363211"/>
          </a:xfrm>
        </p:grpSpPr>
        <p:sp>
          <p:nvSpPr>
            <p:cNvPr id="11038" name="Google Shape;11038;p6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62"/>
          <p:cNvGrpSpPr/>
          <p:nvPr/>
        </p:nvGrpSpPr>
        <p:grpSpPr>
          <a:xfrm>
            <a:off x="2214042" y="3810509"/>
            <a:ext cx="368153" cy="311193"/>
            <a:chOff x="2214042" y="3810509"/>
            <a:chExt cx="368153" cy="311193"/>
          </a:xfrm>
        </p:grpSpPr>
        <p:sp>
          <p:nvSpPr>
            <p:cNvPr id="11044" name="Google Shape;11044;p6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2"/>
          <p:cNvGrpSpPr/>
          <p:nvPr/>
        </p:nvGrpSpPr>
        <p:grpSpPr>
          <a:xfrm>
            <a:off x="1768938" y="3782219"/>
            <a:ext cx="367805" cy="367773"/>
            <a:chOff x="1768938" y="3782219"/>
            <a:chExt cx="367805" cy="367773"/>
          </a:xfrm>
        </p:grpSpPr>
        <p:sp>
          <p:nvSpPr>
            <p:cNvPr id="11047" name="Google Shape;11047;p6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62"/>
          <p:cNvGrpSpPr/>
          <p:nvPr/>
        </p:nvGrpSpPr>
        <p:grpSpPr>
          <a:xfrm>
            <a:off x="2681385" y="3798439"/>
            <a:ext cx="325544" cy="327413"/>
            <a:chOff x="2681385" y="3798439"/>
            <a:chExt cx="325544" cy="327413"/>
          </a:xfrm>
        </p:grpSpPr>
        <p:sp>
          <p:nvSpPr>
            <p:cNvPr id="11053" name="Google Shape;11053;p6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62"/>
          <p:cNvGrpSpPr/>
          <p:nvPr/>
        </p:nvGrpSpPr>
        <p:grpSpPr>
          <a:xfrm>
            <a:off x="6243928" y="4263502"/>
            <a:ext cx="274254" cy="350824"/>
            <a:chOff x="6243928" y="4263502"/>
            <a:chExt cx="274254" cy="350824"/>
          </a:xfrm>
        </p:grpSpPr>
        <p:sp>
          <p:nvSpPr>
            <p:cNvPr id="11061" name="Google Shape;11061;p6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62"/>
          <p:cNvGrpSpPr/>
          <p:nvPr/>
        </p:nvGrpSpPr>
        <p:grpSpPr>
          <a:xfrm>
            <a:off x="3560600" y="3763338"/>
            <a:ext cx="352345" cy="363655"/>
            <a:chOff x="3560600" y="3763338"/>
            <a:chExt cx="352345" cy="363655"/>
          </a:xfrm>
        </p:grpSpPr>
        <p:sp>
          <p:nvSpPr>
            <p:cNvPr id="11070" name="Google Shape;11070;p6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62"/>
          <p:cNvGrpSpPr/>
          <p:nvPr/>
        </p:nvGrpSpPr>
        <p:grpSpPr>
          <a:xfrm>
            <a:off x="5790556" y="4261252"/>
            <a:ext cx="279513" cy="356083"/>
            <a:chOff x="5790556" y="4261252"/>
            <a:chExt cx="279513" cy="356083"/>
          </a:xfrm>
        </p:grpSpPr>
        <p:sp>
          <p:nvSpPr>
            <p:cNvPr id="11074" name="Google Shape;11074;p6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62"/>
          <p:cNvGrpSpPr/>
          <p:nvPr/>
        </p:nvGrpSpPr>
        <p:grpSpPr>
          <a:xfrm>
            <a:off x="5341333" y="4261252"/>
            <a:ext cx="278752" cy="356463"/>
            <a:chOff x="5341333" y="4261252"/>
            <a:chExt cx="278752" cy="356463"/>
          </a:xfrm>
        </p:grpSpPr>
        <p:sp>
          <p:nvSpPr>
            <p:cNvPr id="11082" name="Google Shape;11082;p6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9" name="Google Shape;11089;p62"/>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0" name="Google Shape;11090;p62"/>
          <p:cNvGrpSpPr/>
          <p:nvPr/>
        </p:nvGrpSpPr>
        <p:grpSpPr>
          <a:xfrm>
            <a:off x="3103646" y="3766076"/>
            <a:ext cx="360233" cy="362451"/>
            <a:chOff x="3107608" y="3763401"/>
            <a:chExt cx="360233" cy="362451"/>
          </a:xfrm>
        </p:grpSpPr>
        <p:sp>
          <p:nvSpPr>
            <p:cNvPr id="11091" name="Google Shape;11091;p6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2"/>
          <p:cNvGrpSpPr/>
          <p:nvPr/>
        </p:nvGrpSpPr>
        <p:grpSpPr>
          <a:xfrm>
            <a:off x="889343" y="3801227"/>
            <a:ext cx="351585" cy="339705"/>
            <a:chOff x="889343" y="3801227"/>
            <a:chExt cx="351585" cy="339705"/>
          </a:xfrm>
        </p:grpSpPr>
        <p:sp>
          <p:nvSpPr>
            <p:cNvPr id="11095" name="Google Shape;11095;p6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62"/>
          <p:cNvGrpSpPr/>
          <p:nvPr/>
        </p:nvGrpSpPr>
        <p:grpSpPr>
          <a:xfrm>
            <a:off x="4896609" y="4260872"/>
            <a:ext cx="278784" cy="355323"/>
            <a:chOff x="4896609" y="4260872"/>
            <a:chExt cx="278784" cy="355323"/>
          </a:xfrm>
        </p:grpSpPr>
        <p:sp>
          <p:nvSpPr>
            <p:cNvPr id="11101" name="Google Shape;11101;p6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62"/>
          <p:cNvGrpSpPr/>
          <p:nvPr/>
        </p:nvGrpSpPr>
        <p:grpSpPr>
          <a:xfrm>
            <a:off x="7598438" y="4266131"/>
            <a:ext cx="260283" cy="345914"/>
            <a:chOff x="7598438" y="4266131"/>
            <a:chExt cx="260283" cy="345914"/>
          </a:xfrm>
        </p:grpSpPr>
        <p:sp>
          <p:nvSpPr>
            <p:cNvPr id="11108" name="Google Shape;11108;p6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62"/>
          <p:cNvGrpSpPr/>
          <p:nvPr/>
        </p:nvGrpSpPr>
        <p:grpSpPr>
          <a:xfrm>
            <a:off x="1767069" y="3360146"/>
            <a:ext cx="286324" cy="348163"/>
            <a:chOff x="1767069" y="3360146"/>
            <a:chExt cx="286324" cy="348163"/>
          </a:xfrm>
        </p:grpSpPr>
        <p:sp>
          <p:nvSpPr>
            <p:cNvPr id="11116" name="Google Shape;11116;p6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62"/>
          <p:cNvGrpSpPr/>
          <p:nvPr/>
        </p:nvGrpSpPr>
        <p:grpSpPr>
          <a:xfrm>
            <a:off x="7149944" y="4266131"/>
            <a:ext cx="260283" cy="345914"/>
            <a:chOff x="7149944" y="4266131"/>
            <a:chExt cx="260283" cy="345914"/>
          </a:xfrm>
        </p:grpSpPr>
        <p:sp>
          <p:nvSpPr>
            <p:cNvPr id="11124" name="Google Shape;11124;p6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62"/>
          <p:cNvGrpSpPr/>
          <p:nvPr/>
        </p:nvGrpSpPr>
        <p:grpSpPr>
          <a:xfrm>
            <a:off x="6695051" y="4259351"/>
            <a:ext cx="270104" cy="360233"/>
            <a:chOff x="6695051" y="4259351"/>
            <a:chExt cx="270104" cy="360233"/>
          </a:xfrm>
        </p:grpSpPr>
        <p:sp>
          <p:nvSpPr>
            <p:cNvPr id="11131" name="Google Shape;11131;p6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62"/>
          <p:cNvGrpSpPr/>
          <p:nvPr/>
        </p:nvGrpSpPr>
        <p:grpSpPr>
          <a:xfrm>
            <a:off x="8047661" y="4257451"/>
            <a:ext cx="277263" cy="362514"/>
            <a:chOff x="8047661" y="4257451"/>
            <a:chExt cx="277263" cy="362514"/>
          </a:xfrm>
        </p:grpSpPr>
        <p:sp>
          <p:nvSpPr>
            <p:cNvPr id="11136" name="Google Shape;11136;p6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62"/>
          <p:cNvGrpSpPr/>
          <p:nvPr/>
        </p:nvGrpSpPr>
        <p:grpSpPr>
          <a:xfrm>
            <a:off x="6248078" y="3784468"/>
            <a:ext cx="277263" cy="356115"/>
            <a:chOff x="6248078" y="3784468"/>
            <a:chExt cx="277263" cy="356115"/>
          </a:xfrm>
        </p:grpSpPr>
        <p:sp>
          <p:nvSpPr>
            <p:cNvPr id="11141" name="Google Shape;11141;p6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62"/>
          <p:cNvGrpSpPr/>
          <p:nvPr/>
        </p:nvGrpSpPr>
        <p:grpSpPr>
          <a:xfrm>
            <a:off x="5800725" y="3785989"/>
            <a:ext cx="277644" cy="354594"/>
            <a:chOff x="5800725" y="3785989"/>
            <a:chExt cx="277644" cy="354594"/>
          </a:xfrm>
        </p:grpSpPr>
        <p:sp>
          <p:nvSpPr>
            <p:cNvPr id="11147" name="Google Shape;11147;p6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62"/>
          <p:cNvGrpSpPr/>
          <p:nvPr/>
        </p:nvGrpSpPr>
        <p:grpSpPr>
          <a:xfrm>
            <a:off x="2206122" y="3360748"/>
            <a:ext cx="308183" cy="347561"/>
            <a:chOff x="2206122" y="3360748"/>
            <a:chExt cx="308183" cy="347561"/>
          </a:xfrm>
        </p:grpSpPr>
        <p:sp>
          <p:nvSpPr>
            <p:cNvPr id="11155" name="Google Shape;11155;p6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2"/>
          <p:cNvGrpSpPr/>
          <p:nvPr/>
        </p:nvGrpSpPr>
        <p:grpSpPr>
          <a:xfrm>
            <a:off x="5353403" y="3785609"/>
            <a:ext cx="277992" cy="354974"/>
            <a:chOff x="5353403" y="3785609"/>
            <a:chExt cx="277992" cy="354974"/>
          </a:xfrm>
        </p:grpSpPr>
        <p:sp>
          <p:nvSpPr>
            <p:cNvPr id="11161" name="Google Shape;11161;p6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62"/>
          <p:cNvGrpSpPr/>
          <p:nvPr/>
        </p:nvGrpSpPr>
        <p:grpSpPr>
          <a:xfrm>
            <a:off x="4896229" y="3785989"/>
            <a:ext cx="278784" cy="354594"/>
            <a:chOff x="4896229" y="3785989"/>
            <a:chExt cx="278784" cy="354594"/>
          </a:xfrm>
        </p:grpSpPr>
        <p:sp>
          <p:nvSpPr>
            <p:cNvPr id="11168" name="Google Shape;11168;p6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62"/>
          <p:cNvGrpSpPr/>
          <p:nvPr/>
        </p:nvGrpSpPr>
        <p:grpSpPr>
          <a:xfrm>
            <a:off x="7592387" y="3787858"/>
            <a:ext cx="273874" cy="351204"/>
            <a:chOff x="7592387" y="3787858"/>
            <a:chExt cx="273874" cy="351204"/>
          </a:xfrm>
        </p:grpSpPr>
        <p:sp>
          <p:nvSpPr>
            <p:cNvPr id="11175" name="Google Shape;11175;p6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2"/>
          <p:cNvGrpSpPr/>
          <p:nvPr/>
        </p:nvGrpSpPr>
        <p:grpSpPr>
          <a:xfrm>
            <a:off x="7145794" y="3787858"/>
            <a:ext cx="274254" cy="350444"/>
            <a:chOff x="7145794" y="3787858"/>
            <a:chExt cx="274254" cy="350444"/>
          </a:xfrm>
        </p:grpSpPr>
        <p:sp>
          <p:nvSpPr>
            <p:cNvPr id="11180" name="Google Shape;11180;p6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62"/>
          <p:cNvGrpSpPr/>
          <p:nvPr/>
        </p:nvGrpSpPr>
        <p:grpSpPr>
          <a:xfrm>
            <a:off x="8054060" y="3787098"/>
            <a:ext cx="266334" cy="353834"/>
            <a:chOff x="8054060" y="3787098"/>
            <a:chExt cx="266334" cy="353834"/>
          </a:xfrm>
        </p:grpSpPr>
        <p:sp>
          <p:nvSpPr>
            <p:cNvPr id="11187" name="Google Shape;11187;p6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62"/>
          <p:cNvGrpSpPr/>
          <p:nvPr/>
        </p:nvGrpSpPr>
        <p:grpSpPr>
          <a:xfrm>
            <a:off x="6702211" y="3782599"/>
            <a:ext cx="270104" cy="361754"/>
            <a:chOff x="6702211" y="3782599"/>
            <a:chExt cx="270104" cy="361754"/>
          </a:xfrm>
        </p:grpSpPr>
        <p:sp>
          <p:nvSpPr>
            <p:cNvPr id="11192" name="Google Shape;11192;p6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2"/>
          <p:cNvGrpSpPr/>
          <p:nvPr/>
        </p:nvGrpSpPr>
        <p:grpSpPr>
          <a:xfrm>
            <a:off x="3516886" y="3438727"/>
            <a:ext cx="391854" cy="269922"/>
            <a:chOff x="3516850" y="3406526"/>
            <a:chExt cx="369674" cy="254644"/>
          </a:xfrm>
        </p:grpSpPr>
        <p:sp>
          <p:nvSpPr>
            <p:cNvPr id="11198" name="Google Shape;11198;p6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62"/>
          <p:cNvGrpSpPr/>
          <p:nvPr/>
        </p:nvGrpSpPr>
        <p:grpSpPr>
          <a:xfrm>
            <a:off x="1310655" y="3360527"/>
            <a:ext cx="306314" cy="347403"/>
            <a:chOff x="1310655" y="3360527"/>
            <a:chExt cx="306314" cy="347403"/>
          </a:xfrm>
        </p:grpSpPr>
        <p:sp>
          <p:nvSpPr>
            <p:cNvPr id="11203" name="Google Shape;11203;p6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62"/>
          <p:cNvGrpSpPr/>
          <p:nvPr/>
        </p:nvGrpSpPr>
        <p:grpSpPr>
          <a:xfrm>
            <a:off x="3119678" y="3360146"/>
            <a:ext cx="269343" cy="348543"/>
            <a:chOff x="3119678" y="3360146"/>
            <a:chExt cx="269343" cy="348543"/>
          </a:xfrm>
        </p:grpSpPr>
        <p:sp>
          <p:nvSpPr>
            <p:cNvPr id="11209" name="Google Shape;11209;p6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62"/>
          <p:cNvGrpSpPr/>
          <p:nvPr/>
        </p:nvGrpSpPr>
        <p:grpSpPr>
          <a:xfrm>
            <a:off x="3967213" y="3356947"/>
            <a:ext cx="368185" cy="354753"/>
            <a:chOff x="3967213" y="3356947"/>
            <a:chExt cx="368185" cy="354753"/>
          </a:xfrm>
        </p:grpSpPr>
        <p:sp>
          <p:nvSpPr>
            <p:cNvPr id="11217" name="Google Shape;11217;p6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2"/>
          <p:cNvGrpSpPr/>
          <p:nvPr/>
        </p:nvGrpSpPr>
        <p:grpSpPr>
          <a:xfrm>
            <a:off x="871254" y="3360146"/>
            <a:ext cx="285183" cy="347023"/>
            <a:chOff x="871254" y="3360146"/>
            <a:chExt cx="285183" cy="347023"/>
          </a:xfrm>
        </p:grpSpPr>
        <p:sp>
          <p:nvSpPr>
            <p:cNvPr id="11223" name="Google Shape;11223;p6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62"/>
          <p:cNvGrpSpPr/>
          <p:nvPr/>
        </p:nvGrpSpPr>
        <p:grpSpPr>
          <a:xfrm>
            <a:off x="2665165" y="3360146"/>
            <a:ext cx="281794" cy="349684"/>
            <a:chOff x="2665165" y="3360146"/>
            <a:chExt cx="281794" cy="349684"/>
          </a:xfrm>
        </p:grpSpPr>
        <p:sp>
          <p:nvSpPr>
            <p:cNvPr id="11228" name="Google Shape;11228;p6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62"/>
          <p:cNvGrpSpPr/>
          <p:nvPr/>
        </p:nvGrpSpPr>
        <p:grpSpPr>
          <a:xfrm>
            <a:off x="7156344" y="3347696"/>
            <a:ext cx="264465" cy="353074"/>
            <a:chOff x="7156344" y="3347696"/>
            <a:chExt cx="264465" cy="353074"/>
          </a:xfrm>
        </p:grpSpPr>
        <p:sp>
          <p:nvSpPr>
            <p:cNvPr id="11234" name="Google Shape;11234;p6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62"/>
          <p:cNvGrpSpPr/>
          <p:nvPr/>
        </p:nvGrpSpPr>
        <p:grpSpPr>
          <a:xfrm>
            <a:off x="6703732" y="3346936"/>
            <a:ext cx="264813" cy="352693"/>
            <a:chOff x="6703732" y="3346936"/>
            <a:chExt cx="264813" cy="352693"/>
          </a:xfrm>
        </p:grpSpPr>
        <p:sp>
          <p:nvSpPr>
            <p:cNvPr id="11240" name="Google Shape;11240;p6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62"/>
          <p:cNvGrpSpPr/>
          <p:nvPr/>
        </p:nvGrpSpPr>
        <p:grpSpPr>
          <a:xfrm>
            <a:off x="6252228" y="3346936"/>
            <a:ext cx="265193" cy="352693"/>
            <a:chOff x="6252228" y="3346936"/>
            <a:chExt cx="265193" cy="352693"/>
          </a:xfrm>
        </p:grpSpPr>
        <p:sp>
          <p:nvSpPr>
            <p:cNvPr id="11246" name="Google Shape;11246;p6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2"/>
          <p:cNvGrpSpPr/>
          <p:nvPr/>
        </p:nvGrpSpPr>
        <p:grpSpPr>
          <a:xfrm>
            <a:off x="5801105" y="3347696"/>
            <a:ext cx="264813" cy="351933"/>
            <a:chOff x="5801105" y="3347696"/>
            <a:chExt cx="264813" cy="351933"/>
          </a:xfrm>
        </p:grpSpPr>
        <p:sp>
          <p:nvSpPr>
            <p:cNvPr id="11250" name="Google Shape;11250;p6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62"/>
          <p:cNvGrpSpPr/>
          <p:nvPr/>
        </p:nvGrpSpPr>
        <p:grpSpPr>
          <a:xfrm>
            <a:off x="5349253" y="3346936"/>
            <a:ext cx="265922" cy="352693"/>
            <a:chOff x="5349253" y="3346936"/>
            <a:chExt cx="265922" cy="352693"/>
          </a:xfrm>
        </p:grpSpPr>
        <p:sp>
          <p:nvSpPr>
            <p:cNvPr id="11255" name="Google Shape;11255;p6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2"/>
          <p:cNvGrpSpPr/>
          <p:nvPr/>
        </p:nvGrpSpPr>
        <p:grpSpPr>
          <a:xfrm>
            <a:off x="4907159" y="3346936"/>
            <a:ext cx="264845" cy="354214"/>
            <a:chOff x="4907159" y="3346936"/>
            <a:chExt cx="264845" cy="354214"/>
          </a:xfrm>
        </p:grpSpPr>
        <p:sp>
          <p:nvSpPr>
            <p:cNvPr id="11262" name="Google Shape;11262;p6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62"/>
          <p:cNvGrpSpPr/>
          <p:nvPr/>
        </p:nvGrpSpPr>
        <p:grpSpPr>
          <a:xfrm>
            <a:off x="8048421" y="3334486"/>
            <a:ext cx="276503" cy="369674"/>
            <a:chOff x="8048421" y="3334486"/>
            <a:chExt cx="276503" cy="369674"/>
          </a:xfrm>
        </p:grpSpPr>
        <p:sp>
          <p:nvSpPr>
            <p:cNvPr id="11265" name="Google Shape;11265;p6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62"/>
          <p:cNvGrpSpPr/>
          <p:nvPr/>
        </p:nvGrpSpPr>
        <p:grpSpPr>
          <a:xfrm>
            <a:off x="7575787" y="3329955"/>
            <a:ext cx="295384" cy="376834"/>
            <a:chOff x="7575787" y="3329955"/>
            <a:chExt cx="295384" cy="376834"/>
          </a:xfrm>
        </p:grpSpPr>
        <p:sp>
          <p:nvSpPr>
            <p:cNvPr id="11272" name="Google Shape;11272;p6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2"/>
          <p:cNvGrpSpPr/>
          <p:nvPr/>
        </p:nvGrpSpPr>
        <p:grpSpPr>
          <a:xfrm>
            <a:off x="864062" y="2884503"/>
            <a:ext cx="264084" cy="347783"/>
            <a:chOff x="864062" y="2884503"/>
            <a:chExt cx="264084" cy="347783"/>
          </a:xfrm>
        </p:grpSpPr>
        <p:sp>
          <p:nvSpPr>
            <p:cNvPr id="11279" name="Google Shape;11279;p6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62"/>
          <p:cNvGrpSpPr/>
          <p:nvPr/>
        </p:nvGrpSpPr>
        <p:grpSpPr>
          <a:xfrm>
            <a:off x="3978523" y="2884661"/>
            <a:ext cx="348955" cy="346516"/>
            <a:chOff x="3978523" y="2884661"/>
            <a:chExt cx="348955" cy="346516"/>
          </a:xfrm>
        </p:grpSpPr>
        <p:sp>
          <p:nvSpPr>
            <p:cNvPr id="11290" name="Google Shape;11290;p6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62"/>
          <p:cNvGrpSpPr/>
          <p:nvPr/>
        </p:nvGrpSpPr>
        <p:grpSpPr>
          <a:xfrm>
            <a:off x="3527780" y="2885263"/>
            <a:ext cx="347435" cy="345534"/>
            <a:chOff x="3527780" y="2885263"/>
            <a:chExt cx="347435" cy="345534"/>
          </a:xfrm>
        </p:grpSpPr>
        <p:sp>
          <p:nvSpPr>
            <p:cNvPr id="11299" name="Google Shape;11299;p6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62"/>
          <p:cNvGrpSpPr/>
          <p:nvPr/>
        </p:nvGrpSpPr>
        <p:grpSpPr>
          <a:xfrm>
            <a:off x="2239671" y="2884503"/>
            <a:ext cx="218053" cy="348543"/>
            <a:chOff x="2239671" y="2884503"/>
            <a:chExt cx="218053" cy="348543"/>
          </a:xfrm>
        </p:grpSpPr>
        <p:sp>
          <p:nvSpPr>
            <p:cNvPr id="11323" name="Google Shape;11323;p6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62"/>
          <p:cNvGrpSpPr/>
          <p:nvPr/>
        </p:nvGrpSpPr>
        <p:grpSpPr>
          <a:xfrm>
            <a:off x="2691555" y="2884503"/>
            <a:ext cx="215044" cy="348924"/>
            <a:chOff x="2691555" y="2884503"/>
            <a:chExt cx="215044" cy="348924"/>
          </a:xfrm>
        </p:grpSpPr>
        <p:sp>
          <p:nvSpPr>
            <p:cNvPr id="11329" name="Google Shape;11329;p6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62"/>
          <p:cNvGrpSpPr/>
          <p:nvPr/>
        </p:nvGrpSpPr>
        <p:grpSpPr>
          <a:xfrm>
            <a:off x="1770459" y="2884503"/>
            <a:ext cx="254644" cy="348828"/>
            <a:chOff x="1770459" y="2884503"/>
            <a:chExt cx="254644" cy="348828"/>
          </a:xfrm>
        </p:grpSpPr>
        <p:sp>
          <p:nvSpPr>
            <p:cNvPr id="11333" name="Google Shape;11333;p6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62"/>
          <p:cNvGrpSpPr/>
          <p:nvPr/>
        </p:nvGrpSpPr>
        <p:grpSpPr>
          <a:xfrm>
            <a:off x="1317466" y="2884883"/>
            <a:ext cx="258382" cy="348543"/>
            <a:chOff x="1317466" y="2884883"/>
            <a:chExt cx="258382" cy="348543"/>
          </a:xfrm>
        </p:grpSpPr>
        <p:sp>
          <p:nvSpPr>
            <p:cNvPr id="11342" name="Google Shape;11342;p6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2"/>
          <p:cNvGrpSpPr/>
          <p:nvPr/>
        </p:nvGrpSpPr>
        <p:grpSpPr>
          <a:xfrm>
            <a:off x="3121167" y="2884883"/>
            <a:ext cx="258414" cy="348543"/>
            <a:chOff x="3121167" y="2884883"/>
            <a:chExt cx="258414" cy="348543"/>
          </a:xfrm>
        </p:grpSpPr>
        <p:sp>
          <p:nvSpPr>
            <p:cNvPr id="11351" name="Google Shape;11351;p6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62"/>
          <p:cNvGrpSpPr/>
          <p:nvPr/>
        </p:nvGrpSpPr>
        <p:grpSpPr>
          <a:xfrm>
            <a:off x="4899999" y="2882095"/>
            <a:ext cx="271244" cy="346801"/>
            <a:chOff x="4899999" y="2882095"/>
            <a:chExt cx="271244" cy="346801"/>
          </a:xfrm>
        </p:grpSpPr>
        <p:sp>
          <p:nvSpPr>
            <p:cNvPr id="11360" name="Google Shape;11360;p6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62"/>
          <p:cNvGrpSpPr/>
          <p:nvPr/>
        </p:nvGrpSpPr>
        <p:grpSpPr>
          <a:xfrm>
            <a:off x="7162775" y="2881113"/>
            <a:ext cx="259523" cy="346294"/>
            <a:chOff x="7162775" y="2881113"/>
            <a:chExt cx="259523" cy="346294"/>
          </a:xfrm>
        </p:grpSpPr>
        <p:sp>
          <p:nvSpPr>
            <p:cNvPr id="11371" name="Google Shape;11371;p6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62"/>
          <p:cNvGrpSpPr/>
          <p:nvPr/>
        </p:nvGrpSpPr>
        <p:grpSpPr>
          <a:xfrm>
            <a:off x="6709751" y="2881842"/>
            <a:ext cx="261075" cy="347815"/>
            <a:chOff x="6709751" y="2881842"/>
            <a:chExt cx="261075" cy="347815"/>
          </a:xfrm>
        </p:grpSpPr>
        <p:sp>
          <p:nvSpPr>
            <p:cNvPr id="11378" name="Google Shape;11378;p6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2"/>
          <p:cNvGrpSpPr/>
          <p:nvPr/>
        </p:nvGrpSpPr>
        <p:grpSpPr>
          <a:xfrm>
            <a:off x="5807156" y="2881113"/>
            <a:ext cx="261043" cy="348163"/>
            <a:chOff x="5807156" y="2881113"/>
            <a:chExt cx="261043" cy="348163"/>
          </a:xfrm>
        </p:grpSpPr>
        <p:sp>
          <p:nvSpPr>
            <p:cNvPr id="11385" name="Google Shape;11385;p6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62"/>
          <p:cNvGrpSpPr/>
          <p:nvPr/>
        </p:nvGrpSpPr>
        <p:grpSpPr>
          <a:xfrm>
            <a:off x="5355653" y="2881493"/>
            <a:ext cx="262184" cy="346643"/>
            <a:chOff x="5355653" y="2881493"/>
            <a:chExt cx="262184" cy="346643"/>
          </a:xfrm>
        </p:grpSpPr>
        <p:sp>
          <p:nvSpPr>
            <p:cNvPr id="11391" name="Google Shape;11391;p6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2"/>
          <p:cNvGrpSpPr/>
          <p:nvPr/>
        </p:nvGrpSpPr>
        <p:grpSpPr>
          <a:xfrm>
            <a:off x="8055961" y="2881842"/>
            <a:ext cx="260283" cy="345914"/>
            <a:chOff x="8055961" y="2881842"/>
            <a:chExt cx="260283" cy="345914"/>
          </a:xfrm>
        </p:grpSpPr>
        <p:sp>
          <p:nvSpPr>
            <p:cNvPr id="11397" name="Google Shape;11397;p6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62"/>
          <p:cNvGrpSpPr/>
          <p:nvPr/>
        </p:nvGrpSpPr>
        <p:grpSpPr>
          <a:xfrm>
            <a:off x="7609368" y="2893912"/>
            <a:ext cx="264813" cy="353105"/>
            <a:chOff x="7609368" y="2893912"/>
            <a:chExt cx="264813" cy="353105"/>
          </a:xfrm>
        </p:grpSpPr>
        <p:sp>
          <p:nvSpPr>
            <p:cNvPr id="11402" name="Google Shape;11402;p6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62"/>
          <p:cNvGrpSpPr/>
          <p:nvPr/>
        </p:nvGrpSpPr>
        <p:grpSpPr>
          <a:xfrm>
            <a:off x="6248458" y="2869772"/>
            <a:ext cx="270864" cy="360645"/>
            <a:chOff x="6248458" y="2869772"/>
            <a:chExt cx="270864" cy="360645"/>
          </a:xfrm>
        </p:grpSpPr>
        <p:sp>
          <p:nvSpPr>
            <p:cNvPr id="11409" name="Google Shape;11409;p6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62"/>
          <p:cNvGrpSpPr/>
          <p:nvPr/>
        </p:nvGrpSpPr>
        <p:grpSpPr>
          <a:xfrm>
            <a:off x="3075928" y="2445798"/>
            <a:ext cx="363243" cy="300675"/>
            <a:chOff x="3075928" y="2445798"/>
            <a:chExt cx="363243" cy="300675"/>
          </a:xfrm>
        </p:grpSpPr>
        <p:sp>
          <p:nvSpPr>
            <p:cNvPr id="11415" name="Google Shape;11415;p6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6" name="Google Shape;11426;p62"/>
          <p:cNvGrpSpPr/>
          <p:nvPr/>
        </p:nvGrpSpPr>
        <p:grpSpPr>
          <a:xfrm>
            <a:off x="2633105" y="2431859"/>
            <a:ext cx="363243" cy="328585"/>
            <a:chOff x="2633105" y="2431859"/>
            <a:chExt cx="363243" cy="328585"/>
          </a:xfrm>
        </p:grpSpPr>
        <p:sp>
          <p:nvSpPr>
            <p:cNvPr id="11427" name="Google Shape;11427;p6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62"/>
          <p:cNvGrpSpPr/>
          <p:nvPr/>
        </p:nvGrpSpPr>
        <p:grpSpPr>
          <a:xfrm>
            <a:off x="2189142" y="2421310"/>
            <a:ext cx="365904" cy="350064"/>
            <a:chOff x="2189142" y="2421310"/>
            <a:chExt cx="365904" cy="350064"/>
          </a:xfrm>
        </p:grpSpPr>
        <p:sp>
          <p:nvSpPr>
            <p:cNvPr id="11436" name="Google Shape;11436;p6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5" name="Google Shape;11445;p62"/>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6" name="Google Shape;11446;p62"/>
          <p:cNvGrpSpPr/>
          <p:nvPr/>
        </p:nvGrpSpPr>
        <p:grpSpPr>
          <a:xfrm>
            <a:off x="3961923" y="2486317"/>
            <a:ext cx="364415" cy="220936"/>
            <a:chOff x="3961923" y="2486317"/>
            <a:chExt cx="364415" cy="220936"/>
          </a:xfrm>
        </p:grpSpPr>
        <p:sp>
          <p:nvSpPr>
            <p:cNvPr id="11447" name="Google Shape;11447;p6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1" name="Google Shape;11451;p62"/>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2" name="Google Shape;11452;p62"/>
          <p:cNvGrpSpPr/>
          <p:nvPr/>
        </p:nvGrpSpPr>
        <p:grpSpPr>
          <a:xfrm>
            <a:off x="1303876" y="2419377"/>
            <a:ext cx="363275" cy="354626"/>
            <a:chOff x="1303876" y="2419377"/>
            <a:chExt cx="363275" cy="354626"/>
          </a:xfrm>
        </p:grpSpPr>
        <p:sp>
          <p:nvSpPr>
            <p:cNvPr id="11453" name="Google Shape;11453;p6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62"/>
          <p:cNvGrpSpPr/>
          <p:nvPr/>
        </p:nvGrpSpPr>
        <p:grpSpPr>
          <a:xfrm>
            <a:off x="861053" y="2414910"/>
            <a:ext cx="362134" cy="363623"/>
            <a:chOff x="861053" y="2414910"/>
            <a:chExt cx="362134" cy="363623"/>
          </a:xfrm>
        </p:grpSpPr>
        <p:sp>
          <p:nvSpPr>
            <p:cNvPr id="11462" name="Google Shape;11462;p6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2"/>
          <p:cNvGrpSpPr/>
          <p:nvPr/>
        </p:nvGrpSpPr>
        <p:grpSpPr>
          <a:xfrm>
            <a:off x="7594288" y="2415259"/>
            <a:ext cx="279513" cy="355735"/>
            <a:chOff x="7594288" y="2415259"/>
            <a:chExt cx="279513" cy="355735"/>
          </a:xfrm>
        </p:grpSpPr>
        <p:sp>
          <p:nvSpPr>
            <p:cNvPr id="11468" name="Google Shape;11468;p6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2"/>
          <p:cNvGrpSpPr/>
          <p:nvPr/>
        </p:nvGrpSpPr>
        <p:grpSpPr>
          <a:xfrm>
            <a:off x="7145794" y="2415639"/>
            <a:ext cx="278784" cy="355735"/>
            <a:chOff x="7145794" y="2415639"/>
            <a:chExt cx="278784" cy="355735"/>
          </a:xfrm>
        </p:grpSpPr>
        <p:sp>
          <p:nvSpPr>
            <p:cNvPr id="11475" name="Google Shape;11475;p6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62"/>
          <p:cNvGrpSpPr/>
          <p:nvPr/>
        </p:nvGrpSpPr>
        <p:grpSpPr>
          <a:xfrm>
            <a:off x="6698441" y="2414530"/>
            <a:ext cx="277644" cy="357984"/>
            <a:chOff x="6698441" y="2414530"/>
            <a:chExt cx="277644" cy="357984"/>
          </a:xfrm>
        </p:grpSpPr>
        <p:sp>
          <p:nvSpPr>
            <p:cNvPr id="11486" name="Google Shape;11486;p6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62"/>
          <p:cNvGrpSpPr/>
          <p:nvPr/>
        </p:nvGrpSpPr>
        <p:grpSpPr>
          <a:xfrm>
            <a:off x="4897750" y="2415639"/>
            <a:ext cx="279513" cy="357255"/>
            <a:chOff x="4897750" y="2415639"/>
            <a:chExt cx="279513" cy="357255"/>
          </a:xfrm>
        </p:grpSpPr>
        <p:sp>
          <p:nvSpPr>
            <p:cNvPr id="11493" name="Google Shape;11493;p6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2"/>
          <p:cNvGrpSpPr/>
          <p:nvPr/>
        </p:nvGrpSpPr>
        <p:grpSpPr>
          <a:xfrm>
            <a:off x="5812066" y="2416019"/>
            <a:ext cx="264813" cy="353454"/>
            <a:chOff x="5812066" y="2416019"/>
            <a:chExt cx="264813" cy="353454"/>
          </a:xfrm>
        </p:grpSpPr>
        <p:sp>
          <p:nvSpPr>
            <p:cNvPr id="11502" name="Google Shape;11502;p6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2"/>
          <p:cNvGrpSpPr/>
          <p:nvPr/>
        </p:nvGrpSpPr>
        <p:grpSpPr>
          <a:xfrm>
            <a:off x="8054820" y="2416399"/>
            <a:ext cx="264433" cy="353454"/>
            <a:chOff x="8054820" y="2416399"/>
            <a:chExt cx="264433" cy="353454"/>
          </a:xfrm>
        </p:grpSpPr>
        <p:sp>
          <p:nvSpPr>
            <p:cNvPr id="11510" name="Google Shape;11510;p6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62"/>
          <p:cNvGrpSpPr/>
          <p:nvPr/>
        </p:nvGrpSpPr>
        <p:grpSpPr>
          <a:xfrm>
            <a:off x="5356413" y="2413390"/>
            <a:ext cx="271212" cy="361374"/>
            <a:chOff x="5356413" y="2413390"/>
            <a:chExt cx="271212" cy="361374"/>
          </a:xfrm>
        </p:grpSpPr>
        <p:sp>
          <p:nvSpPr>
            <p:cNvPr id="11517" name="Google Shape;11517;p6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62"/>
          <p:cNvGrpSpPr/>
          <p:nvPr/>
        </p:nvGrpSpPr>
        <p:grpSpPr>
          <a:xfrm>
            <a:off x="6255238" y="2412249"/>
            <a:ext cx="271244" cy="360994"/>
            <a:chOff x="6255238" y="2412249"/>
            <a:chExt cx="271244" cy="360994"/>
          </a:xfrm>
        </p:grpSpPr>
        <p:sp>
          <p:nvSpPr>
            <p:cNvPr id="11523" name="Google Shape;11523;p6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2"/>
          <p:cNvGrpSpPr/>
          <p:nvPr/>
        </p:nvGrpSpPr>
        <p:grpSpPr>
          <a:xfrm>
            <a:off x="2185372" y="1957799"/>
            <a:ext cx="366664" cy="366981"/>
            <a:chOff x="2185372" y="1957799"/>
            <a:chExt cx="366664" cy="366981"/>
          </a:xfrm>
        </p:grpSpPr>
        <p:sp>
          <p:nvSpPr>
            <p:cNvPr id="11530" name="Google Shape;11530;p6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62"/>
          <p:cNvGrpSpPr/>
          <p:nvPr/>
        </p:nvGrpSpPr>
        <p:grpSpPr>
          <a:xfrm>
            <a:off x="1737258" y="1988371"/>
            <a:ext cx="370814" cy="307359"/>
            <a:chOff x="1737258" y="1988371"/>
            <a:chExt cx="370814" cy="307359"/>
          </a:xfrm>
        </p:grpSpPr>
        <p:sp>
          <p:nvSpPr>
            <p:cNvPr id="11539" name="Google Shape;11539;p6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2"/>
          <p:cNvGrpSpPr/>
          <p:nvPr/>
        </p:nvGrpSpPr>
        <p:grpSpPr>
          <a:xfrm>
            <a:off x="848983" y="1989511"/>
            <a:ext cx="369294" cy="304350"/>
            <a:chOff x="848983" y="1989511"/>
            <a:chExt cx="369294" cy="304350"/>
          </a:xfrm>
        </p:grpSpPr>
        <p:sp>
          <p:nvSpPr>
            <p:cNvPr id="11544" name="Google Shape;11544;p6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62"/>
          <p:cNvGrpSpPr/>
          <p:nvPr/>
        </p:nvGrpSpPr>
        <p:grpSpPr>
          <a:xfrm>
            <a:off x="3074027" y="1983777"/>
            <a:ext cx="380604" cy="313854"/>
            <a:chOff x="3074027" y="1983777"/>
            <a:chExt cx="380604" cy="313854"/>
          </a:xfrm>
        </p:grpSpPr>
        <p:sp>
          <p:nvSpPr>
            <p:cNvPr id="11550" name="Google Shape;11550;p6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62"/>
          <p:cNvGrpSpPr/>
          <p:nvPr/>
        </p:nvGrpSpPr>
        <p:grpSpPr>
          <a:xfrm>
            <a:off x="3522521" y="1975857"/>
            <a:ext cx="367013" cy="331278"/>
            <a:chOff x="3522521" y="1975857"/>
            <a:chExt cx="367013" cy="331278"/>
          </a:xfrm>
        </p:grpSpPr>
        <p:sp>
          <p:nvSpPr>
            <p:cNvPr id="11556" name="Google Shape;11556;p6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2"/>
          <p:cNvGrpSpPr/>
          <p:nvPr/>
        </p:nvGrpSpPr>
        <p:grpSpPr>
          <a:xfrm>
            <a:off x="2630824" y="1976966"/>
            <a:ext cx="368185" cy="330454"/>
            <a:chOff x="2630824" y="1976966"/>
            <a:chExt cx="368185" cy="330454"/>
          </a:xfrm>
        </p:grpSpPr>
        <p:sp>
          <p:nvSpPr>
            <p:cNvPr id="11564" name="Google Shape;11564;p6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62"/>
          <p:cNvGrpSpPr/>
          <p:nvPr/>
        </p:nvGrpSpPr>
        <p:grpSpPr>
          <a:xfrm>
            <a:off x="1293706" y="1966416"/>
            <a:ext cx="369294" cy="350444"/>
            <a:chOff x="1293706" y="1966416"/>
            <a:chExt cx="369294" cy="350444"/>
          </a:xfrm>
        </p:grpSpPr>
        <p:sp>
          <p:nvSpPr>
            <p:cNvPr id="11573" name="Google Shape;11573;p6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62"/>
          <p:cNvGrpSpPr/>
          <p:nvPr/>
        </p:nvGrpSpPr>
        <p:grpSpPr>
          <a:xfrm>
            <a:off x="3967213" y="1975477"/>
            <a:ext cx="368185" cy="331816"/>
            <a:chOff x="3967213" y="1975477"/>
            <a:chExt cx="368185" cy="331816"/>
          </a:xfrm>
        </p:grpSpPr>
        <p:sp>
          <p:nvSpPr>
            <p:cNvPr id="11582" name="Google Shape;11582;p6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2"/>
          <p:cNvGrpSpPr/>
          <p:nvPr/>
        </p:nvGrpSpPr>
        <p:grpSpPr>
          <a:xfrm>
            <a:off x="8047661" y="1969046"/>
            <a:ext cx="279132" cy="356875"/>
            <a:chOff x="8047661" y="1969046"/>
            <a:chExt cx="279132" cy="356875"/>
          </a:xfrm>
        </p:grpSpPr>
        <p:sp>
          <p:nvSpPr>
            <p:cNvPr id="11586" name="Google Shape;11586;p6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62"/>
          <p:cNvGrpSpPr/>
          <p:nvPr/>
        </p:nvGrpSpPr>
        <p:grpSpPr>
          <a:xfrm>
            <a:off x="7596157" y="1968159"/>
            <a:ext cx="279544" cy="358142"/>
            <a:chOff x="7596157" y="1968159"/>
            <a:chExt cx="279544" cy="358142"/>
          </a:xfrm>
        </p:grpSpPr>
        <p:sp>
          <p:nvSpPr>
            <p:cNvPr id="11591" name="Google Shape;11591;p6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62"/>
          <p:cNvGrpSpPr/>
          <p:nvPr/>
        </p:nvGrpSpPr>
        <p:grpSpPr>
          <a:xfrm>
            <a:off x="7147315" y="1969046"/>
            <a:ext cx="279513" cy="357636"/>
            <a:chOff x="7147315" y="1969046"/>
            <a:chExt cx="279513" cy="357636"/>
          </a:xfrm>
        </p:grpSpPr>
        <p:sp>
          <p:nvSpPr>
            <p:cNvPr id="11598" name="Google Shape;11598;p6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62"/>
          <p:cNvGrpSpPr/>
          <p:nvPr/>
        </p:nvGrpSpPr>
        <p:grpSpPr>
          <a:xfrm>
            <a:off x="6697681" y="1968317"/>
            <a:ext cx="280305" cy="359093"/>
            <a:chOff x="6697681" y="1968317"/>
            <a:chExt cx="280305" cy="359093"/>
          </a:xfrm>
        </p:grpSpPr>
        <p:sp>
          <p:nvSpPr>
            <p:cNvPr id="11606" name="Google Shape;11606;p6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62"/>
          <p:cNvGrpSpPr/>
          <p:nvPr/>
        </p:nvGrpSpPr>
        <p:grpSpPr>
          <a:xfrm>
            <a:off x="6248839" y="1967937"/>
            <a:ext cx="280273" cy="358744"/>
            <a:chOff x="6248839" y="1967937"/>
            <a:chExt cx="280273" cy="358744"/>
          </a:xfrm>
        </p:grpSpPr>
        <p:sp>
          <p:nvSpPr>
            <p:cNvPr id="11614" name="Google Shape;11614;p6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62"/>
          <p:cNvGrpSpPr/>
          <p:nvPr/>
        </p:nvGrpSpPr>
        <p:grpSpPr>
          <a:xfrm>
            <a:off x="5801485" y="1969046"/>
            <a:ext cx="279164" cy="357794"/>
            <a:chOff x="5801485" y="1969046"/>
            <a:chExt cx="279164" cy="357794"/>
          </a:xfrm>
        </p:grpSpPr>
        <p:sp>
          <p:nvSpPr>
            <p:cNvPr id="11621" name="Google Shape;11621;p6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62"/>
          <p:cNvGrpSpPr/>
          <p:nvPr/>
        </p:nvGrpSpPr>
        <p:grpSpPr>
          <a:xfrm>
            <a:off x="5352643" y="1969046"/>
            <a:ext cx="278404" cy="358364"/>
            <a:chOff x="5352643" y="1969046"/>
            <a:chExt cx="278404" cy="358364"/>
          </a:xfrm>
        </p:grpSpPr>
        <p:sp>
          <p:nvSpPr>
            <p:cNvPr id="11635" name="Google Shape;11635;p6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2"/>
          <p:cNvGrpSpPr/>
          <p:nvPr/>
        </p:nvGrpSpPr>
        <p:grpSpPr>
          <a:xfrm>
            <a:off x="4897750" y="1968317"/>
            <a:ext cx="279132" cy="358364"/>
            <a:chOff x="4897750" y="1968317"/>
            <a:chExt cx="279132" cy="358364"/>
          </a:xfrm>
        </p:grpSpPr>
        <p:sp>
          <p:nvSpPr>
            <p:cNvPr id="11640" name="Google Shape;11640;p6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3" name="Google Shape;11653;p62"/>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4" name="Google Shape;11654;p62"/>
          <p:cNvGrpSpPr/>
          <p:nvPr/>
        </p:nvGrpSpPr>
        <p:grpSpPr>
          <a:xfrm>
            <a:off x="1767449" y="1513044"/>
            <a:ext cx="324403" cy="347783"/>
            <a:chOff x="1767449" y="1513044"/>
            <a:chExt cx="324403" cy="347783"/>
          </a:xfrm>
        </p:grpSpPr>
        <p:sp>
          <p:nvSpPr>
            <p:cNvPr id="11655" name="Google Shape;11655;p6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62"/>
          <p:cNvGrpSpPr/>
          <p:nvPr/>
        </p:nvGrpSpPr>
        <p:grpSpPr>
          <a:xfrm>
            <a:off x="4007193" y="1512727"/>
            <a:ext cx="320633" cy="348100"/>
            <a:chOff x="4007193" y="1512727"/>
            <a:chExt cx="320633" cy="348100"/>
          </a:xfrm>
        </p:grpSpPr>
        <p:sp>
          <p:nvSpPr>
            <p:cNvPr id="11665" name="Google Shape;11665;p6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62"/>
          <p:cNvGrpSpPr/>
          <p:nvPr/>
        </p:nvGrpSpPr>
        <p:grpSpPr>
          <a:xfrm>
            <a:off x="3530425" y="1508747"/>
            <a:ext cx="368175" cy="344594"/>
            <a:chOff x="3530425" y="1508747"/>
            <a:chExt cx="368175" cy="344594"/>
          </a:xfrm>
        </p:grpSpPr>
        <p:sp>
          <p:nvSpPr>
            <p:cNvPr id="11671" name="Google Shape;11671;p6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62"/>
          <p:cNvGrpSpPr/>
          <p:nvPr/>
        </p:nvGrpSpPr>
        <p:grpSpPr>
          <a:xfrm>
            <a:off x="3127598" y="1513234"/>
            <a:ext cx="289714" cy="347593"/>
            <a:chOff x="3127598" y="1513234"/>
            <a:chExt cx="289714" cy="347593"/>
          </a:xfrm>
        </p:grpSpPr>
        <p:sp>
          <p:nvSpPr>
            <p:cNvPr id="11676" name="Google Shape;11676;p6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62"/>
          <p:cNvGrpSpPr/>
          <p:nvPr/>
        </p:nvGrpSpPr>
        <p:grpSpPr>
          <a:xfrm>
            <a:off x="2662884" y="1513044"/>
            <a:ext cx="322914" cy="348543"/>
            <a:chOff x="2662884" y="1513044"/>
            <a:chExt cx="322914" cy="348543"/>
          </a:xfrm>
        </p:grpSpPr>
        <p:sp>
          <p:nvSpPr>
            <p:cNvPr id="11682" name="Google Shape;11682;p6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2"/>
          <p:cNvGrpSpPr/>
          <p:nvPr/>
        </p:nvGrpSpPr>
        <p:grpSpPr>
          <a:xfrm>
            <a:off x="2232511" y="1512759"/>
            <a:ext cx="299534" cy="348068"/>
            <a:chOff x="2232511" y="1512759"/>
            <a:chExt cx="299534" cy="348068"/>
          </a:xfrm>
        </p:grpSpPr>
        <p:sp>
          <p:nvSpPr>
            <p:cNvPr id="11693" name="Google Shape;11693;p6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62"/>
          <p:cNvGrpSpPr/>
          <p:nvPr/>
        </p:nvGrpSpPr>
        <p:grpSpPr>
          <a:xfrm>
            <a:off x="1331406" y="1513361"/>
            <a:ext cx="301784" cy="348607"/>
            <a:chOff x="1331406" y="1513361"/>
            <a:chExt cx="301784" cy="348607"/>
          </a:xfrm>
        </p:grpSpPr>
        <p:sp>
          <p:nvSpPr>
            <p:cNvPr id="11705" name="Google Shape;11705;p6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62"/>
          <p:cNvGrpSpPr/>
          <p:nvPr/>
        </p:nvGrpSpPr>
        <p:grpSpPr>
          <a:xfrm>
            <a:off x="7144274" y="1500214"/>
            <a:ext cx="282174" cy="355735"/>
            <a:chOff x="7144274" y="1500214"/>
            <a:chExt cx="282174" cy="355735"/>
          </a:xfrm>
        </p:grpSpPr>
        <p:sp>
          <p:nvSpPr>
            <p:cNvPr id="11710" name="Google Shape;11710;p6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2"/>
          <p:cNvGrpSpPr/>
          <p:nvPr/>
        </p:nvGrpSpPr>
        <p:grpSpPr>
          <a:xfrm>
            <a:off x="6685262" y="1500214"/>
            <a:ext cx="289682" cy="354594"/>
            <a:chOff x="6685262" y="1500214"/>
            <a:chExt cx="289682" cy="354594"/>
          </a:xfrm>
        </p:grpSpPr>
        <p:sp>
          <p:nvSpPr>
            <p:cNvPr id="11717" name="Google Shape;11717;p6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62"/>
          <p:cNvGrpSpPr/>
          <p:nvPr/>
        </p:nvGrpSpPr>
        <p:grpSpPr>
          <a:xfrm>
            <a:off x="6200938" y="1500594"/>
            <a:ext cx="322154" cy="355355"/>
            <a:chOff x="6200938" y="1500594"/>
            <a:chExt cx="322154" cy="355355"/>
          </a:xfrm>
        </p:grpSpPr>
        <p:sp>
          <p:nvSpPr>
            <p:cNvPr id="11722" name="Google Shape;11722;p6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62"/>
          <p:cNvGrpSpPr/>
          <p:nvPr/>
        </p:nvGrpSpPr>
        <p:grpSpPr>
          <a:xfrm>
            <a:off x="5289631" y="1500214"/>
            <a:ext cx="332355" cy="354974"/>
            <a:chOff x="5289631" y="1500214"/>
            <a:chExt cx="332355" cy="354974"/>
          </a:xfrm>
        </p:grpSpPr>
        <p:sp>
          <p:nvSpPr>
            <p:cNvPr id="11728" name="Google Shape;11728;p6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62"/>
          <p:cNvGrpSpPr/>
          <p:nvPr/>
        </p:nvGrpSpPr>
        <p:grpSpPr>
          <a:xfrm>
            <a:off x="5748295" y="1499833"/>
            <a:ext cx="323294" cy="356115"/>
            <a:chOff x="5748295" y="1499833"/>
            <a:chExt cx="323294" cy="356115"/>
          </a:xfrm>
        </p:grpSpPr>
        <p:sp>
          <p:nvSpPr>
            <p:cNvPr id="11735" name="Google Shape;11735;p6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62"/>
          <p:cNvGrpSpPr/>
          <p:nvPr/>
        </p:nvGrpSpPr>
        <p:grpSpPr>
          <a:xfrm>
            <a:off x="8047661" y="1501037"/>
            <a:ext cx="278404" cy="355260"/>
            <a:chOff x="8047661" y="1501037"/>
            <a:chExt cx="278404" cy="355260"/>
          </a:xfrm>
        </p:grpSpPr>
        <p:sp>
          <p:nvSpPr>
            <p:cNvPr id="11743" name="Google Shape;11743;p6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62"/>
          <p:cNvGrpSpPr/>
          <p:nvPr/>
        </p:nvGrpSpPr>
        <p:grpSpPr>
          <a:xfrm>
            <a:off x="4903389" y="1500214"/>
            <a:ext cx="267854" cy="355735"/>
            <a:chOff x="4903389" y="1500214"/>
            <a:chExt cx="267854" cy="355735"/>
          </a:xfrm>
        </p:grpSpPr>
        <p:sp>
          <p:nvSpPr>
            <p:cNvPr id="11748" name="Google Shape;11748;p6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2"/>
          <p:cNvGrpSpPr/>
          <p:nvPr/>
        </p:nvGrpSpPr>
        <p:grpSpPr>
          <a:xfrm>
            <a:off x="7613518" y="1501354"/>
            <a:ext cx="264433" cy="353074"/>
            <a:chOff x="7613518" y="1501354"/>
            <a:chExt cx="264433" cy="353074"/>
          </a:xfrm>
        </p:grpSpPr>
        <p:sp>
          <p:nvSpPr>
            <p:cNvPr id="11754" name="Google Shape;11754;p6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63"/>
        <p:cNvGrpSpPr/>
        <p:nvPr/>
      </p:nvGrpSpPr>
      <p:grpSpPr>
        <a:xfrm>
          <a:off x="0" y="0"/>
          <a:ext cx="0" cy="0"/>
          <a:chOff x="0" y="0"/>
          <a:chExt cx="0" cy="0"/>
        </a:xfrm>
      </p:grpSpPr>
      <p:sp>
        <p:nvSpPr>
          <p:cNvPr id="11764" name="Google Shape;11764;p6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765" name="Google Shape;11765;p6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766" name="Google Shape;11766;p63"/>
          <p:cNvGrpSpPr/>
          <p:nvPr/>
        </p:nvGrpSpPr>
        <p:grpSpPr>
          <a:xfrm>
            <a:off x="1757085" y="1500675"/>
            <a:ext cx="371069" cy="359396"/>
            <a:chOff x="1757085" y="1500675"/>
            <a:chExt cx="371069" cy="359396"/>
          </a:xfrm>
        </p:grpSpPr>
        <p:sp>
          <p:nvSpPr>
            <p:cNvPr id="11767" name="Google Shape;11767;p6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3"/>
          <p:cNvGrpSpPr/>
          <p:nvPr/>
        </p:nvGrpSpPr>
        <p:grpSpPr>
          <a:xfrm>
            <a:off x="2774209" y="1954691"/>
            <a:ext cx="116693" cy="374186"/>
            <a:chOff x="2774209" y="1954691"/>
            <a:chExt cx="116693" cy="374186"/>
          </a:xfrm>
        </p:grpSpPr>
        <p:sp>
          <p:nvSpPr>
            <p:cNvPr id="11797" name="Google Shape;11797;p6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63"/>
          <p:cNvGrpSpPr/>
          <p:nvPr/>
        </p:nvGrpSpPr>
        <p:grpSpPr>
          <a:xfrm>
            <a:off x="4017435" y="1499912"/>
            <a:ext cx="315092" cy="359397"/>
            <a:chOff x="4017435" y="1499912"/>
            <a:chExt cx="315092" cy="359397"/>
          </a:xfrm>
        </p:grpSpPr>
        <p:sp>
          <p:nvSpPr>
            <p:cNvPr id="11800" name="Google Shape;11800;p6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3"/>
          <p:cNvGrpSpPr/>
          <p:nvPr/>
        </p:nvGrpSpPr>
        <p:grpSpPr>
          <a:xfrm>
            <a:off x="3963652" y="1999759"/>
            <a:ext cx="374154" cy="284050"/>
            <a:chOff x="3963652" y="1999759"/>
            <a:chExt cx="374154" cy="284050"/>
          </a:xfrm>
        </p:grpSpPr>
        <p:sp>
          <p:nvSpPr>
            <p:cNvPr id="11803" name="Google Shape;11803;p6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63"/>
          <p:cNvGrpSpPr/>
          <p:nvPr/>
        </p:nvGrpSpPr>
        <p:grpSpPr>
          <a:xfrm>
            <a:off x="1777536" y="2014866"/>
            <a:ext cx="376444" cy="253772"/>
            <a:chOff x="1777536" y="2014866"/>
            <a:chExt cx="376444" cy="253772"/>
          </a:xfrm>
        </p:grpSpPr>
        <p:sp>
          <p:nvSpPr>
            <p:cNvPr id="11807" name="Google Shape;11807;p6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63"/>
          <p:cNvGrpSpPr/>
          <p:nvPr/>
        </p:nvGrpSpPr>
        <p:grpSpPr>
          <a:xfrm>
            <a:off x="1309875" y="2057326"/>
            <a:ext cx="374154" cy="169680"/>
            <a:chOff x="1309875" y="2057326"/>
            <a:chExt cx="374154" cy="169680"/>
          </a:xfrm>
        </p:grpSpPr>
        <p:sp>
          <p:nvSpPr>
            <p:cNvPr id="11813" name="Google Shape;11813;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4" name="Google Shape;11824;p63"/>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5" name="Google Shape;11825;p63"/>
          <p:cNvGrpSpPr/>
          <p:nvPr/>
        </p:nvGrpSpPr>
        <p:grpSpPr>
          <a:xfrm>
            <a:off x="2347450" y="1954564"/>
            <a:ext cx="113639" cy="373168"/>
            <a:chOff x="2347450" y="1954564"/>
            <a:chExt cx="113639" cy="373168"/>
          </a:xfrm>
        </p:grpSpPr>
        <p:sp>
          <p:nvSpPr>
            <p:cNvPr id="11826" name="Google Shape;11826;p6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8" name="Google Shape;11828;p63"/>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9" name="Google Shape;11829;p63"/>
          <p:cNvGrpSpPr/>
          <p:nvPr/>
        </p:nvGrpSpPr>
        <p:grpSpPr>
          <a:xfrm>
            <a:off x="3110102" y="1499880"/>
            <a:ext cx="330613" cy="358379"/>
            <a:chOff x="3110102" y="1499880"/>
            <a:chExt cx="330613" cy="358379"/>
          </a:xfrm>
        </p:grpSpPr>
        <p:sp>
          <p:nvSpPr>
            <p:cNvPr id="11830" name="Google Shape;11830;p6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7" name="Google Shape;11837;p63"/>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8" name="Google Shape;11838;p63"/>
          <p:cNvGrpSpPr/>
          <p:nvPr/>
        </p:nvGrpSpPr>
        <p:grpSpPr>
          <a:xfrm>
            <a:off x="3485575" y="1999759"/>
            <a:ext cx="373772" cy="284050"/>
            <a:chOff x="3531200" y="1999759"/>
            <a:chExt cx="373772" cy="284050"/>
          </a:xfrm>
        </p:grpSpPr>
        <p:sp>
          <p:nvSpPr>
            <p:cNvPr id="11839" name="Google Shape;11839;p6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63"/>
          <p:cNvGrpSpPr/>
          <p:nvPr/>
        </p:nvGrpSpPr>
        <p:grpSpPr>
          <a:xfrm>
            <a:off x="2667058" y="1500293"/>
            <a:ext cx="330231" cy="359015"/>
            <a:chOff x="2667058" y="1500293"/>
            <a:chExt cx="330231" cy="359015"/>
          </a:xfrm>
        </p:grpSpPr>
        <p:sp>
          <p:nvSpPr>
            <p:cNvPr id="11844" name="Google Shape;11844;p6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63"/>
          <p:cNvGrpSpPr/>
          <p:nvPr/>
        </p:nvGrpSpPr>
        <p:grpSpPr>
          <a:xfrm>
            <a:off x="3567553" y="1499912"/>
            <a:ext cx="320022" cy="359778"/>
            <a:chOff x="3567553" y="1499912"/>
            <a:chExt cx="320022" cy="359778"/>
          </a:xfrm>
        </p:grpSpPr>
        <p:sp>
          <p:nvSpPr>
            <p:cNvPr id="11863" name="Google Shape;11863;p6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63"/>
          <p:cNvGrpSpPr/>
          <p:nvPr/>
        </p:nvGrpSpPr>
        <p:grpSpPr>
          <a:xfrm>
            <a:off x="1309875" y="1499912"/>
            <a:ext cx="359015" cy="358633"/>
            <a:chOff x="1309875" y="1499912"/>
            <a:chExt cx="359015" cy="358633"/>
          </a:xfrm>
        </p:grpSpPr>
        <p:sp>
          <p:nvSpPr>
            <p:cNvPr id="11870" name="Google Shape;11870;p6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3"/>
          <p:cNvGrpSpPr/>
          <p:nvPr/>
        </p:nvGrpSpPr>
        <p:grpSpPr>
          <a:xfrm>
            <a:off x="2219466" y="1500293"/>
            <a:ext cx="330613" cy="359015"/>
            <a:chOff x="2219466" y="1500293"/>
            <a:chExt cx="330613" cy="359015"/>
          </a:xfrm>
        </p:grpSpPr>
        <p:sp>
          <p:nvSpPr>
            <p:cNvPr id="11880" name="Google Shape;11880;p6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3"/>
          <p:cNvGrpSpPr/>
          <p:nvPr/>
        </p:nvGrpSpPr>
        <p:grpSpPr>
          <a:xfrm>
            <a:off x="5343544" y="1509358"/>
            <a:ext cx="244676" cy="351095"/>
            <a:chOff x="5343544" y="1509358"/>
            <a:chExt cx="244676" cy="351095"/>
          </a:xfrm>
        </p:grpSpPr>
        <p:sp>
          <p:nvSpPr>
            <p:cNvPr id="11883" name="Google Shape;11883;p6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3"/>
          <p:cNvGrpSpPr/>
          <p:nvPr/>
        </p:nvGrpSpPr>
        <p:grpSpPr>
          <a:xfrm>
            <a:off x="4882340" y="1509358"/>
            <a:ext cx="246171" cy="351095"/>
            <a:chOff x="4882340" y="1509358"/>
            <a:chExt cx="246171" cy="351095"/>
          </a:xfrm>
        </p:grpSpPr>
        <p:sp>
          <p:nvSpPr>
            <p:cNvPr id="11887" name="Google Shape;11887;p6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63"/>
          <p:cNvGrpSpPr/>
          <p:nvPr/>
        </p:nvGrpSpPr>
        <p:grpSpPr>
          <a:xfrm>
            <a:off x="6273204" y="1509008"/>
            <a:ext cx="236343" cy="351445"/>
            <a:chOff x="6273204" y="1509008"/>
            <a:chExt cx="236343" cy="351445"/>
          </a:xfrm>
        </p:grpSpPr>
        <p:sp>
          <p:nvSpPr>
            <p:cNvPr id="11893" name="Google Shape;11893;p6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63"/>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6" name="Google Shape;11896;p63"/>
          <p:cNvGrpSpPr/>
          <p:nvPr/>
        </p:nvGrpSpPr>
        <p:grpSpPr>
          <a:xfrm>
            <a:off x="7219530" y="1508244"/>
            <a:ext cx="191625" cy="352209"/>
            <a:chOff x="7219530" y="1508244"/>
            <a:chExt cx="191625" cy="352209"/>
          </a:xfrm>
        </p:grpSpPr>
        <p:sp>
          <p:nvSpPr>
            <p:cNvPr id="11897" name="Google Shape;11897;p6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63"/>
          <p:cNvGrpSpPr/>
          <p:nvPr/>
        </p:nvGrpSpPr>
        <p:grpSpPr>
          <a:xfrm>
            <a:off x="7699309" y="1508626"/>
            <a:ext cx="154922" cy="351827"/>
            <a:chOff x="7699309" y="1508626"/>
            <a:chExt cx="154922" cy="351827"/>
          </a:xfrm>
        </p:grpSpPr>
        <p:sp>
          <p:nvSpPr>
            <p:cNvPr id="11900" name="Google Shape;11900;p6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63"/>
          <p:cNvGrpSpPr/>
          <p:nvPr/>
        </p:nvGrpSpPr>
        <p:grpSpPr>
          <a:xfrm>
            <a:off x="8161690" y="1509008"/>
            <a:ext cx="153396" cy="351064"/>
            <a:chOff x="8161690" y="1509008"/>
            <a:chExt cx="153396" cy="351064"/>
          </a:xfrm>
        </p:grpSpPr>
        <p:sp>
          <p:nvSpPr>
            <p:cNvPr id="11908" name="Google Shape;11908;p6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63"/>
          <p:cNvGrpSpPr/>
          <p:nvPr/>
        </p:nvGrpSpPr>
        <p:grpSpPr>
          <a:xfrm>
            <a:off x="6746940" y="1508881"/>
            <a:ext cx="213221" cy="352304"/>
            <a:chOff x="6746940" y="1508881"/>
            <a:chExt cx="213221" cy="352304"/>
          </a:xfrm>
        </p:grpSpPr>
        <p:sp>
          <p:nvSpPr>
            <p:cNvPr id="11913" name="Google Shape;11913;p6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63"/>
          <p:cNvGrpSpPr/>
          <p:nvPr/>
        </p:nvGrpSpPr>
        <p:grpSpPr>
          <a:xfrm>
            <a:off x="5770336" y="2007615"/>
            <a:ext cx="350682" cy="292097"/>
            <a:chOff x="5770336" y="2007615"/>
            <a:chExt cx="350682" cy="292097"/>
          </a:xfrm>
        </p:grpSpPr>
        <p:sp>
          <p:nvSpPr>
            <p:cNvPr id="11918" name="Google Shape;11918;p6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63"/>
          <p:cNvGrpSpPr/>
          <p:nvPr/>
        </p:nvGrpSpPr>
        <p:grpSpPr>
          <a:xfrm>
            <a:off x="5326878" y="1980358"/>
            <a:ext cx="350332" cy="346229"/>
            <a:chOff x="5326878" y="1980358"/>
            <a:chExt cx="350332" cy="346229"/>
          </a:xfrm>
        </p:grpSpPr>
        <p:sp>
          <p:nvSpPr>
            <p:cNvPr id="11923" name="Google Shape;11923;p6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7" name="Google Shape;11927;p63"/>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8" name="Google Shape;11928;p63"/>
          <p:cNvGrpSpPr/>
          <p:nvPr/>
        </p:nvGrpSpPr>
        <p:grpSpPr>
          <a:xfrm>
            <a:off x="4883835" y="1992571"/>
            <a:ext cx="350300" cy="323043"/>
            <a:chOff x="4883835" y="1992571"/>
            <a:chExt cx="350300" cy="323043"/>
          </a:xfrm>
        </p:grpSpPr>
        <p:sp>
          <p:nvSpPr>
            <p:cNvPr id="11929" name="Google Shape;11929;p6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63"/>
          <p:cNvGrpSpPr/>
          <p:nvPr/>
        </p:nvGrpSpPr>
        <p:grpSpPr>
          <a:xfrm>
            <a:off x="7548967" y="1978927"/>
            <a:ext cx="333285" cy="349950"/>
            <a:chOff x="7548967" y="1978927"/>
            <a:chExt cx="333285" cy="349950"/>
          </a:xfrm>
        </p:grpSpPr>
        <p:sp>
          <p:nvSpPr>
            <p:cNvPr id="11936" name="Google Shape;11936;p6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3"/>
          <p:cNvGrpSpPr/>
          <p:nvPr/>
        </p:nvGrpSpPr>
        <p:grpSpPr>
          <a:xfrm>
            <a:off x="6214142" y="1978927"/>
            <a:ext cx="346515" cy="350300"/>
            <a:chOff x="6214142" y="1978927"/>
            <a:chExt cx="346515" cy="350300"/>
          </a:xfrm>
        </p:grpSpPr>
        <p:sp>
          <p:nvSpPr>
            <p:cNvPr id="11944" name="Google Shape;11944;p6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63"/>
          <p:cNvGrpSpPr/>
          <p:nvPr/>
        </p:nvGrpSpPr>
        <p:grpSpPr>
          <a:xfrm>
            <a:off x="7105923" y="1978545"/>
            <a:ext cx="333285" cy="350682"/>
            <a:chOff x="7105923" y="1978545"/>
            <a:chExt cx="333285" cy="350682"/>
          </a:xfrm>
        </p:grpSpPr>
        <p:sp>
          <p:nvSpPr>
            <p:cNvPr id="11947" name="Google Shape;11947;p6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4" name="Google Shape;11954;p63"/>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3"/>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6" name="Google Shape;11956;p63"/>
          <p:cNvGrpSpPr/>
          <p:nvPr/>
        </p:nvGrpSpPr>
        <p:grpSpPr>
          <a:xfrm>
            <a:off x="3616406" y="2422352"/>
            <a:ext cx="203393" cy="351827"/>
            <a:chOff x="3616406" y="2422352"/>
            <a:chExt cx="203393" cy="351827"/>
          </a:xfrm>
        </p:grpSpPr>
        <p:sp>
          <p:nvSpPr>
            <p:cNvPr id="11957" name="Google Shape;11957;p6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63"/>
          <p:cNvGrpSpPr/>
          <p:nvPr/>
        </p:nvGrpSpPr>
        <p:grpSpPr>
          <a:xfrm>
            <a:off x="878187" y="2421970"/>
            <a:ext cx="272696" cy="351827"/>
            <a:chOff x="913012" y="2421970"/>
            <a:chExt cx="272696" cy="351827"/>
          </a:xfrm>
        </p:grpSpPr>
        <p:sp>
          <p:nvSpPr>
            <p:cNvPr id="11960" name="Google Shape;11960;p6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63"/>
          <p:cNvGrpSpPr/>
          <p:nvPr/>
        </p:nvGrpSpPr>
        <p:grpSpPr>
          <a:xfrm>
            <a:off x="2274743" y="2422352"/>
            <a:ext cx="255649" cy="351445"/>
            <a:chOff x="2274743" y="2422352"/>
            <a:chExt cx="255649" cy="351445"/>
          </a:xfrm>
        </p:grpSpPr>
        <p:sp>
          <p:nvSpPr>
            <p:cNvPr id="11965" name="Google Shape;11965;p6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63"/>
          <p:cNvGrpSpPr/>
          <p:nvPr/>
        </p:nvGrpSpPr>
        <p:grpSpPr>
          <a:xfrm>
            <a:off x="2708723" y="2421239"/>
            <a:ext cx="246552" cy="352558"/>
            <a:chOff x="2708723" y="2421239"/>
            <a:chExt cx="246552" cy="352558"/>
          </a:xfrm>
        </p:grpSpPr>
        <p:sp>
          <p:nvSpPr>
            <p:cNvPr id="11969" name="Google Shape;11969;p6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63"/>
          <p:cNvGrpSpPr/>
          <p:nvPr/>
        </p:nvGrpSpPr>
        <p:grpSpPr>
          <a:xfrm>
            <a:off x="1835485" y="2422352"/>
            <a:ext cx="259433" cy="350714"/>
            <a:chOff x="1835485" y="2422352"/>
            <a:chExt cx="259433" cy="350714"/>
          </a:xfrm>
        </p:grpSpPr>
        <p:sp>
          <p:nvSpPr>
            <p:cNvPr id="11972" name="Google Shape;11972;p6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3"/>
          <p:cNvGrpSpPr/>
          <p:nvPr/>
        </p:nvGrpSpPr>
        <p:grpSpPr>
          <a:xfrm>
            <a:off x="3150240" y="2422352"/>
            <a:ext cx="212489" cy="351445"/>
            <a:chOff x="3150240" y="2422352"/>
            <a:chExt cx="212489" cy="351445"/>
          </a:xfrm>
        </p:grpSpPr>
        <p:sp>
          <p:nvSpPr>
            <p:cNvPr id="11980" name="Google Shape;11980;p6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63"/>
          <p:cNvGrpSpPr/>
          <p:nvPr/>
        </p:nvGrpSpPr>
        <p:grpSpPr>
          <a:xfrm>
            <a:off x="1367060" y="2422129"/>
            <a:ext cx="269261" cy="352050"/>
            <a:chOff x="1367060" y="2422129"/>
            <a:chExt cx="269261" cy="352050"/>
          </a:xfrm>
        </p:grpSpPr>
        <p:sp>
          <p:nvSpPr>
            <p:cNvPr id="11983" name="Google Shape;11983;p6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97" name="Google Shape;11997;p63"/>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8" name="Google Shape;11998;p63"/>
          <p:cNvGrpSpPr/>
          <p:nvPr/>
        </p:nvGrpSpPr>
        <p:grpSpPr>
          <a:xfrm>
            <a:off x="4882690" y="2425405"/>
            <a:ext cx="274573" cy="350682"/>
            <a:chOff x="4882690" y="2425405"/>
            <a:chExt cx="274573" cy="350682"/>
          </a:xfrm>
        </p:grpSpPr>
        <p:sp>
          <p:nvSpPr>
            <p:cNvPr id="11999" name="Google Shape;11999;p6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63"/>
          <p:cNvGrpSpPr/>
          <p:nvPr/>
        </p:nvGrpSpPr>
        <p:grpSpPr>
          <a:xfrm>
            <a:off x="6627639" y="2443884"/>
            <a:ext cx="355993" cy="313247"/>
            <a:chOff x="6627639" y="2443884"/>
            <a:chExt cx="355993" cy="313247"/>
          </a:xfrm>
        </p:grpSpPr>
        <p:sp>
          <p:nvSpPr>
            <p:cNvPr id="12002" name="Google Shape;12002;p6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63"/>
          <p:cNvGrpSpPr/>
          <p:nvPr/>
        </p:nvGrpSpPr>
        <p:grpSpPr>
          <a:xfrm>
            <a:off x="6183451" y="2462140"/>
            <a:ext cx="351445" cy="277976"/>
            <a:chOff x="6183451" y="2462140"/>
            <a:chExt cx="351445" cy="277976"/>
          </a:xfrm>
        </p:grpSpPr>
        <p:sp>
          <p:nvSpPr>
            <p:cNvPr id="12006" name="Google Shape;12006;p6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63"/>
          <p:cNvGrpSpPr/>
          <p:nvPr/>
        </p:nvGrpSpPr>
        <p:grpSpPr>
          <a:xfrm>
            <a:off x="5735477" y="2429858"/>
            <a:ext cx="353354" cy="341299"/>
            <a:chOff x="5735477" y="2429858"/>
            <a:chExt cx="353354" cy="341299"/>
          </a:xfrm>
        </p:grpSpPr>
        <p:sp>
          <p:nvSpPr>
            <p:cNvPr id="12014" name="Google Shape;12014;p6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63"/>
          <p:cNvGrpSpPr/>
          <p:nvPr/>
        </p:nvGrpSpPr>
        <p:grpSpPr>
          <a:xfrm>
            <a:off x="5243735" y="2446973"/>
            <a:ext cx="405255" cy="275499"/>
            <a:chOff x="5283337" y="2478774"/>
            <a:chExt cx="358633" cy="243913"/>
          </a:xfrm>
        </p:grpSpPr>
        <p:sp>
          <p:nvSpPr>
            <p:cNvPr id="12021" name="Google Shape;12021;p6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63"/>
          <p:cNvGrpSpPr/>
          <p:nvPr/>
        </p:nvGrpSpPr>
        <p:grpSpPr>
          <a:xfrm>
            <a:off x="7964753" y="2470823"/>
            <a:ext cx="362068" cy="258670"/>
            <a:chOff x="7964753" y="2470823"/>
            <a:chExt cx="362068" cy="258670"/>
          </a:xfrm>
        </p:grpSpPr>
        <p:sp>
          <p:nvSpPr>
            <p:cNvPr id="12039" name="Google Shape;12039;p6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63"/>
          <p:cNvGrpSpPr/>
          <p:nvPr/>
        </p:nvGrpSpPr>
        <p:grpSpPr>
          <a:xfrm>
            <a:off x="7524349" y="2456447"/>
            <a:ext cx="350332" cy="288948"/>
            <a:chOff x="7524349" y="2456447"/>
            <a:chExt cx="350332" cy="288948"/>
          </a:xfrm>
        </p:grpSpPr>
        <p:sp>
          <p:nvSpPr>
            <p:cNvPr id="12049" name="Google Shape;12049;p6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63"/>
          <p:cNvGrpSpPr/>
          <p:nvPr/>
        </p:nvGrpSpPr>
        <p:grpSpPr>
          <a:xfrm>
            <a:off x="3972749" y="2894211"/>
            <a:ext cx="355230" cy="356725"/>
            <a:chOff x="3972749" y="2894211"/>
            <a:chExt cx="355230" cy="356725"/>
          </a:xfrm>
        </p:grpSpPr>
        <p:sp>
          <p:nvSpPr>
            <p:cNvPr id="12055" name="Google Shape;12055;p6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0" name="Google Shape;12060;p63"/>
          <p:cNvGrpSpPr/>
          <p:nvPr/>
        </p:nvGrpSpPr>
        <p:grpSpPr>
          <a:xfrm>
            <a:off x="3527797" y="2918796"/>
            <a:ext cx="355993" cy="307904"/>
            <a:chOff x="3527797" y="2918796"/>
            <a:chExt cx="355993" cy="307904"/>
          </a:xfrm>
        </p:grpSpPr>
        <p:sp>
          <p:nvSpPr>
            <p:cNvPr id="12061" name="Google Shape;12061;p6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63"/>
          <p:cNvGrpSpPr/>
          <p:nvPr/>
        </p:nvGrpSpPr>
        <p:grpSpPr>
          <a:xfrm>
            <a:off x="3082845" y="2920959"/>
            <a:ext cx="356375" cy="302338"/>
            <a:chOff x="3082845" y="2920959"/>
            <a:chExt cx="356375" cy="302338"/>
          </a:xfrm>
        </p:grpSpPr>
        <p:sp>
          <p:nvSpPr>
            <p:cNvPr id="12072" name="Google Shape;12072;p6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63"/>
          <p:cNvGrpSpPr/>
          <p:nvPr/>
        </p:nvGrpSpPr>
        <p:grpSpPr>
          <a:xfrm>
            <a:off x="2639038" y="2894942"/>
            <a:ext cx="355612" cy="355612"/>
            <a:chOff x="2639038" y="2894942"/>
            <a:chExt cx="355612" cy="355612"/>
          </a:xfrm>
        </p:grpSpPr>
        <p:sp>
          <p:nvSpPr>
            <p:cNvPr id="12075" name="Google Shape;12075;p6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63"/>
          <p:cNvGrpSpPr/>
          <p:nvPr/>
        </p:nvGrpSpPr>
        <p:grpSpPr>
          <a:xfrm>
            <a:off x="2194468" y="2938865"/>
            <a:ext cx="355993" cy="267766"/>
            <a:chOff x="2194468" y="2938865"/>
            <a:chExt cx="355993" cy="267766"/>
          </a:xfrm>
        </p:grpSpPr>
        <p:sp>
          <p:nvSpPr>
            <p:cNvPr id="12078" name="Google Shape;12078;p6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3"/>
          <p:cNvGrpSpPr/>
          <p:nvPr/>
        </p:nvGrpSpPr>
        <p:grpSpPr>
          <a:xfrm>
            <a:off x="1749897" y="2894561"/>
            <a:ext cx="355993" cy="355612"/>
            <a:chOff x="1749897" y="2894561"/>
            <a:chExt cx="355993" cy="355612"/>
          </a:xfrm>
        </p:grpSpPr>
        <p:sp>
          <p:nvSpPr>
            <p:cNvPr id="12099" name="Google Shape;12099;p6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3"/>
          <p:cNvGrpSpPr/>
          <p:nvPr/>
        </p:nvGrpSpPr>
        <p:grpSpPr>
          <a:xfrm>
            <a:off x="1305327" y="2894211"/>
            <a:ext cx="357520" cy="357488"/>
            <a:chOff x="1305327" y="2894211"/>
            <a:chExt cx="357520" cy="357488"/>
          </a:xfrm>
        </p:grpSpPr>
        <p:sp>
          <p:nvSpPr>
            <p:cNvPr id="12111" name="Google Shape;12111;p6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3"/>
          <p:cNvGrpSpPr/>
          <p:nvPr/>
        </p:nvGrpSpPr>
        <p:grpSpPr>
          <a:xfrm>
            <a:off x="853950" y="2894720"/>
            <a:ext cx="364104" cy="353290"/>
            <a:chOff x="853950" y="2894720"/>
            <a:chExt cx="364104" cy="353290"/>
          </a:xfrm>
        </p:grpSpPr>
        <p:sp>
          <p:nvSpPr>
            <p:cNvPr id="12117" name="Google Shape;12117;p6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63"/>
          <p:cNvGrpSpPr/>
          <p:nvPr/>
        </p:nvGrpSpPr>
        <p:grpSpPr>
          <a:xfrm>
            <a:off x="7066548" y="2912594"/>
            <a:ext cx="352209" cy="334938"/>
            <a:chOff x="7066548" y="2912594"/>
            <a:chExt cx="352209" cy="334938"/>
          </a:xfrm>
        </p:grpSpPr>
        <p:sp>
          <p:nvSpPr>
            <p:cNvPr id="12125" name="Google Shape;12125;p6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1" name="Google Shape;12131;p63"/>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3"/>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3" name="Google Shape;12133;p63"/>
          <p:cNvGrpSpPr/>
          <p:nvPr/>
        </p:nvGrpSpPr>
        <p:grpSpPr>
          <a:xfrm>
            <a:off x="7541397" y="2904802"/>
            <a:ext cx="318495" cy="352209"/>
            <a:chOff x="7541397" y="2904802"/>
            <a:chExt cx="318495" cy="352209"/>
          </a:xfrm>
        </p:grpSpPr>
        <p:sp>
          <p:nvSpPr>
            <p:cNvPr id="12134" name="Google Shape;12134;p6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3"/>
          <p:cNvGrpSpPr/>
          <p:nvPr/>
        </p:nvGrpSpPr>
        <p:grpSpPr>
          <a:xfrm>
            <a:off x="8003015" y="2904039"/>
            <a:ext cx="306759" cy="351445"/>
            <a:chOff x="8003015" y="2904039"/>
            <a:chExt cx="306759" cy="351445"/>
          </a:xfrm>
        </p:grpSpPr>
        <p:sp>
          <p:nvSpPr>
            <p:cNvPr id="12137" name="Google Shape;12137;p6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63"/>
          <p:cNvGrpSpPr/>
          <p:nvPr/>
        </p:nvGrpSpPr>
        <p:grpSpPr>
          <a:xfrm>
            <a:off x="5687770" y="2885496"/>
            <a:ext cx="369638" cy="369606"/>
            <a:chOff x="5687770" y="2885496"/>
            <a:chExt cx="369638" cy="369606"/>
          </a:xfrm>
        </p:grpSpPr>
        <p:sp>
          <p:nvSpPr>
            <p:cNvPr id="12144" name="Google Shape;12144;p6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63"/>
          <p:cNvGrpSpPr/>
          <p:nvPr/>
        </p:nvGrpSpPr>
        <p:grpSpPr>
          <a:xfrm>
            <a:off x="4881958" y="2904802"/>
            <a:ext cx="156417" cy="349537"/>
            <a:chOff x="4881958" y="2904802"/>
            <a:chExt cx="156417" cy="349537"/>
          </a:xfrm>
        </p:grpSpPr>
        <p:sp>
          <p:nvSpPr>
            <p:cNvPr id="12155" name="Google Shape;12155;p6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63"/>
          <p:cNvGrpSpPr/>
          <p:nvPr/>
        </p:nvGrpSpPr>
        <p:grpSpPr>
          <a:xfrm>
            <a:off x="5230318" y="2886514"/>
            <a:ext cx="371133" cy="367443"/>
            <a:chOff x="5230318" y="2886514"/>
            <a:chExt cx="371133" cy="367443"/>
          </a:xfrm>
        </p:grpSpPr>
        <p:sp>
          <p:nvSpPr>
            <p:cNvPr id="12163" name="Google Shape;12163;p6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63"/>
          <p:cNvGrpSpPr/>
          <p:nvPr/>
        </p:nvGrpSpPr>
        <p:grpSpPr>
          <a:xfrm>
            <a:off x="5748358" y="3434578"/>
            <a:ext cx="352590" cy="182561"/>
            <a:chOff x="5748358" y="3434578"/>
            <a:chExt cx="352590" cy="182561"/>
          </a:xfrm>
        </p:grpSpPr>
        <p:sp>
          <p:nvSpPr>
            <p:cNvPr id="12173" name="Google Shape;12173;p6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63"/>
          <p:cNvGrpSpPr/>
          <p:nvPr/>
        </p:nvGrpSpPr>
        <p:grpSpPr>
          <a:xfrm>
            <a:off x="862283" y="4274771"/>
            <a:ext cx="341204" cy="359301"/>
            <a:chOff x="862283" y="4274771"/>
            <a:chExt cx="341204" cy="359301"/>
          </a:xfrm>
        </p:grpSpPr>
        <p:sp>
          <p:nvSpPr>
            <p:cNvPr id="12180" name="Google Shape;12180;p6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63"/>
          <p:cNvGrpSpPr/>
          <p:nvPr/>
        </p:nvGrpSpPr>
        <p:grpSpPr>
          <a:xfrm>
            <a:off x="1396957" y="4287365"/>
            <a:ext cx="301861" cy="332871"/>
            <a:chOff x="1396957" y="4287365"/>
            <a:chExt cx="301861" cy="332871"/>
          </a:xfrm>
        </p:grpSpPr>
        <p:sp>
          <p:nvSpPr>
            <p:cNvPr id="12184" name="Google Shape;12184;p6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63"/>
          <p:cNvGrpSpPr/>
          <p:nvPr/>
        </p:nvGrpSpPr>
        <p:grpSpPr>
          <a:xfrm>
            <a:off x="1865381" y="4277506"/>
            <a:ext cx="396131" cy="355612"/>
            <a:chOff x="1865381" y="4277506"/>
            <a:chExt cx="396131" cy="355612"/>
          </a:xfrm>
        </p:grpSpPr>
        <p:sp>
          <p:nvSpPr>
            <p:cNvPr id="12200" name="Google Shape;12200;p6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63"/>
          <p:cNvGrpSpPr/>
          <p:nvPr/>
        </p:nvGrpSpPr>
        <p:grpSpPr>
          <a:xfrm>
            <a:off x="2411823" y="4303999"/>
            <a:ext cx="334398" cy="299953"/>
            <a:chOff x="2411823" y="4303999"/>
            <a:chExt cx="334398" cy="299953"/>
          </a:xfrm>
        </p:grpSpPr>
        <p:sp>
          <p:nvSpPr>
            <p:cNvPr id="12207" name="Google Shape;12207;p6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63"/>
          <p:cNvGrpSpPr/>
          <p:nvPr/>
        </p:nvGrpSpPr>
        <p:grpSpPr>
          <a:xfrm>
            <a:off x="2903337" y="4279032"/>
            <a:ext cx="382519" cy="350682"/>
            <a:chOff x="2903337" y="4279032"/>
            <a:chExt cx="382519" cy="350682"/>
          </a:xfrm>
        </p:grpSpPr>
        <p:sp>
          <p:nvSpPr>
            <p:cNvPr id="12215" name="Google Shape;12215;p6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63"/>
          <p:cNvGrpSpPr/>
          <p:nvPr/>
        </p:nvGrpSpPr>
        <p:grpSpPr>
          <a:xfrm>
            <a:off x="3933342" y="4315767"/>
            <a:ext cx="383632" cy="276449"/>
            <a:chOff x="3933342" y="4315767"/>
            <a:chExt cx="383632" cy="276449"/>
          </a:xfrm>
        </p:grpSpPr>
        <p:sp>
          <p:nvSpPr>
            <p:cNvPr id="12231" name="Google Shape;12231;p6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3"/>
          <p:cNvGrpSpPr/>
          <p:nvPr/>
        </p:nvGrpSpPr>
        <p:grpSpPr>
          <a:xfrm>
            <a:off x="3441065" y="4302505"/>
            <a:ext cx="337069" cy="302593"/>
            <a:chOff x="3441065" y="4302505"/>
            <a:chExt cx="337069" cy="302593"/>
          </a:xfrm>
        </p:grpSpPr>
        <p:sp>
          <p:nvSpPr>
            <p:cNvPr id="12238" name="Google Shape;12238;p6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63"/>
          <p:cNvGrpSpPr/>
          <p:nvPr/>
        </p:nvGrpSpPr>
        <p:grpSpPr>
          <a:xfrm>
            <a:off x="3532345" y="3362635"/>
            <a:ext cx="339328" cy="336274"/>
            <a:chOff x="3532345" y="3362635"/>
            <a:chExt cx="339328" cy="336274"/>
          </a:xfrm>
        </p:grpSpPr>
        <p:sp>
          <p:nvSpPr>
            <p:cNvPr id="12252" name="Google Shape;12252;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7" name="Google Shape;12257;p63"/>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8" name="Google Shape;12258;p63"/>
          <p:cNvGrpSpPr/>
          <p:nvPr/>
        </p:nvGrpSpPr>
        <p:grpSpPr>
          <a:xfrm>
            <a:off x="1883955" y="3808700"/>
            <a:ext cx="162873" cy="351445"/>
            <a:chOff x="1883955" y="3808700"/>
            <a:chExt cx="162873" cy="351445"/>
          </a:xfrm>
        </p:grpSpPr>
        <p:sp>
          <p:nvSpPr>
            <p:cNvPr id="12259" name="Google Shape;12259;p6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63"/>
          <p:cNvGrpSpPr/>
          <p:nvPr/>
        </p:nvGrpSpPr>
        <p:grpSpPr>
          <a:xfrm>
            <a:off x="939156" y="3809209"/>
            <a:ext cx="192007" cy="351318"/>
            <a:chOff x="939156" y="3809209"/>
            <a:chExt cx="192007" cy="351318"/>
          </a:xfrm>
        </p:grpSpPr>
        <p:sp>
          <p:nvSpPr>
            <p:cNvPr id="12262" name="Google Shape;12262;p6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63"/>
          <p:cNvGrpSpPr/>
          <p:nvPr/>
        </p:nvGrpSpPr>
        <p:grpSpPr>
          <a:xfrm>
            <a:off x="2306167" y="3809845"/>
            <a:ext cx="193915" cy="349155"/>
            <a:chOff x="2306167" y="3809845"/>
            <a:chExt cx="193915" cy="349155"/>
          </a:xfrm>
        </p:grpSpPr>
        <p:sp>
          <p:nvSpPr>
            <p:cNvPr id="12265" name="Google Shape;12265;p6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63"/>
          <p:cNvGrpSpPr/>
          <p:nvPr/>
        </p:nvGrpSpPr>
        <p:grpSpPr>
          <a:xfrm>
            <a:off x="1323901" y="3807173"/>
            <a:ext cx="356343" cy="356757"/>
            <a:chOff x="1323901" y="3807173"/>
            <a:chExt cx="356343" cy="356757"/>
          </a:xfrm>
        </p:grpSpPr>
        <p:sp>
          <p:nvSpPr>
            <p:cNvPr id="12273" name="Google Shape;12273;p6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7" name="Google Shape;12297;p63"/>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8" name="Google Shape;12298;p63"/>
          <p:cNvGrpSpPr/>
          <p:nvPr/>
        </p:nvGrpSpPr>
        <p:grpSpPr>
          <a:xfrm>
            <a:off x="859262" y="3353920"/>
            <a:ext cx="306759" cy="351445"/>
            <a:chOff x="859262" y="3353920"/>
            <a:chExt cx="306759" cy="351445"/>
          </a:xfrm>
        </p:grpSpPr>
        <p:sp>
          <p:nvSpPr>
            <p:cNvPr id="12299" name="Google Shape;12299;p6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4" name="Google Shape;12304;p63"/>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5" name="Google Shape;12305;p63"/>
          <p:cNvGrpSpPr/>
          <p:nvPr/>
        </p:nvGrpSpPr>
        <p:grpSpPr>
          <a:xfrm>
            <a:off x="3967437" y="3837102"/>
            <a:ext cx="364708" cy="295405"/>
            <a:chOff x="3967437" y="3837102"/>
            <a:chExt cx="364708" cy="295405"/>
          </a:xfrm>
        </p:grpSpPr>
        <p:sp>
          <p:nvSpPr>
            <p:cNvPr id="12306" name="Google Shape;12306;p6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1" name="Google Shape;12311;p63"/>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3"/>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3"/>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4" name="Google Shape;12314;p63"/>
          <p:cNvGrpSpPr/>
          <p:nvPr/>
        </p:nvGrpSpPr>
        <p:grpSpPr>
          <a:xfrm>
            <a:off x="5811827" y="3806451"/>
            <a:ext cx="283743" cy="308444"/>
            <a:chOff x="5964227" y="3858701"/>
            <a:chExt cx="283743" cy="308444"/>
          </a:xfrm>
        </p:grpSpPr>
        <p:sp>
          <p:nvSpPr>
            <p:cNvPr id="12315" name="Google Shape;12315;p6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63"/>
          <p:cNvGrpSpPr/>
          <p:nvPr/>
        </p:nvGrpSpPr>
        <p:grpSpPr>
          <a:xfrm>
            <a:off x="6243508" y="3873073"/>
            <a:ext cx="320372" cy="213602"/>
            <a:chOff x="6395908" y="3873073"/>
            <a:chExt cx="320372" cy="213602"/>
          </a:xfrm>
        </p:grpSpPr>
        <p:sp>
          <p:nvSpPr>
            <p:cNvPr id="12320" name="Google Shape;12320;p6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63"/>
          <p:cNvGrpSpPr/>
          <p:nvPr/>
        </p:nvGrpSpPr>
        <p:grpSpPr>
          <a:xfrm>
            <a:off x="7262890" y="3802816"/>
            <a:ext cx="357138" cy="352018"/>
            <a:chOff x="7415290" y="3802816"/>
            <a:chExt cx="357138" cy="352018"/>
          </a:xfrm>
        </p:grpSpPr>
        <p:sp>
          <p:nvSpPr>
            <p:cNvPr id="12331" name="Google Shape;12331;p6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63"/>
          <p:cNvGrpSpPr/>
          <p:nvPr/>
        </p:nvGrpSpPr>
        <p:grpSpPr>
          <a:xfrm>
            <a:off x="6737312" y="3833413"/>
            <a:ext cx="355230" cy="293401"/>
            <a:chOff x="6889712" y="3833413"/>
            <a:chExt cx="355230" cy="293401"/>
          </a:xfrm>
        </p:grpSpPr>
        <p:sp>
          <p:nvSpPr>
            <p:cNvPr id="12340" name="Google Shape;12340;p6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63"/>
          <p:cNvGrpSpPr/>
          <p:nvPr/>
        </p:nvGrpSpPr>
        <p:grpSpPr>
          <a:xfrm>
            <a:off x="7707152" y="3835870"/>
            <a:ext cx="282318" cy="337168"/>
            <a:chOff x="1635875" y="237775"/>
            <a:chExt cx="4370250" cy="5219325"/>
          </a:xfrm>
        </p:grpSpPr>
        <p:sp>
          <p:nvSpPr>
            <p:cNvPr id="12346" name="Google Shape;12346;p6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63"/>
          <p:cNvGrpSpPr/>
          <p:nvPr/>
        </p:nvGrpSpPr>
        <p:grpSpPr>
          <a:xfrm>
            <a:off x="3103963" y="3361140"/>
            <a:ext cx="297886" cy="337578"/>
            <a:chOff x="3103963" y="3361140"/>
            <a:chExt cx="297886" cy="337578"/>
          </a:xfrm>
        </p:grpSpPr>
        <p:sp>
          <p:nvSpPr>
            <p:cNvPr id="12349" name="Google Shape;12349;p6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3"/>
          <p:cNvGrpSpPr/>
          <p:nvPr/>
        </p:nvGrpSpPr>
        <p:grpSpPr>
          <a:xfrm>
            <a:off x="2667821" y="3361108"/>
            <a:ext cx="273046" cy="337801"/>
            <a:chOff x="2667821" y="3361108"/>
            <a:chExt cx="273046" cy="337801"/>
          </a:xfrm>
        </p:grpSpPr>
        <p:sp>
          <p:nvSpPr>
            <p:cNvPr id="12374" name="Google Shape;12374;p6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3"/>
          <p:cNvGrpSpPr/>
          <p:nvPr/>
        </p:nvGrpSpPr>
        <p:grpSpPr>
          <a:xfrm>
            <a:off x="2212469" y="3360313"/>
            <a:ext cx="282715" cy="338660"/>
            <a:chOff x="2212469" y="3360313"/>
            <a:chExt cx="282715" cy="338660"/>
          </a:xfrm>
        </p:grpSpPr>
        <p:sp>
          <p:nvSpPr>
            <p:cNvPr id="12394" name="Google Shape;12394;p6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63"/>
          <p:cNvGrpSpPr/>
          <p:nvPr/>
        </p:nvGrpSpPr>
        <p:grpSpPr>
          <a:xfrm>
            <a:off x="1768821" y="3361108"/>
            <a:ext cx="278739" cy="339073"/>
            <a:chOff x="1768821" y="3361108"/>
            <a:chExt cx="278739" cy="339073"/>
          </a:xfrm>
        </p:grpSpPr>
        <p:sp>
          <p:nvSpPr>
            <p:cNvPr id="12398" name="Google Shape;12398;p6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63"/>
          <p:cNvGrpSpPr/>
          <p:nvPr/>
        </p:nvGrpSpPr>
        <p:grpSpPr>
          <a:xfrm>
            <a:off x="5337883" y="3336873"/>
            <a:ext cx="307141" cy="376826"/>
            <a:chOff x="5337883" y="3336873"/>
            <a:chExt cx="307141" cy="376826"/>
          </a:xfrm>
        </p:grpSpPr>
        <p:sp>
          <p:nvSpPr>
            <p:cNvPr id="12410" name="Google Shape;12410;p6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63"/>
          <p:cNvGrpSpPr/>
          <p:nvPr/>
        </p:nvGrpSpPr>
        <p:grpSpPr>
          <a:xfrm>
            <a:off x="4883835" y="3337255"/>
            <a:ext cx="323425" cy="377557"/>
            <a:chOff x="4883835" y="3337255"/>
            <a:chExt cx="323425" cy="377557"/>
          </a:xfrm>
        </p:grpSpPr>
        <p:sp>
          <p:nvSpPr>
            <p:cNvPr id="12413" name="Google Shape;12413;p6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63"/>
          <p:cNvGrpSpPr/>
          <p:nvPr/>
        </p:nvGrpSpPr>
        <p:grpSpPr>
          <a:xfrm>
            <a:off x="6193310" y="3407289"/>
            <a:ext cx="352590" cy="237488"/>
            <a:chOff x="6193310" y="3407289"/>
            <a:chExt cx="352590" cy="237488"/>
          </a:xfrm>
        </p:grpSpPr>
        <p:sp>
          <p:nvSpPr>
            <p:cNvPr id="12417" name="Google Shape;12417;p6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63"/>
          <p:cNvGrpSpPr/>
          <p:nvPr/>
        </p:nvGrpSpPr>
        <p:grpSpPr>
          <a:xfrm>
            <a:off x="6637117" y="3397843"/>
            <a:ext cx="353735" cy="254504"/>
            <a:chOff x="6637117" y="3397843"/>
            <a:chExt cx="353735" cy="254504"/>
          </a:xfrm>
        </p:grpSpPr>
        <p:sp>
          <p:nvSpPr>
            <p:cNvPr id="12423" name="Google Shape;12423;p6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63"/>
          <p:cNvGrpSpPr/>
          <p:nvPr/>
        </p:nvGrpSpPr>
        <p:grpSpPr>
          <a:xfrm>
            <a:off x="7075994" y="3349531"/>
            <a:ext cx="360637" cy="352336"/>
            <a:chOff x="7075994" y="3349531"/>
            <a:chExt cx="360637" cy="352336"/>
          </a:xfrm>
        </p:grpSpPr>
        <p:sp>
          <p:nvSpPr>
            <p:cNvPr id="12430" name="Google Shape;12430;p6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63"/>
          <p:cNvGrpSpPr/>
          <p:nvPr/>
        </p:nvGrpSpPr>
        <p:grpSpPr>
          <a:xfrm>
            <a:off x="7651983" y="3349181"/>
            <a:ext cx="107183" cy="352399"/>
            <a:chOff x="7651983" y="3349181"/>
            <a:chExt cx="107183" cy="352399"/>
          </a:xfrm>
        </p:grpSpPr>
        <p:sp>
          <p:nvSpPr>
            <p:cNvPr id="12438" name="Google Shape;12438;p6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63"/>
          <p:cNvGrpSpPr/>
          <p:nvPr/>
        </p:nvGrpSpPr>
        <p:grpSpPr>
          <a:xfrm>
            <a:off x="7973468" y="3382322"/>
            <a:ext cx="352590" cy="287072"/>
            <a:chOff x="7973468" y="3382322"/>
            <a:chExt cx="352590" cy="287072"/>
          </a:xfrm>
        </p:grpSpPr>
        <p:sp>
          <p:nvSpPr>
            <p:cNvPr id="12441" name="Google Shape;12441;p6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56"/>
        <p:cNvGrpSpPr/>
        <p:nvPr/>
      </p:nvGrpSpPr>
      <p:grpSpPr>
        <a:xfrm>
          <a:off x="0" y="0"/>
          <a:ext cx="0" cy="0"/>
          <a:chOff x="0" y="0"/>
          <a:chExt cx="0" cy="0"/>
        </a:xfrm>
      </p:grpSpPr>
      <p:sp>
        <p:nvSpPr>
          <p:cNvPr id="12457" name="Google Shape;12457;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458" name="Google Shape;12458;p64"/>
          <p:cNvGrpSpPr/>
          <p:nvPr/>
        </p:nvGrpSpPr>
        <p:grpSpPr>
          <a:xfrm>
            <a:off x="849677" y="1500658"/>
            <a:ext cx="347872" cy="347488"/>
            <a:chOff x="849677" y="1500658"/>
            <a:chExt cx="347872" cy="347488"/>
          </a:xfrm>
        </p:grpSpPr>
        <p:sp>
          <p:nvSpPr>
            <p:cNvPr id="12459" name="Google Shape;12459;p6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64"/>
          <p:cNvGrpSpPr/>
          <p:nvPr/>
        </p:nvGrpSpPr>
        <p:grpSpPr>
          <a:xfrm>
            <a:off x="1415853" y="1500658"/>
            <a:ext cx="315872" cy="347488"/>
            <a:chOff x="1415853" y="1500658"/>
            <a:chExt cx="315872" cy="347488"/>
          </a:xfrm>
        </p:grpSpPr>
        <p:sp>
          <p:nvSpPr>
            <p:cNvPr id="12466" name="Google Shape;12466;p6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4"/>
          <p:cNvGrpSpPr/>
          <p:nvPr/>
        </p:nvGrpSpPr>
        <p:grpSpPr>
          <a:xfrm>
            <a:off x="4697389" y="1500658"/>
            <a:ext cx="347520" cy="347104"/>
            <a:chOff x="4697389" y="1500658"/>
            <a:chExt cx="347520" cy="347104"/>
          </a:xfrm>
        </p:grpSpPr>
        <p:sp>
          <p:nvSpPr>
            <p:cNvPr id="12471" name="Google Shape;12471;p6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64"/>
          <p:cNvGrpSpPr/>
          <p:nvPr/>
        </p:nvGrpSpPr>
        <p:grpSpPr>
          <a:xfrm>
            <a:off x="3603533" y="1964946"/>
            <a:ext cx="347520" cy="353760"/>
            <a:chOff x="3603533" y="1964946"/>
            <a:chExt cx="347520" cy="353760"/>
          </a:xfrm>
        </p:grpSpPr>
        <p:sp>
          <p:nvSpPr>
            <p:cNvPr id="12475" name="Google Shape;12475;p6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64"/>
          <p:cNvGrpSpPr/>
          <p:nvPr/>
        </p:nvGrpSpPr>
        <p:grpSpPr>
          <a:xfrm>
            <a:off x="1950765" y="1964338"/>
            <a:ext cx="357792" cy="352448"/>
            <a:chOff x="1950765" y="1964338"/>
            <a:chExt cx="357792" cy="352448"/>
          </a:xfrm>
        </p:grpSpPr>
        <p:sp>
          <p:nvSpPr>
            <p:cNvPr id="12479" name="Google Shape;12479;p6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64"/>
          <p:cNvGrpSpPr/>
          <p:nvPr/>
        </p:nvGrpSpPr>
        <p:grpSpPr>
          <a:xfrm>
            <a:off x="7435629" y="1964690"/>
            <a:ext cx="367712" cy="353248"/>
            <a:chOff x="7435629" y="1964690"/>
            <a:chExt cx="367712" cy="353248"/>
          </a:xfrm>
        </p:grpSpPr>
        <p:sp>
          <p:nvSpPr>
            <p:cNvPr id="12484" name="Google Shape;12484;p6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64"/>
          <p:cNvGrpSpPr/>
          <p:nvPr/>
        </p:nvGrpSpPr>
        <p:grpSpPr>
          <a:xfrm>
            <a:off x="2512749" y="1965042"/>
            <a:ext cx="333024" cy="352896"/>
            <a:chOff x="2512749" y="1965042"/>
            <a:chExt cx="333024" cy="352896"/>
          </a:xfrm>
        </p:grpSpPr>
        <p:sp>
          <p:nvSpPr>
            <p:cNvPr id="12489" name="Google Shape;12489;p6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64"/>
          <p:cNvGrpSpPr/>
          <p:nvPr/>
        </p:nvGrpSpPr>
        <p:grpSpPr>
          <a:xfrm>
            <a:off x="1398317" y="1981778"/>
            <a:ext cx="365792" cy="335392"/>
            <a:chOff x="1398317" y="1981778"/>
            <a:chExt cx="365792" cy="335392"/>
          </a:xfrm>
        </p:grpSpPr>
        <p:sp>
          <p:nvSpPr>
            <p:cNvPr id="12495" name="Google Shape;12495;p6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64"/>
          <p:cNvGrpSpPr/>
          <p:nvPr/>
        </p:nvGrpSpPr>
        <p:grpSpPr>
          <a:xfrm>
            <a:off x="3052237" y="2003570"/>
            <a:ext cx="353600" cy="314752"/>
            <a:chOff x="3052237" y="2003570"/>
            <a:chExt cx="353600" cy="314752"/>
          </a:xfrm>
        </p:grpSpPr>
        <p:sp>
          <p:nvSpPr>
            <p:cNvPr id="12502" name="Google Shape;12502;p6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64"/>
          <p:cNvGrpSpPr/>
          <p:nvPr/>
        </p:nvGrpSpPr>
        <p:grpSpPr>
          <a:xfrm>
            <a:off x="1404013" y="2958066"/>
            <a:ext cx="368096" cy="223968"/>
            <a:chOff x="1404013" y="2958066"/>
            <a:chExt cx="368096" cy="223968"/>
          </a:xfrm>
        </p:grpSpPr>
        <p:sp>
          <p:nvSpPr>
            <p:cNvPr id="12506" name="Google Shape;12506;p6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8" name="Google Shape;12508;p64"/>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4"/>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0" name="Google Shape;12510;p64"/>
          <p:cNvGrpSpPr/>
          <p:nvPr/>
        </p:nvGrpSpPr>
        <p:grpSpPr>
          <a:xfrm>
            <a:off x="1951149" y="2885202"/>
            <a:ext cx="370368" cy="367328"/>
            <a:chOff x="1951149" y="2885202"/>
            <a:chExt cx="370368" cy="367328"/>
          </a:xfrm>
        </p:grpSpPr>
        <p:sp>
          <p:nvSpPr>
            <p:cNvPr id="12511" name="Google Shape;12511;p6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64"/>
          <p:cNvGrpSpPr/>
          <p:nvPr/>
        </p:nvGrpSpPr>
        <p:grpSpPr>
          <a:xfrm>
            <a:off x="2501677" y="2906162"/>
            <a:ext cx="367328" cy="327296"/>
            <a:chOff x="2501677" y="2906162"/>
            <a:chExt cx="367328" cy="327296"/>
          </a:xfrm>
        </p:grpSpPr>
        <p:sp>
          <p:nvSpPr>
            <p:cNvPr id="12515" name="Google Shape;12515;p6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8" name="Google Shape;12518;p64"/>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9" name="Google Shape;12519;p64"/>
          <p:cNvGrpSpPr/>
          <p:nvPr/>
        </p:nvGrpSpPr>
        <p:grpSpPr>
          <a:xfrm>
            <a:off x="3050317" y="2893714"/>
            <a:ext cx="367712" cy="354240"/>
            <a:chOff x="3050317" y="2893714"/>
            <a:chExt cx="367712" cy="354240"/>
          </a:xfrm>
        </p:grpSpPr>
        <p:sp>
          <p:nvSpPr>
            <p:cNvPr id="12520" name="Google Shape;12520;p6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2" name="Google Shape;12522;p64"/>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4"/>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4" name="Google Shape;12524;p64"/>
          <p:cNvGrpSpPr/>
          <p:nvPr/>
        </p:nvGrpSpPr>
        <p:grpSpPr>
          <a:xfrm>
            <a:off x="7531277" y="2886354"/>
            <a:ext cx="185184" cy="367296"/>
            <a:chOff x="7531277" y="2886354"/>
            <a:chExt cx="185184" cy="367296"/>
          </a:xfrm>
        </p:grpSpPr>
        <p:sp>
          <p:nvSpPr>
            <p:cNvPr id="12525" name="Google Shape;12525;p6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8" name="Google Shape;12528;p64"/>
          <p:cNvGrpSpPr/>
          <p:nvPr/>
        </p:nvGrpSpPr>
        <p:grpSpPr>
          <a:xfrm>
            <a:off x="6926637" y="2886738"/>
            <a:ext cx="297184" cy="367296"/>
            <a:chOff x="6926637" y="2886738"/>
            <a:chExt cx="297184" cy="367296"/>
          </a:xfrm>
        </p:grpSpPr>
        <p:sp>
          <p:nvSpPr>
            <p:cNvPr id="12529" name="Google Shape;12529;p6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2" name="Google Shape;12532;p64"/>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4"/>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4" name="Google Shape;12534;p64"/>
          <p:cNvGrpSpPr/>
          <p:nvPr/>
        </p:nvGrpSpPr>
        <p:grpSpPr>
          <a:xfrm>
            <a:off x="6340653" y="2886354"/>
            <a:ext cx="370368" cy="368064"/>
            <a:chOff x="6340653" y="2886354"/>
            <a:chExt cx="370368" cy="368064"/>
          </a:xfrm>
        </p:grpSpPr>
        <p:sp>
          <p:nvSpPr>
            <p:cNvPr id="12535" name="Google Shape;12535;p6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64"/>
          <p:cNvGrpSpPr/>
          <p:nvPr/>
        </p:nvGrpSpPr>
        <p:grpSpPr>
          <a:xfrm>
            <a:off x="5246797" y="1981426"/>
            <a:ext cx="354752" cy="336512"/>
            <a:chOff x="5246797" y="1981426"/>
            <a:chExt cx="354752" cy="336512"/>
          </a:xfrm>
        </p:grpSpPr>
        <p:sp>
          <p:nvSpPr>
            <p:cNvPr id="12542" name="Google Shape;12542;p6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4"/>
          <p:cNvGrpSpPr/>
          <p:nvPr/>
        </p:nvGrpSpPr>
        <p:grpSpPr>
          <a:xfrm>
            <a:off x="4148749" y="2102066"/>
            <a:ext cx="355136" cy="216256"/>
            <a:chOff x="4148749" y="2102066"/>
            <a:chExt cx="355136" cy="216256"/>
          </a:xfrm>
        </p:grpSpPr>
        <p:sp>
          <p:nvSpPr>
            <p:cNvPr id="12545" name="Google Shape;12545;p6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64"/>
          <p:cNvGrpSpPr/>
          <p:nvPr/>
        </p:nvGrpSpPr>
        <p:grpSpPr>
          <a:xfrm>
            <a:off x="5794669" y="2001426"/>
            <a:ext cx="354752" cy="315360"/>
            <a:chOff x="5794669" y="2001426"/>
            <a:chExt cx="354752" cy="315360"/>
          </a:xfrm>
        </p:grpSpPr>
        <p:sp>
          <p:nvSpPr>
            <p:cNvPr id="12548" name="Google Shape;12548;p6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64"/>
          <p:cNvGrpSpPr/>
          <p:nvPr/>
        </p:nvGrpSpPr>
        <p:grpSpPr>
          <a:xfrm>
            <a:off x="6345229" y="2029842"/>
            <a:ext cx="352832" cy="289216"/>
            <a:chOff x="6345229" y="2029842"/>
            <a:chExt cx="352832" cy="289216"/>
          </a:xfrm>
        </p:grpSpPr>
        <p:sp>
          <p:nvSpPr>
            <p:cNvPr id="12551" name="Google Shape;12551;p6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3" name="Google Shape;12553;p64"/>
          <p:cNvGrpSpPr/>
          <p:nvPr/>
        </p:nvGrpSpPr>
        <p:grpSpPr>
          <a:xfrm>
            <a:off x="4697389" y="2036338"/>
            <a:ext cx="354752" cy="281984"/>
            <a:chOff x="4697389" y="2036338"/>
            <a:chExt cx="354752" cy="281984"/>
          </a:xfrm>
        </p:grpSpPr>
        <p:sp>
          <p:nvSpPr>
            <p:cNvPr id="12554" name="Google Shape;12554;p6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4"/>
          <p:cNvGrpSpPr/>
          <p:nvPr/>
        </p:nvGrpSpPr>
        <p:grpSpPr>
          <a:xfrm>
            <a:off x="1404013" y="2424754"/>
            <a:ext cx="353600" cy="354944"/>
            <a:chOff x="1404013" y="2424754"/>
            <a:chExt cx="353600" cy="354944"/>
          </a:xfrm>
        </p:grpSpPr>
        <p:sp>
          <p:nvSpPr>
            <p:cNvPr id="12557" name="Google Shape;12557;p6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64"/>
          <p:cNvGrpSpPr/>
          <p:nvPr/>
        </p:nvGrpSpPr>
        <p:grpSpPr>
          <a:xfrm>
            <a:off x="854253" y="2428274"/>
            <a:ext cx="355104" cy="351040"/>
            <a:chOff x="854253" y="2428274"/>
            <a:chExt cx="355104" cy="351040"/>
          </a:xfrm>
        </p:grpSpPr>
        <p:sp>
          <p:nvSpPr>
            <p:cNvPr id="12563" name="Google Shape;12563;p6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4"/>
          <p:cNvGrpSpPr/>
          <p:nvPr/>
        </p:nvGrpSpPr>
        <p:grpSpPr>
          <a:xfrm>
            <a:off x="6896909" y="2440946"/>
            <a:ext cx="354752" cy="275904"/>
            <a:chOff x="6896909" y="2440946"/>
            <a:chExt cx="354752" cy="275904"/>
          </a:xfrm>
        </p:grpSpPr>
        <p:sp>
          <p:nvSpPr>
            <p:cNvPr id="12566" name="Google Shape;12566;p6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8" name="Google Shape;12568;p64"/>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9" name="Google Shape;12569;p64"/>
          <p:cNvGrpSpPr/>
          <p:nvPr/>
        </p:nvGrpSpPr>
        <p:grpSpPr>
          <a:xfrm>
            <a:off x="5265069" y="2424754"/>
            <a:ext cx="321984" cy="354560"/>
            <a:chOff x="5265069" y="2424754"/>
            <a:chExt cx="321984" cy="354560"/>
          </a:xfrm>
        </p:grpSpPr>
        <p:sp>
          <p:nvSpPr>
            <p:cNvPr id="12570" name="Google Shape;12570;p6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64"/>
          <p:cNvGrpSpPr/>
          <p:nvPr/>
        </p:nvGrpSpPr>
        <p:grpSpPr>
          <a:xfrm>
            <a:off x="4150669" y="2466770"/>
            <a:ext cx="355104" cy="259584"/>
            <a:chOff x="4150669" y="2466770"/>
            <a:chExt cx="355104" cy="259584"/>
          </a:xfrm>
        </p:grpSpPr>
        <p:sp>
          <p:nvSpPr>
            <p:cNvPr id="12573" name="Google Shape;12573;p6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4"/>
          <p:cNvGrpSpPr/>
          <p:nvPr/>
        </p:nvGrpSpPr>
        <p:grpSpPr>
          <a:xfrm>
            <a:off x="4699693" y="2424946"/>
            <a:ext cx="354336" cy="353984"/>
            <a:chOff x="4699693" y="2424946"/>
            <a:chExt cx="354336" cy="353984"/>
          </a:xfrm>
        </p:grpSpPr>
        <p:sp>
          <p:nvSpPr>
            <p:cNvPr id="12578" name="Google Shape;12578;p6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0" name="Google Shape;12580;p64"/>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4"/>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2" name="Google Shape;12582;p64"/>
          <p:cNvGrpSpPr/>
          <p:nvPr/>
        </p:nvGrpSpPr>
        <p:grpSpPr>
          <a:xfrm>
            <a:off x="1953037" y="2552242"/>
            <a:ext cx="355136" cy="227072"/>
            <a:chOff x="1953037" y="2552242"/>
            <a:chExt cx="355136" cy="227072"/>
          </a:xfrm>
        </p:grpSpPr>
        <p:sp>
          <p:nvSpPr>
            <p:cNvPr id="12583" name="Google Shape;12583;p6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5" name="Google Shape;12585;p64"/>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6" name="Google Shape;12586;p64"/>
          <p:cNvGrpSpPr/>
          <p:nvPr/>
        </p:nvGrpSpPr>
        <p:grpSpPr>
          <a:xfrm>
            <a:off x="2500941" y="2527218"/>
            <a:ext cx="355104" cy="250944"/>
            <a:chOff x="2500941" y="2527218"/>
            <a:chExt cx="355104" cy="250944"/>
          </a:xfrm>
        </p:grpSpPr>
        <p:sp>
          <p:nvSpPr>
            <p:cNvPr id="12587" name="Google Shape;12587;p6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2" name="Google Shape;12592;p64"/>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3" name="Google Shape;12593;p64"/>
          <p:cNvGrpSpPr/>
          <p:nvPr/>
        </p:nvGrpSpPr>
        <p:grpSpPr>
          <a:xfrm>
            <a:off x="7993805" y="2427122"/>
            <a:ext cx="356256" cy="351808"/>
            <a:chOff x="7993805" y="2427122"/>
            <a:chExt cx="356256" cy="351808"/>
          </a:xfrm>
        </p:grpSpPr>
        <p:sp>
          <p:nvSpPr>
            <p:cNvPr id="12594" name="Google Shape;12594;p6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7" name="Google Shape;12597;p64"/>
          <p:cNvGrpSpPr/>
          <p:nvPr/>
        </p:nvGrpSpPr>
        <p:grpSpPr>
          <a:xfrm>
            <a:off x="878637" y="1965010"/>
            <a:ext cx="308640" cy="353312"/>
            <a:chOff x="878637" y="1965010"/>
            <a:chExt cx="308640" cy="353312"/>
          </a:xfrm>
        </p:grpSpPr>
        <p:sp>
          <p:nvSpPr>
            <p:cNvPr id="12598" name="Google Shape;12598;p6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64"/>
          <p:cNvGrpSpPr/>
          <p:nvPr/>
        </p:nvGrpSpPr>
        <p:grpSpPr>
          <a:xfrm>
            <a:off x="6896141" y="1964722"/>
            <a:ext cx="348256" cy="352448"/>
            <a:chOff x="6896141" y="1964722"/>
            <a:chExt cx="348256" cy="352448"/>
          </a:xfrm>
        </p:grpSpPr>
        <p:sp>
          <p:nvSpPr>
            <p:cNvPr id="12602" name="Google Shape;12602;p6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5" name="Google Shape;12605;p64"/>
          <p:cNvGrpSpPr/>
          <p:nvPr/>
        </p:nvGrpSpPr>
        <p:grpSpPr>
          <a:xfrm>
            <a:off x="7989997" y="2015378"/>
            <a:ext cx="355136" cy="303328"/>
            <a:chOff x="7989997" y="2015378"/>
            <a:chExt cx="355136" cy="303328"/>
          </a:xfrm>
        </p:grpSpPr>
        <p:sp>
          <p:nvSpPr>
            <p:cNvPr id="12606" name="Google Shape;12606;p6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64"/>
          <p:cNvGrpSpPr/>
          <p:nvPr/>
        </p:nvGrpSpPr>
        <p:grpSpPr>
          <a:xfrm>
            <a:off x="3598221" y="1509362"/>
            <a:ext cx="348640" cy="330784"/>
            <a:chOff x="3598221" y="1509362"/>
            <a:chExt cx="348640" cy="330784"/>
          </a:xfrm>
        </p:grpSpPr>
        <p:sp>
          <p:nvSpPr>
            <p:cNvPr id="12610" name="Google Shape;12610;p6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64"/>
          <p:cNvGrpSpPr/>
          <p:nvPr/>
        </p:nvGrpSpPr>
        <p:grpSpPr>
          <a:xfrm>
            <a:off x="5246797" y="1500658"/>
            <a:ext cx="347872" cy="347488"/>
            <a:chOff x="5246797" y="1500658"/>
            <a:chExt cx="347872" cy="347488"/>
          </a:xfrm>
        </p:grpSpPr>
        <p:sp>
          <p:nvSpPr>
            <p:cNvPr id="12615" name="Google Shape;12615;p6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4"/>
          <p:cNvGrpSpPr/>
          <p:nvPr/>
        </p:nvGrpSpPr>
        <p:grpSpPr>
          <a:xfrm>
            <a:off x="5796589" y="1500658"/>
            <a:ext cx="349024" cy="346752"/>
            <a:chOff x="5796589" y="1500658"/>
            <a:chExt cx="349024" cy="346752"/>
          </a:xfrm>
        </p:grpSpPr>
        <p:sp>
          <p:nvSpPr>
            <p:cNvPr id="12620" name="Google Shape;12620;p6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1" name="Google Shape;12621;p64"/>
            <p:cNvGrpSpPr/>
            <p:nvPr/>
          </p:nvGrpSpPr>
          <p:grpSpPr>
            <a:xfrm>
              <a:off x="5796589" y="1500658"/>
              <a:ext cx="349024" cy="346752"/>
              <a:chOff x="5796589" y="1500658"/>
              <a:chExt cx="349024" cy="346752"/>
            </a:xfrm>
          </p:grpSpPr>
          <p:sp>
            <p:nvSpPr>
              <p:cNvPr id="12622" name="Google Shape;12622;p6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6" name="Google Shape;12626;p64"/>
          <p:cNvGrpSpPr/>
          <p:nvPr/>
        </p:nvGrpSpPr>
        <p:grpSpPr>
          <a:xfrm>
            <a:off x="6895373" y="1502578"/>
            <a:ext cx="348640" cy="343296"/>
            <a:chOff x="6895373" y="1502578"/>
            <a:chExt cx="348640" cy="343296"/>
          </a:xfrm>
        </p:grpSpPr>
        <p:sp>
          <p:nvSpPr>
            <p:cNvPr id="12627" name="Google Shape;12627;p6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64"/>
          <p:cNvGrpSpPr/>
          <p:nvPr/>
        </p:nvGrpSpPr>
        <p:grpSpPr>
          <a:xfrm>
            <a:off x="4147597" y="1505458"/>
            <a:ext cx="347904" cy="336992"/>
            <a:chOff x="4147597" y="1505458"/>
            <a:chExt cx="347904" cy="336992"/>
          </a:xfrm>
        </p:grpSpPr>
        <p:sp>
          <p:nvSpPr>
            <p:cNvPr id="12631" name="Google Shape;12631;p6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64"/>
          <p:cNvGrpSpPr/>
          <p:nvPr/>
        </p:nvGrpSpPr>
        <p:grpSpPr>
          <a:xfrm>
            <a:off x="2499405" y="1499890"/>
            <a:ext cx="347488" cy="348256"/>
            <a:chOff x="2499405" y="1499890"/>
            <a:chExt cx="347488" cy="348256"/>
          </a:xfrm>
        </p:grpSpPr>
        <p:sp>
          <p:nvSpPr>
            <p:cNvPr id="12639" name="Google Shape;12639;p6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64"/>
          <p:cNvGrpSpPr/>
          <p:nvPr/>
        </p:nvGrpSpPr>
        <p:grpSpPr>
          <a:xfrm>
            <a:off x="1956845" y="1500498"/>
            <a:ext cx="331520" cy="348032"/>
            <a:chOff x="1956845" y="1500498"/>
            <a:chExt cx="331520" cy="348032"/>
          </a:xfrm>
        </p:grpSpPr>
        <p:sp>
          <p:nvSpPr>
            <p:cNvPr id="12645" name="Google Shape;12645;p6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64"/>
          <p:cNvGrpSpPr/>
          <p:nvPr/>
        </p:nvGrpSpPr>
        <p:grpSpPr>
          <a:xfrm>
            <a:off x="6345613" y="1549874"/>
            <a:ext cx="348640" cy="250656"/>
            <a:chOff x="6345613" y="1549874"/>
            <a:chExt cx="348640" cy="250656"/>
          </a:xfrm>
        </p:grpSpPr>
        <p:sp>
          <p:nvSpPr>
            <p:cNvPr id="12658" name="Google Shape;12658;p6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64"/>
          <p:cNvGrpSpPr/>
          <p:nvPr/>
        </p:nvGrpSpPr>
        <p:grpSpPr>
          <a:xfrm>
            <a:off x="7444781" y="1507026"/>
            <a:ext cx="348640" cy="334272"/>
            <a:chOff x="7444781" y="1507026"/>
            <a:chExt cx="348640" cy="334272"/>
          </a:xfrm>
        </p:grpSpPr>
        <p:sp>
          <p:nvSpPr>
            <p:cNvPr id="12665" name="Google Shape;12665;p6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64"/>
          <p:cNvGrpSpPr/>
          <p:nvPr/>
        </p:nvGrpSpPr>
        <p:grpSpPr>
          <a:xfrm>
            <a:off x="7995341" y="1506738"/>
            <a:ext cx="347872" cy="334944"/>
            <a:chOff x="7995341" y="1506738"/>
            <a:chExt cx="347872" cy="334944"/>
          </a:xfrm>
        </p:grpSpPr>
        <p:sp>
          <p:nvSpPr>
            <p:cNvPr id="12671" name="Google Shape;12671;p6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4"/>
          <p:cNvGrpSpPr/>
          <p:nvPr/>
        </p:nvGrpSpPr>
        <p:grpSpPr>
          <a:xfrm>
            <a:off x="3048045" y="1522930"/>
            <a:ext cx="347872" cy="303904"/>
            <a:chOff x="3048045" y="1522930"/>
            <a:chExt cx="347872" cy="303904"/>
          </a:xfrm>
        </p:grpSpPr>
        <p:sp>
          <p:nvSpPr>
            <p:cNvPr id="12678" name="Google Shape;12678;p6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9" name="Google Shape;12679;p64"/>
            <p:cNvGrpSpPr/>
            <p:nvPr/>
          </p:nvGrpSpPr>
          <p:grpSpPr>
            <a:xfrm>
              <a:off x="3048045" y="1522930"/>
              <a:ext cx="347872" cy="303904"/>
              <a:chOff x="3048045" y="1522930"/>
              <a:chExt cx="347872" cy="303904"/>
            </a:xfrm>
          </p:grpSpPr>
          <p:sp>
            <p:nvSpPr>
              <p:cNvPr id="12680" name="Google Shape;12680;p6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2" name="Google Shape;12682;p64"/>
          <p:cNvGrpSpPr/>
          <p:nvPr/>
        </p:nvGrpSpPr>
        <p:grpSpPr>
          <a:xfrm>
            <a:off x="1133133" y="3351922"/>
            <a:ext cx="313984" cy="358560"/>
            <a:chOff x="1133133" y="3351922"/>
            <a:chExt cx="313984" cy="358560"/>
          </a:xfrm>
        </p:grpSpPr>
        <p:sp>
          <p:nvSpPr>
            <p:cNvPr id="12683" name="Google Shape;12683;p6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9" name="Google Shape;12699;p64"/>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0" name="Google Shape;12700;p64"/>
          <p:cNvGrpSpPr/>
          <p:nvPr/>
        </p:nvGrpSpPr>
        <p:grpSpPr>
          <a:xfrm>
            <a:off x="2795053" y="3352594"/>
            <a:ext cx="288448" cy="357120"/>
            <a:chOff x="2795053" y="3352594"/>
            <a:chExt cx="288448" cy="357120"/>
          </a:xfrm>
        </p:grpSpPr>
        <p:sp>
          <p:nvSpPr>
            <p:cNvPr id="12701" name="Google Shape;12701;p6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64"/>
          <p:cNvGrpSpPr/>
          <p:nvPr/>
        </p:nvGrpSpPr>
        <p:grpSpPr>
          <a:xfrm>
            <a:off x="2236525" y="3353202"/>
            <a:ext cx="304832" cy="356512"/>
            <a:chOff x="2236525" y="3353202"/>
            <a:chExt cx="304832" cy="356512"/>
          </a:xfrm>
        </p:grpSpPr>
        <p:sp>
          <p:nvSpPr>
            <p:cNvPr id="12711" name="Google Shape;12711;p6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64"/>
          <p:cNvGrpSpPr/>
          <p:nvPr/>
        </p:nvGrpSpPr>
        <p:grpSpPr>
          <a:xfrm>
            <a:off x="3910637" y="3352690"/>
            <a:ext cx="256800" cy="357024"/>
            <a:chOff x="3910637" y="3352690"/>
            <a:chExt cx="256800" cy="357024"/>
          </a:xfrm>
        </p:grpSpPr>
        <p:sp>
          <p:nvSpPr>
            <p:cNvPr id="12715" name="Google Shape;12715;p6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64"/>
          <p:cNvGrpSpPr/>
          <p:nvPr/>
        </p:nvGrpSpPr>
        <p:grpSpPr>
          <a:xfrm>
            <a:off x="6056429" y="3351922"/>
            <a:ext cx="360064" cy="360096"/>
            <a:chOff x="6056429" y="3351922"/>
            <a:chExt cx="360064" cy="360096"/>
          </a:xfrm>
        </p:grpSpPr>
        <p:sp>
          <p:nvSpPr>
            <p:cNvPr id="12719" name="Google Shape;12719;p6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64"/>
          <p:cNvGrpSpPr/>
          <p:nvPr/>
        </p:nvGrpSpPr>
        <p:grpSpPr>
          <a:xfrm>
            <a:off x="6608877" y="3353074"/>
            <a:ext cx="357408" cy="357408"/>
            <a:chOff x="6608877" y="3353074"/>
            <a:chExt cx="357408" cy="357408"/>
          </a:xfrm>
        </p:grpSpPr>
        <p:sp>
          <p:nvSpPr>
            <p:cNvPr id="12723" name="Google Shape;12723;p6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0" name="Google Shape;12730;p64"/>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1" name="Google Shape;12731;p64"/>
          <p:cNvGrpSpPr/>
          <p:nvPr/>
        </p:nvGrpSpPr>
        <p:grpSpPr>
          <a:xfrm>
            <a:off x="3316269" y="3352402"/>
            <a:ext cx="344832" cy="356544"/>
            <a:chOff x="3316269" y="3352402"/>
            <a:chExt cx="344832" cy="356544"/>
          </a:xfrm>
        </p:grpSpPr>
        <p:sp>
          <p:nvSpPr>
            <p:cNvPr id="12732" name="Google Shape;12732;p6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5" name="Google Shape;12735;p64"/>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6" name="Google Shape;12736;p64"/>
          <p:cNvGrpSpPr/>
          <p:nvPr/>
        </p:nvGrpSpPr>
        <p:grpSpPr>
          <a:xfrm>
            <a:off x="4959533" y="3370226"/>
            <a:ext cx="357408" cy="323488"/>
            <a:chOff x="4959533" y="3370226"/>
            <a:chExt cx="357408" cy="323488"/>
          </a:xfrm>
        </p:grpSpPr>
        <p:sp>
          <p:nvSpPr>
            <p:cNvPr id="12737" name="Google Shape;12737;p6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4"/>
          <p:cNvGrpSpPr/>
          <p:nvPr/>
        </p:nvGrpSpPr>
        <p:grpSpPr>
          <a:xfrm>
            <a:off x="7158637" y="3353074"/>
            <a:ext cx="357056" cy="357408"/>
            <a:chOff x="7158637" y="3353074"/>
            <a:chExt cx="357056" cy="357408"/>
          </a:xfrm>
        </p:grpSpPr>
        <p:sp>
          <p:nvSpPr>
            <p:cNvPr id="12740" name="Google Shape;12740;p6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64"/>
          <p:cNvGrpSpPr/>
          <p:nvPr/>
        </p:nvGrpSpPr>
        <p:grpSpPr>
          <a:xfrm>
            <a:off x="5508909" y="3371506"/>
            <a:ext cx="358560" cy="319552"/>
            <a:chOff x="5508909" y="3371506"/>
            <a:chExt cx="358560" cy="319552"/>
          </a:xfrm>
        </p:grpSpPr>
        <p:sp>
          <p:nvSpPr>
            <p:cNvPr id="12745" name="Google Shape;12745;p6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58"/>
        <p:cNvGrpSpPr/>
        <p:nvPr/>
      </p:nvGrpSpPr>
      <p:grpSpPr>
        <a:xfrm>
          <a:off x="0" y="0"/>
          <a:ext cx="0" cy="0"/>
          <a:chOff x="0" y="0"/>
          <a:chExt cx="0" cy="0"/>
        </a:xfrm>
      </p:grpSpPr>
      <p:sp>
        <p:nvSpPr>
          <p:cNvPr id="12759" name="Google Shape;12759;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760" name="Google Shape;12760;p65"/>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1" name="Google Shape;12761;p65"/>
          <p:cNvGrpSpPr/>
          <p:nvPr/>
        </p:nvGrpSpPr>
        <p:grpSpPr>
          <a:xfrm>
            <a:off x="3303268" y="3817349"/>
            <a:ext cx="346056" cy="345674"/>
            <a:chOff x="3303268" y="3817349"/>
            <a:chExt cx="346056" cy="345674"/>
          </a:xfrm>
        </p:grpSpPr>
        <p:sp>
          <p:nvSpPr>
            <p:cNvPr id="12762" name="Google Shape;12762;p6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65"/>
          <p:cNvGrpSpPr/>
          <p:nvPr/>
        </p:nvGrpSpPr>
        <p:grpSpPr>
          <a:xfrm>
            <a:off x="3752358" y="3817349"/>
            <a:ext cx="346056" cy="345674"/>
            <a:chOff x="3752358" y="3817349"/>
            <a:chExt cx="346056" cy="345674"/>
          </a:xfrm>
        </p:grpSpPr>
        <p:sp>
          <p:nvSpPr>
            <p:cNvPr id="12767" name="Google Shape;12767;p6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65"/>
          <p:cNvGrpSpPr/>
          <p:nvPr/>
        </p:nvGrpSpPr>
        <p:grpSpPr>
          <a:xfrm>
            <a:off x="5100008" y="3817349"/>
            <a:ext cx="346024" cy="345674"/>
            <a:chOff x="5100008" y="3817349"/>
            <a:chExt cx="346024" cy="345674"/>
          </a:xfrm>
        </p:grpSpPr>
        <p:sp>
          <p:nvSpPr>
            <p:cNvPr id="12772" name="Google Shape;12772;p6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5"/>
          <p:cNvGrpSpPr/>
          <p:nvPr/>
        </p:nvGrpSpPr>
        <p:grpSpPr>
          <a:xfrm>
            <a:off x="5998919" y="3817349"/>
            <a:ext cx="345674" cy="345674"/>
            <a:chOff x="5998919" y="3817349"/>
            <a:chExt cx="345674" cy="345674"/>
          </a:xfrm>
        </p:grpSpPr>
        <p:sp>
          <p:nvSpPr>
            <p:cNvPr id="12776" name="Google Shape;12776;p6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5"/>
          <p:cNvGrpSpPr/>
          <p:nvPr/>
        </p:nvGrpSpPr>
        <p:grpSpPr>
          <a:xfrm>
            <a:off x="4201447" y="3817349"/>
            <a:ext cx="346024" cy="345674"/>
            <a:chOff x="4201447" y="3817349"/>
            <a:chExt cx="346024" cy="345674"/>
          </a:xfrm>
        </p:grpSpPr>
        <p:sp>
          <p:nvSpPr>
            <p:cNvPr id="12780" name="Google Shape;12780;p6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65"/>
          <p:cNvGrpSpPr/>
          <p:nvPr/>
        </p:nvGrpSpPr>
        <p:grpSpPr>
          <a:xfrm>
            <a:off x="4650919" y="3817349"/>
            <a:ext cx="346024" cy="345674"/>
            <a:chOff x="4650919" y="3817349"/>
            <a:chExt cx="346024" cy="345674"/>
          </a:xfrm>
        </p:grpSpPr>
        <p:sp>
          <p:nvSpPr>
            <p:cNvPr id="12783" name="Google Shape;12783;p6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65"/>
          <p:cNvGrpSpPr/>
          <p:nvPr/>
        </p:nvGrpSpPr>
        <p:grpSpPr>
          <a:xfrm>
            <a:off x="5549861" y="3817349"/>
            <a:ext cx="345642" cy="345674"/>
            <a:chOff x="5549861" y="3817349"/>
            <a:chExt cx="345642" cy="345674"/>
          </a:xfrm>
        </p:grpSpPr>
        <p:sp>
          <p:nvSpPr>
            <p:cNvPr id="12787" name="Google Shape;12787;p6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65"/>
          <p:cNvGrpSpPr/>
          <p:nvPr/>
        </p:nvGrpSpPr>
        <p:grpSpPr>
          <a:xfrm>
            <a:off x="1306445" y="3397829"/>
            <a:ext cx="367255" cy="269855"/>
            <a:chOff x="1306445" y="3397829"/>
            <a:chExt cx="367255" cy="269855"/>
          </a:xfrm>
        </p:grpSpPr>
        <p:sp>
          <p:nvSpPr>
            <p:cNvPr id="12791" name="Google Shape;12791;p6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65"/>
          <p:cNvGrpSpPr/>
          <p:nvPr/>
        </p:nvGrpSpPr>
        <p:grpSpPr>
          <a:xfrm>
            <a:off x="1781317" y="3391400"/>
            <a:ext cx="367255" cy="282364"/>
            <a:chOff x="1781317" y="3391400"/>
            <a:chExt cx="367255" cy="282364"/>
          </a:xfrm>
        </p:grpSpPr>
        <p:sp>
          <p:nvSpPr>
            <p:cNvPr id="12798" name="Google Shape;12798;p6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65"/>
          <p:cNvGrpSpPr/>
          <p:nvPr/>
        </p:nvGrpSpPr>
        <p:grpSpPr>
          <a:xfrm>
            <a:off x="3678830" y="3370933"/>
            <a:ext cx="369164" cy="323297"/>
            <a:chOff x="3678830" y="3370933"/>
            <a:chExt cx="369164" cy="323297"/>
          </a:xfrm>
        </p:grpSpPr>
        <p:sp>
          <p:nvSpPr>
            <p:cNvPr id="12805" name="Google Shape;12805;p6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5"/>
          <p:cNvGrpSpPr/>
          <p:nvPr/>
        </p:nvGrpSpPr>
        <p:grpSpPr>
          <a:xfrm>
            <a:off x="859265" y="3348175"/>
            <a:ext cx="312316" cy="368400"/>
            <a:chOff x="859265" y="3348175"/>
            <a:chExt cx="312316" cy="368400"/>
          </a:xfrm>
        </p:grpSpPr>
        <p:sp>
          <p:nvSpPr>
            <p:cNvPr id="12817" name="Google Shape;12817;p6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2" name="Google Shape;12822;p65"/>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3" name="Google Shape;12823;p65"/>
          <p:cNvGrpSpPr/>
          <p:nvPr/>
        </p:nvGrpSpPr>
        <p:grpSpPr>
          <a:xfrm>
            <a:off x="2766374" y="3361013"/>
            <a:ext cx="330110" cy="308908"/>
            <a:chOff x="2766264" y="3394042"/>
            <a:chExt cx="294873" cy="275934"/>
          </a:xfrm>
        </p:grpSpPr>
        <p:sp>
          <p:nvSpPr>
            <p:cNvPr id="12824" name="Google Shape;12824;p6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65"/>
          <p:cNvGrpSpPr/>
          <p:nvPr/>
        </p:nvGrpSpPr>
        <p:grpSpPr>
          <a:xfrm>
            <a:off x="3214972" y="3359188"/>
            <a:ext cx="346406" cy="347552"/>
            <a:chOff x="3214972" y="3359188"/>
            <a:chExt cx="346406" cy="347552"/>
          </a:xfrm>
        </p:grpSpPr>
        <p:sp>
          <p:nvSpPr>
            <p:cNvPr id="12829" name="Google Shape;12829;p6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3" name="Google Shape;12843;p65"/>
          <p:cNvGrpSpPr/>
          <p:nvPr/>
        </p:nvGrpSpPr>
        <p:grpSpPr>
          <a:xfrm>
            <a:off x="4629306" y="3409193"/>
            <a:ext cx="367255" cy="244486"/>
            <a:chOff x="4629306" y="3409193"/>
            <a:chExt cx="367255" cy="244486"/>
          </a:xfrm>
        </p:grpSpPr>
        <p:sp>
          <p:nvSpPr>
            <p:cNvPr id="12844" name="Google Shape;12844;p6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5"/>
          <p:cNvGrpSpPr/>
          <p:nvPr/>
        </p:nvGrpSpPr>
        <p:grpSpPr>
          <a:xfrm>
            <a:off x="4193490" y="3350084"/>
            <a:ext cx="289939" cy="334661"/>
            <a:chOff x="4193490" y="3350084"/>
            <a:chExt cx="289939" cy="334661"/>
          </a:xfrm>
        </p:grpSpPr>
        <p:sp>
          <p:nvSpPr>
            <p:cNvPr id="12855" name="Google Shape;12855;p6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5"/>
          <p:cNvGrpSpPr/>
          <p:nvPr/>
        </p:nvGrpSpPr>
        <p:grpSpPr>
          <a:xfrm>
            <a:off x="6533281" y="3351230"/>
            <a:ext cx="357037" cy="357005"/>
            <a:chOff x="6533281" y="3351230"/>
            <a:chExt cx="357037" cy="357005"/>
          </a:xfrm>
        </p:grpSpPr>
        <p:sp>
          <p:nvSpPr>
            <p:cNvPr id="12866" name="Google Shape;12866;p6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65"/>
          <p:cNvGrpSpPr/>
          <p:nvPr/>
        </p:nvGrpSpPr>
        <p:grpSpPr>
          <a:xfrm>
            <a:off x="6058441" y="3351230"/>
            <a:ext cx="357387" cy="357005"/>
            <a:chOff x="6058441" y="3351230"/>
            <a:chExt cx="357387" cy="357005"/>
          </a:xfrm>
        </p:grpSpPr>
        <p:sp>
          <p:nvSpPr>
            <p:cNvPr id="12870" name="Google Shape;12870;p6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5"/>
          <p:cNvGrpSpPr/>
          <p:nvPr/>
        </p:nvGrpSpPr>
        <p:grpSpPr>
          <a:xfrm>
            <a:off x="7957483" y="3350848"/>
            <a:ext cx="357387" cy="357387"/>
            <a:chOff x="7957483" y="3350848"/>
            <a:chExt cx="357387" cy="357387"/>
          </a:xfrm>
        </p:grpSpPr>
        <p:sp>
          <p:nvSpPr>
            <p:cNvPr id="12873" name="Google Shape;12873;p6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5"/>
          <p:cNvGrpSpPr/>
          <p:nvPr/>
        </p:nvGrpSpPr>
        <p:grpSpPr>
          <a:xfrm>
            <a:off x="7007771" y="3351230"/>
            <a:ext cx="357387" cy="357005"/>
            <a:chOff x="7007771" y="3351230"/>
            <a:chExt cx="357387" cy="357005"/>
          </a:xfrm>
        </p:grpSpPr>
        <p:sp>
          <p:nvSpPr>
            <p:cNvPr id="12877" name="Google Shape;12877;p6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5"/>
          <p:cNvGrpSpPr/>
          <p:nvPr/>
        </p:nvGrpSpPr>
        <p:grpSpPr>
          <a:xfrm>
            <a:off x="5108729" y="3351230"/>
            <a:ext cx="357005" cy="357005"/>
            <a:chOff x="5108729" y="3351230"/>
            <a:chExt cx="357005" cy="357005"/>
          </a:xfrm>
        </p:grpSpPr>
        <p:sp>
          <p:nvSpPr>
            <p:cNvPr id="12883" name="Google Shape;12883;p6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65"/>
          <p:cNvGrpSpPr/>
          <p:nvPr/>
        </p:nvGrpSpPr>
        <p:grpSpPr>
          <a:xfrm>
            <a:off x="5583569" y="3351230"/>
            <a:ext cx="357419" cy="357005"/>
            <a:chOff x="5583569" y="3351230"/>
            <a:chExt cx="357419" cy="357005"/>
          </a:xfrm>
        </p:grpSpPr>
        <p:sp>
          <p:nvSpPr>
            <p:cNvPr id="12886" name="Google Shape;12886;p6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5"/>
          <p:cNvGrpSpPr/>
          <p:nvPr/>
        </p:nvGrpSpPr>
        <p:grpSpPr>
          <a:xfrm>
            <a:off x="7482229" y="3351230"/>
            <a:ext cx="357419" cy="357005"/>
            <a:chOff x="7482229" y="3351230"/>
            <a:chExt cx="357419" cy="357005"/>
          </a:xfrm>
        </p:grpSpPr>
        <p:sp>
          <p:nvSpPr>
            <p:cNvPr id="12889" name="Google Shape;12889;p6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65"/>
          <p:cNvGrpSpPr/>
          <p:nvPr/>
        </p:nvGrpSpPr>
        <p:grpSpPr>
          <a:xfrm>
            <a:off x="3764485" y="2890682"/>
            <a:ext cx="222874" cy="345737"/>
            <a:chOff x="3764485" y="2890682"/>
            <a:chExt cx="222874" cy="345737"/>
          </a:xfrm>
        </p:grpSpPr>
        <p:sp>
          <p:nvSpPr>
            <p:cNvPr id="12895" name="Google Shape;12895;p6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8" name="Google Shape;12898;p65"/>
          <p:cNvGrpSpPr/>
          <p:nvPr/>
        </p:nvGrpSpPr>
        <p:grpSpPr>
          <a:xfrm>
            <a:off x="2238616" y="2908131"/>
            <a:ext cx="422596" cy="310382"/>
            <a:chOff x="2278533" y="2937377"/>
            <a:chExt cx="346788" cy="254704"/>
          </a:xfrm>
        </p:grpSpPr>
        <p:sp>
          <p:nvSpPr>
            <p:cNvPr id="12899" name="Google Shape;12899;p6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1" name="Google Shape;12901;p65"/>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2" name="Google Shape;12902;p65"/>
          <p:cNvGrpSpPr/>
          <p:nvPr/>
        </p:nvGrpSpPr>
        <p:grpSpPr>
          <a:xfrm>
            <a:off x="1836637" y="2891510"/>
            <a:ext cx="286152" cy="346438"/>
            <a:chOff x="1836637" y="2891510"/>
            <a:chExt cx="286152" cy="346438"/>
          </a:xfrm>
        </p:grpSpPr>
        <p:sp>
          <p:nvSpPr>
            <p:cNvPr id="12903" name="Google Shape;12903;p6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65"/>
          <p:cNvGrpSpPr/>
          <p:nvPr/>
        </p:nvGrpSpPr>
        <p:grpSpPr>
          <a:xfrm>
            <a:off x="5585861" y="2905929"/>
            <a:ext cx="379764" cy="337684"/>
            <a:chOff x="5585861" y="2905929"/>
            <a:chExt cx="379764" cy="337684"/>
          </a:xfrm>
        </p:grpSpPr>
        <p:sp>
          <p:nvSpPr>
            <p:cNvPr id="12907" name="Google Shape;12907;p6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65"/>
          <p:cNvGrpSpPr/>
          <p:nvPr/>
        </p:nvGrpSpPr>
        <p:grpSpPr>
          <a:xfrm>
            <a:off x="1327676" y="2910480"/>
            <a:ext cx="347934" cy="310024"/>
            <a:chOff x="1327676" y="2910480"/>
            <a:chExt cx="347934" cy="310024"/>
          </a:xfrm>
        </p:grpSpPr>
        <p:sp>
          <p:nvSpPr>
            <p:cNvPr id="12912" name="Google Shape;12912;p6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7" name="Google Shape;12917;p65"/>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65"/>
          <p:cNvGrpSpPr/>
          <p:nvPr/>
        </p:nvGrpSpPr>
        <p:grpSpPr>
          <a:xfrm>
            <a:off x="2753401" y="2869564"/>
            <a:ext cx="382828" cy="358601"/>
            <a:chOff x="2753373" y="2902523"/>
            <a:chExt cx="347552" cy="325557"/>
          </a:xfrm>
        </p:grpSpPr>
        <p:sp>
          <p:nvSpPr>
            <p:cNvPr id="12919" name="Google Shape;12919;p6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65"/>
          <p:cNvGrpSpPr/>
          <p:nvPr/>
        </p:nvGrpSpPr>
        <p:grpSpPr>
          <a:xfrm>
            <a:off x="849016" y="2903255"/>
            <a:ext cx="356655" cy="335425"/>
            <a:chOff x="849016" y="2903255"/>
            <a:chExt cx="356655" cy="335425"/>
          </a:xfrm>
        </p:grpSpPr>
        <p:sp>
          <p:nvSpPr>
            <p:cNvPr id="12926" name="Google Shape;12926;p6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65"/>
          <p:cNvGrpSpPr/>
          <p:nvPr/>
        </p:nvGrpSpPr>
        <p:grpSpPr>
          <a:xfrm>
            <a:off x="4210933" y="2926777"/>
            <a:ext cx="280072" cy="275520"/>
            <a:chOff x="4210933" y="2926777"/>
            <a:chExt cx="280072" cy="275520"/>
          </a:xfrm>
        </p:grpSpPr>
        <p:sp>
          <p:nvSpPr>
            <p:cNvPr id="12938" name="Google Shape;12938;p6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65"/>
          <p:cNvGrpSpPr/>
          <p:nvPr/>
        </p:nvGrpSpPr>
        <p:grpSpPr>
          <a:xfrm>
            <a:off x="4667216" y="2915382"/>
            <a:ext cx="320273" cy="318395"/>
            <a:chOff x="4667216" y="2915382"/>
            <a:chExt cx="320273" cy="318395"/>
          </a:xfrm>
        </p:grpSpPr>
        <p:sp>
          <p:nvSpPr>
            <p:cNvPr id="12952" name="Google Shape;12952;p6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5"/>
          <p:cNvGrpSpPr/>
          <p:nvPr/>
        </p:nvGrpSpPr>
        <p:grpSpPr>
          <a:xfrm>
            <a:off x="5170480" y="2934639"/>
            <a:ext cx="261929" cy="280550"/>
            <a:chOff x="5170480" y="2934639"/>
            <a:chExt cx="261929" cy="280550"/>
          </a:xfrm>
        </p:grpSpPr>
        <p:sp>
          <p:nvSpPr>
            <p:cNvPr id="12957" name="Google Shape;12957;p6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65"/>
          <p:cNvGrpSpPr/>
          <p:nvPr/>
        </p:nvGrpSpPr>
        <p:grpSpPr>
          <a:xfrm>
            <a:off x="6069423" y="2891892"/>
            <a:ext cx="362321" cy="364231"/>
            <a:chOff x="6069423" y="2891892"/>
            <a:chExt cx="362321" cy="364231"/>
          </a:xfrm>
        </p:grpSpPr>
        <p:sp>
          <p:nvSpPr>
            <p:cNvPr id="12965" name="Google Shape;12965;p6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5"/>
          <p:cNvGrpSpPr/>
          <p:nvPr/>
        </p:nvGrpSpPr>
        <p:grpSpPr>
          <a:xfrm>
            <a:off x="6571955" y="2919170"/>
            <a:ext cx="308878" cy="311170"/>
            <a:chOff x="6571955" y="2919170"/>
            <a:chExt cx="308878" cy="311170"/>
          </a:xfrm>
        </p:grpSpPr>
        <p:sp>
          <p:nvSpPr>
            <p:cNvPr id="12972" name="Google Shape;12972;p6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65"/>
          <p:cNvGrpSpPr/>
          <p:nvPr/>
        </p:nvGrpSpPr>
        <p:grpSpPr>
          <a:xfrm>
            <a:off x="7500054" y="2934735"/>
            <a:ext cx="350576" cy="280454"/>
            <a:chOff x="7500054" y="2934735"/>
            <a:chExt cx="350576" cy="280454"/>
          </a:xfrm>
        </p:grpSpPr>
        <p:sp>
          <p:nvSpPr>
            <p:cNvPr id="12983" name="Google Shape;12983;p6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5"/>
          <p:cNvGrpSpPr/>
          <p:nvPr/>
        </p:nvGrpSpPr>
        <p:grpSpPr>
          <a:xfrm>
            <a:off x="7024430" y="2874662"/>
            <a:ext cx="332012" cy="355454"/>
            <a:chOff x="7055134" y="2919170"/>
            <a:chExt cx="290321" cy="310820"/>
          </a:xfrm>
        </p:grpSpPr>
        <p:sp>
          <p:nvSpPr>
            <p:cNvPr id="12992" name="Google Shape;12992;p6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65"/>
          <p:cNvGrpSpPr/>
          <p:nvPr/>
        </p:nvGrpSpPr>
        <p:grpSpPr>
          <a:xfrm>
            <a:off x="7985143" y="2900613"/>
            <a:ext cx="330109" cy="347552"/>
            <a:chOff x="7985143" y="2900613"/>
            <a:chExt cx="330109" cy="347552"/>
          </a:xfrm>
        </p:grpSpPr>
        <p:sp>
          <p:nvSpPr>
            <p:cNvPr id="13007" name="Google Shape;13007;p6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5" name="Google Shape;13015;p65"/>
          <p:cNvGrpSpPr/>
          <p:nvPr/>
        </p:nvGrpSpPr>
        <p:grpSpPr>
          <a:xfrm>
            <a:off x="7990840" y="2435226"/>
            <a:ext cx="354363" cy="353631"/>
            <a:chOff x="7990840" y="2435226"/>
            <a:chExt cx="354363" cy="353631"/>
          </a:xfrm>
        </p:grpSpPr>
        <p:sp>
          <p:nvSpPr>
            <p:cNvPr id="13016" name="Google Shape;13016;p6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65"/>
          <p:cNvGrpSpPr/>
          <p:nvPr/>
        </p:nvGrpSpPr>
        <p:grpSpPr>
          <a:xfrm>
            <a:off x="1817317" y="2480330"/>
            <a:ext cx="350958" cy="263043"/>
            <a:chOff x="1817317" y="2480330"/>
            <a:chExt cx="350958" cy="263043"/>
          </a:xfrm>
        </p:grpSpPr>
        <p:sp>
          <p:nvSpPr>
            <p:cNvPr id="13020" name="Google Shape;13020;p6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65"/>
          <p:cNvGrpSpPr/>
          <p:nvPr/>
        </p:nvGrpSpPr>
        <p:grpSpPr>
          <a:xfrm>
            <a:off x="1341727" y="2483349"/>
            <a:ext cx="419913" cy="308109"/>
            <a:chOff x="1341727" y="2483349"/>
            <a:chExt cx="419913" cy="308109"/>
          </a:xfrm>
        </p:grpSpPr>
        <p:sp>
          <p:nvSpPr>
            <p:cNvPr id="13026" name="Google Shape;13026;p6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65"/>
          <p:cNvGrpSpPr/>
          <p:nvPr/>
        </p:nvGrpSpPr>
        <p:grpSpPr>
          <a:xfrm>
            <a:off x="854332" y="2447736"/>
            <a:ext cx="376358" cy="330109"/>
            <a:chOff x="854332" y="2447736"/>
            <a:chExt cx="376358" cy="330109"/>
          </a:xfrm>
        </p:grpSpPr>
        <p:sp>
          <p:nvSpPr>
            <p:cNvPr id="13030" name="Google Shape;13030;p6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5"/>
          <p:cNvGrpSpPr/>
          <p:nvPr/>
        </p:nvGrpSpPr>
        <p:grpSpPr>
          <a:xfrm>
            <a:off x="4206763" y="2450951"/>
            <a:ext cx="322151" cy="322374"/>
            <a:chOff x="4206763" y="2450951"/>
            <a:chExt cx="322151" cy="322374"/>
          </a:xfrm>
        </p:grpSpPr>
        <p:sp>
          <p:nvSpPr>
            <p:cNvPr id="13039" name="Google Shape;13039;p6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1" name="Google Shape;13041;p65"/>
          <p:cNvGrpSpPr/>
          <p:nvPr/>
        </p:nvGrpSpPr>
        <p:grpSpPr>
          <a:xfrm>
            <a:off x="7528096" y="2450059"/>
            <a:ext cx="327976" cy="324316"/>
            <a:chOff x="7528096" y="2450059"/>
            <a:chExt cx="327976" cy="324316"/>
          </a:xfrm>
        </p:grpSpPr>
        <p:sp>
          <p:nvSpPr>
            <p:cNvPr id="13042" name="Google Shape;13042;p6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65"/>
          <p:cNvGrpSpPr/>
          <p:nvPr/>
        </p:nvGrpSpPr>
        <p:grpSpPr>
          <a:xfrm>
            <a:off x="7077129" y="2512542"/>
            <a:ext cx="282364" cy="198619"/>
            <a:chOff x="7077129" y="2512542"/>
            <a:chExt cx="282364" cy="198619"/>
          </a:xfrm>
        </p:grpSpPr>
        <p:sp>
          <p:nvSpPr>
            <p:cNvPr id="13048" name="Google Shape;13048;p6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65"/>
          <p:cNvGrpSpPr/>
          <p:nvPr/>
        </p:nvGrpSpPr>
        <p:grpSpPr>
          <a:xfrm>
            <a:off x="3725461" y="2444712"/>
            <a:ext cx="334279" cy="334661"/>
            <a:chOff x="3725461" y="2444712"/>
            <a:chExt cx="334279" cy="334661"/>
          </a:xfrm>
        </p:grpSpPr>
        <p:sp>
          <p:nvSpPr>
            <p:cNvPr id="13055" name="Google Shape;13055;p6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2" name="Google Shape;13062;p65"/>
          <p:cNvGrpSpPr/>
          <p:nvPr/>
        </p:nvGrpSpPr>
        <p:grpSpPr>
          <a:xfrm>
            <a:off x="6577238" y="2457221"/>
            <a:ext cx="332019" cy="310788"/>
            <a:chOff x="6577238" y="2457221"/>
            <a:chExt cx="332019" cy="310788"/>
          </a:xfrm>
        </p:grpSpPr>
        <p:sp>
          <p:nvSpPr>
            <p:cNvPr id="13063" name="Google Shape;13063;p6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65"/>
          <p:cNvGrpSpPr/>
          <p:nvPr/>
        </p:nvGrpSpPr>
        <p:grpSpPr>
          <a:xfrm>
            <a:off x="2818561" y="2439778"/>
            <a:ext cx="247892" cy="346024"/>
            <a:chOff x="2818561" y="2439778"/>
            <a:chExt cx="247892" cy="346024"/>
          </a:xfrm>
        </p:grpSpPr>
        <p:sp>
          <p:nvSpPr>
            <p:cNvPr id="13070" name="Google Shape;13070;p6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2" name="Google Shape;13082;p65"/>
          <p:cNvGrpSpPr/>
          <p:nvPr/>
        </p:nvGrpSpPr>
        <p:grpSpPr>
          <a:xfrm>
            <a:off x="3207778" y="2474632"/>
            <a:ext cx="419933" cy="275170"/>
            <a:chOff x="3207778" y="2474632"/>
            <a:chExt cx="419933" cy="275170"/>
          </a:xfrm>
        </p:grpSpPr>
        <p:sp>
          <p:nvSpPr>
            <p:cNvPr id="13083" name="Google Shape;13083;p6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65"/>
          <p:cNvGrpSpPr/>
          <p:nvPr/>
        </p:nvGrpSpPr>
        <p:grpSpPr>
          <a:xfrm>
            <a:off x="6099375" y="2456075"/>
            <a:ext cx="337684" cy="314194"/>
            <a:chOff x="6099375" y="2456075"/>
            <a:chExt cx="337684" cy="314194"/>
          </a:xfrm>
        </p:grpSpPr>
        <p:sp>
          <p:nvSpPr>
            <p:cNvPr id="13098" name="Google Shape;13098;p6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0" name="Google Shape;13100;p65"/>
          <p:cNvGrpSpPr/>
          <p:nvPr/>
        </p:nvGrpSpPr>
        <p:grpSpPr>
          <a:xfrm>
            <a:off x="2312623" y="2468584"/>
            <a:ext cx="312698" cy="286534"/>
            <a:chOff x="2312623" y="2468584"/>
            <a:chExt cx="312698" cy="286534"/>
          </a:xfrm>
        </p:grpSpPr>
        <p:sp>
          <p:nvSpPr>
            <p:cNvPr id="13101" name="Google Shape;13101;p6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5"/>
          <p:cNvGrpSpPr/>
          <p:nvPr/>
        </p:nvGrpSpPr>
        <p:grpSpPr>
          <a:xfrm>
            <a:off x="5618805" y="2440924"/>
            <a:ext cx="345292" cy="342618"/>
            <a:chOff x="5618805" y="2440924"/>
            <a:chExt cx="345292" cy="342618"/>
          </a:xfrm>
        </p:grpSpPr>
        <p:sp>
          <p:nvSpPr>
            <p:cNvPr id="13105" name="Google Shape;13105;p6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65"/>
          <p:cNvGrpSpPr/>
          <p:nvPr/>
        </p:nvGrpSpPr>
        <p:grpSpPr>
          <a:xfrm>
            <a:off x="4653179" y="2446590"/>
            <a:ext cx="377886" cy="331255"/>
            <a:chOff x="4653179" y="2446590"/>
            <a:chExt cx="377886" cy="331255"/>
          </a:xfrm>
        </p:grpSpPr>
        <p:sp>
          <p:nvSpPr>
            <p:cNvPr id="13111" name="Google Shape;13111;p6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65"/>
          <p:cNvGrpSpPr/>
          <p:nvPr/>
        </p:nvGrpSpPr>
        <p:grpSpPr>
          <a:xfrm>
            <a:off x="5184517" y="2459481"/>
            <a:ext cx="252062" cy="305122"/>
            <a:chOff x="5184517" y="2459481"/>
            <a:chExt cx="252062" cy="305122"/>
          </a:xfrm>
        </p:grpSpPr>
        <p:sp>
          <p:nvSpPr>
            <p:cNvPr id="13116" name="Google Shape;13116;p6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2" name="Google Shape;13122;p65"/>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3" name="Google Shape;13123;p65"/>
          <p:cNvGrpSpPr/>
          <p:nvPr/>
        </p:nvGrpSpPr>
        <p:grpSpPr>
          <a:xfrm>
            <a:off x="6155459" y="1969108"/>
            <a:ext cx="249770" cy="363849"/>
            <a:chOff x="6155459" y="1969108"/>
            <a:chExt cx="249770" cy="363849"/>
          </a:xfrm>
        </p:grpSpPr>
        <p:sp>
          <p:nvSpPr>
            <p:cNvPr id="13124" name="Google Shape;13124;p6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5"/>
          <p:cNvGrpSpPr/>
          <p:nvPr/>
        </p:nvGrpSpPr>
        <p:grpSpPr>
          <a:xfrm>
            <a:off x="2280029" y="1970604"/>
            <a:ext cx="353631" cy="354395"/>
            <a:chOff x="2280029" y="1970604"/>
            <a:chExt cx="353631" cy="354395"/>
          </a:xfrm>
        </p:grpSpPr>
        <p:sp>
          <p:nvSpPr>
            <p:cNvPr id="13134" name="Google Shape;13134;p6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5"/>
          <p:cNvGrpSpPr/>
          <p:nvPr/>
        </p:nvGrpSpPr>
        <p:grpSpPr>
          <a:xfrm>
            <a:off x="8065100" y="2000174"/>
            <a:ext cx="255086" cy="301685"/>
            <a:chOff x="8065100" y="2000174"/>
            <a:chExt cx="255086" cy="301685"/>
          </a:xfrm>
        </p:grpSpPr>
        <p:sp>
          <p:nvSpPr>
            <p:cNvPr id="13139" name="Google Shape;13139;p6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3" name="Google Shape;13143;p65"/>
          <p:cNvGrpSpPr/>
          <p:nvPr/>
        </p:nvGrpSpPr>
        <p:grpSpPr>
          <a:xfrm>
            <a:off x="6633705" y="1969108"/>
            <a:ext cx="249420" cy="363849"/>
            <a:chOff x="6633705" y="1969108"/>
            <a:chExt cx="249420" cy="363849"/>
          </a:xfrm>
        </p:grpSpPr>
        <p:sp>
          <p:nvSpPr>
            <p:cNvPr id="13144" name="Google Shape;13144;p6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2" name="Google Shape;13152;p65"/>
          <p:cNvGrpSpPr/>
          <p:nvPr/>
        </p:nvGrpSpPr>
        <p:grpSpPr>
          <a:xfrm>
            <a:off x="5211031" y="1969108"/>
            <a:ext cx="226661" cy="363467"/>
            <a:chOff x="5211031" y="1969108"/>
            <a:chExt cx="226661" cy="363467"/>
          </a:xfrm>
        </p:grpSpPr>
        <p:sp>
          <p:nvSpPr>
            <p:cNvPr id="13153" name="Google Shape;13153;p6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65"/>
          <p:cNvGrpSpPr/>
          <p:nvPr/>
        </p:nvGrpSpPr>
        <p:grpSpPr>
          <a:xfrm>
            <a:off x="3712952" y="1970604"/>
            <a:ext cx="354363" cy="354395"/>
            <a:chOff x="3712952" y="1970604"/>
            <a:chExt cx="354363" cy="354395"/>
          </a:xfrm>
        </p:grpSpPr>
        <p:sp>
          <p:nvSpPr>
            <p:cNvPr id="13156" name="Google Shape;13156;p6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5"/>
          <p:cNvGrpSpPr/>
          <p:nvPr/>
        </p:nvGrpSpPr>
        <p:grpSpPr>
          <a:xfrm>
            <a:off x="3235438" y="1970604"/>
            <a:ext cx="354363" cy="354745"/>
            <a:chOff x="3235438" y="1970604"/>
            <a:chExt cx="354363" cy="354745"/>
          </a:xfrm>
        </p:grpSpPr>
        <p:sp>
          <p:nvSpPr>
            <p:cNvPr id="13166" name="Google Shape;13166;p6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65"/>
          <p:cNvGrpSpPr/>
          <p:nvPr/>
        </p:nvGrpSpPr>
        <p:grpSpPr>
          <a:xfrm>
            <a:off x="1329585" y="1989925"/>
            <a:ext cx="341472" cy="335074"/>
            <a:chOff x="1329585" y="1989925"/>
            <a:chExt cx="341472" cy="335074"/>
          </a:xfrm>
        </p:grpSpPr>
        <p:sp>
          <p:nvSpPr>
            <p:cNvPr id="13180" name="Google Shape;13180;p6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65"/>
          <p:cNvGrpSpPr/>
          <p:nvPr/>
        </p:nvGrpSpPr>
        <p:grpSpPr>
          <a:xfrm>
            <a:off x="5591871" y="1989906"/>
            <a:ext cx="416649" cy="325597"/>
            <a:chOff x="5626763" y="2013829"/>
            <a:chExt cx="351722" cy="274788"/>
          </a:xfrm>
        </p:grpSpPr>
        <p:sp>
          <p:nvSpPr>
            <p:cNvPr id="13184" name="Google Shape;13184;p6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65"/>
          <p:cNvGrpSpPr/>
          <p:nvPr/>
        </p:nvGrpSpPr>
        <p:grpSpPr>
          <a:xfrm>
            <a:off x="7576605" y="1983877"/>
            <a:ext cx="276698" cy="333133"/>
            <a:chOff x="7576605" y="1983877"/>
            <a:chExt cx="276698" cy="333133"/>
          </a:xfrm>
        </p:grpSpPr>
        <p:sp>
          <p:nvSpPr>
            <p:cNvPr id="13195" name="Google Shape;13195;p6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65"/>
          <p:cNvGrpSpPr/>
          <p:nvPr/>
        </p:nvGrpSpPr>
        <p:grpSpPr>
          <a:xfrm>
            <a:off x="853568" y="1975538"/>
            <a:ext cx="337334" cy="353599"/>
            <a:chOff x="853568" y="1975538"/>
            <a:chExt cx="337334" cy="353599"/>
          </a:xfrm>
        </p:grpSpPr>
        <p:sp>
          <p:nvSpPr>
            <p:cNvPr id="13198" name="Google Shape;13198;p6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65"/>
          <p:cNvGrpSpPr/>
          <p:nvPr/>
        </p:nvGrpSpPr>
        <p:grpSpPr>
          <a:xfrm>
            <a:off x="2770052" y="2009628"/>
            <a:ext cx="327085" cy="277080"/>
            <a:chOff x="2770052" y="2009628"/>
            <a:chExt cx="327085" cy="277080"/>
          </a:xfrm>
        </p:grpSpPr>
        <p:sp>
          <p:nvSpPr>
            <p:cNvPr id="13203" name="Google Shape;13203;p6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5" name="Google Shape;13205;p65"/>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6" name="Google Shape;13206;p65"/>
          <p:cNvGrpSpPr/>
          <p:nvPr/>
        </p:nvGrpSpPr>
        <p:grpSpPr>
          <a:xfrm>
            <a:off x="4195399" y="1970604"/>
            <a:ext cx="344878" cy="343573"/>
            <a:chOff x="4195399" y="1970604"/>
            <a:chExt cx="344878" cy="343573"/>
          </a:xfrm>
        </p:grpSpPr>
        <p:sp>
          <p:nvSpPr>
            <p:cNvPr id="13207" name="Google Shape;13207;p6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65"/>
          <p:cNvGrpSpPr/>
          <p:nvPr/>
        </p:nvGrpSpPr>
        <p:grpSpPr>
          <a:xfrm>
            <a:off x="4674791" y="1977447"/>
            <a:ext cx="344528" cy="344114"/>
            <a:chOff x="4674791" y="1977447"/>
            <a:chExt cx="344528" cy="344114"/>
          </a:xfrm>
        </p:grpSpPr>
        <p:sp>
          <p:nvSpPr>
            <p:cNvPr id="13212" name="Google Shape;13212;p6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65"/>
          <p:cNvGrpSpPr/>
          <p:nvPr/>
        </p:nvGrpSpPr>
        <p:grpSpPr>
          <a:xfrm>
            <a:off x="6083810" y="1547297"/>
            <a:ext cx="382819" cy="310788"/>
            <a:chOff x="6083810" y="1547297"/>
            <a:chExt cx="382819" cy="310788"/>
          </a:xfrm>
        </p:grpSpPr>
        <p:sp>
          <p:nvSpPr>
            <p:cNvPr id="13239" name="Google Shape;13239;p6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65"/>
          <p:cNvGrpSpPr/>
          <p:nvPr/>
        </p:nvGrpSpPr>
        <p:grpSpPr>
          <a:xfrm>
            <a:off x="6558300" y="1538193"/>
            <a:ext cx="382788" cy="328613"/>
            <a:chOff x="6558300" y="1538193"/>
            <a:chExt cx="382788" cy="328613"/>
          </a:xfrm>
        </p:grpSpPr>
        <p:sp>
          <p:nvSpPr>
            <p:cNvPr id="13258" name="Google Shape;13258;p6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65"/>
          <p:cNvGrpSpPr/>
          <p:nvPr/>
        </p:nvGrpSpPr>
        <p:grpSpPr>
          <a:xfrm>
            <a:off x="5194002" y="1511297"/>
            <a:ext cx="259605" cy="346024"/>
            <a:chOff x="5194002" y="1511297"/>
            <a:chExt cx="259605" cy="346024"/>
          </a:xfrm>
        </p:grpSpPr>
        <p:sp>
          <p:nvSpPr>
            <p:cNvPr id="13261" name="Google Shape;13261;p6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5" name="Google Shape;13265;p65"/>
          <p:cNvGrpSpPr/>
          <p:nvPr/>
        </p:nvGrpSpPr>
        <p:grpSpPr>
          <a:xfrm>
            <a:off x="1394741" y="1512061"/>
            <a:ext cx="252444" cy="351722"/>
            <a:chOff x="1394741" y="1512061"/>
            <a:chExt cx="252444" cy="351722"/>
          </a:xfrm>
        </p:grpSpPr>
        <p:sp>
          <p:nvSpPr>
            <p:cNvPr id="13266" name="Google Shape;13266;p6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3" name="Google Shape;13283;p65"/>
          <p:cNvGrpSpPr/>
          <p:nvPr/>
        </p:nvGrpSpPr>
        <p:grpSpPr>
          <a:xfrm>
            <a:off x="855096" y="1504485"/>
            <a:ext cx="380910" cy="339594"/>
            <a:chOff x="855096" y="1504485"/>
            <a:chExt cx="380910" cy="339594"/>
          </a:xfrm>
        </p:grpSpPr>
        <p:sp>
          <p:nvSpPr>
            <p:cNvPr id="13284" name="Google Shape;13284;p6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65"/>
          <p:cNvGrpSpPr/>
          <p:nvPr/>
        </p:nvGrpSpPr>
        <p:grpSpPr>
          <a:xfrm>
            <a:off x="1819576" y="1511679"/>
            <a:ext cx="352103" cy="352103"/>
            <a:chOff x="1819576" y="1511679"/>
            <a:chExt cx="352103" cy="352103"/>
          </a:xfrm>
        </p:grpSpPr>
        <p:sp>
          <p:nvSpPr>
            <p:cNvPr id="13290" name="Google Shape;13290;p6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65"/>
          <p:cNvGrpSpPr/>
          <p:nvPr/>
        </p:nvGrpSpPr>
        <p:grpSpPr>
          <a:xfrm>
            <a:off x="5621097" y="1500761"/>
            <a:ext cx="371424" cy="355446"/>
            <a:chOff x="5621097" y="1500761"/>
            <a:chExt cx="371424" cy="355446"/>
          </a:xfrm>
        </p:grpSpPr>
        <p:sp>
          <p:nvSpPr>
            <p:cNvPr id="13295" name="Google Shape;13295;p6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7" name="Google Shape;13297;p65"/>
          <p:cNvGrpSpPr/>
          <p:nvPr/>
        </p:nvGrpSpPr>
        <p:grpSpPr>
          <a:xfrm>
            <a:off x="4670239" y="1541599"/>
            <a:ext cx="359679" cy="321833"/>
            <a:chOff x="4670239" y="1541599"/>
            <a:chExt cx="359679" cy="321833"/>
          </a:xfrm>
        </p:grpSpPr>
        <p:sp>
          <p:nvSpPr>
            <p:cNvPr id="13298" name="Google Shape;13298;p6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3" name="Google Shape;13303;p65"/>
          <p:cNvGrpSpPr/>
          <p:nvPr/>
        </p:nvGrpSpPr>
        <p:grpSpPr>
          <a:xfrm>
            <a:off x="4212429" y="1502385"/>
            <a:ext cx="321037" cy="353822"/>
            <a:chOff x="4212429" y="1502385"/>
            <a:chExt cx="321037" cy="353822"/>
          </a:xfrm>
        </p:grpSpPr>
        <p:sp>
          <p:nvSpPr>
            <p:cNvPr id="13304" name="Google Shape;13304;p6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65"/>
          <p:cNvGrpSpPr/>
          <p:nvPr/>
        </p:nvGrpSpPr>
        <p:grpSpPr>
          <a:xfrm>
            <a:off x="2302788" y="1505981"/>
            <a:ext cx="336188" cy="335425"/>
            <a:chOff x="2302788" y="1505981"/>
            <a:chExt cx="336188" cy="335425"/>
          </a:xfrm>
        </p:grpSpPr>
        <p:sp>
          <p:nvSpPr>
            <p:cNvPr id="13309" name="Google Shape;13309;p6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65"/>
          <p:cNvGrpSpPr/>
          <p:nvPr/>
        </p:nvGrpSpPr>
        <p:grpSpPr>
          <a:xfrm>
            <a:off x="2780301" y="1521896"/>
            <a:ext cx="333133" cy="321037"/>
            <a:chOff x="2780301" y="1521896"/>
            <a:chExt cx="333133" cy="321037"/>
          </a:xfrm>
        </p:grpSpPr>
        <p:sp>
          <p:nvSpPr>
            <p:cNvPr id="13327" name="Google Shape;13327;p6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7" name="Google Shape;13347;p6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0" name="Google Shape;13350;p65"/>
          <p:cNvGrpSpPr/>
          <p:nvPr/>
        </p:nvGrpSpPr>
        <p:grpSpPr>
          <a:xfrm>
            <a:off x="3316159" y="1515085"/>
            <a:ext cx="211892" cy="339594"/>
            <a:chOff x="3316159" y="1515085"/>
            <a:chExt cx="211892" cy="339594"/>
          </a:xfrm>
        </p:grpSpPr>
        <p:sp>
          <p:nvSpPr>
            <p:cNvPr id="13351" name="Google Shape;13351;p6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7" name="Google Shape;13357;p65"/>
          <p:cNvGrpSpPr/>
          <p:nvPr/>
        </p:nvGrpSpPr>
        <p:grpSpPr>
          <a:xfrm>
            <a:off x="3716358" y="1544655"/>
            <a:ext cx="361971" cy="314958"/>
            <a:chOff x="3716358" y="1544655"/>
            <a:chExt cx="361971" cy="314958"/>
          </a:xfrm>
        </p:grpSpPr>
        <p:sp>
          <p:nvSpPr>
            <p:cNvPr id="13358" name="Google Shape;13358;p6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3" name="Google Shape;13363;p65"/>
            <p:cNvGrpSpPr/>
            <p:nvPr/>
          </p:nvGrpSpPr>
          <p:grpSpPr>
            <a:xfrm>
              <a:off x="3716358" y="1544655"/>
              <a:ext cx="361971" cy="314958"/>
              <a:chOff x="3716358" y="1544655"/>
              <a:chExt cx="361971" cy="314958"/>
            </a:xfrm>
          </p:grpSpPr>
          <p:sp>
            <p:nvSpPr>
              <p:cNvPr id="13364" name="Google Shape;13364;p6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69" name="Google Shape;13369;p65"/>
          <p:cNvGrpSpPr/>
          <p:nvPr/>
        </p:nvGrpSpPr>
        <p:grpSpPr>
          <a:xfrm>
            <a:off x="7011924" y="1557552"/>
            <a:ext cx="499533" cy="305136"/>
            <a:chOff x="7009649" y="1541981"/>
            <a:chExt cx="524940" cy="320655"/>
          </a:xfrm>
        </p:grpSpPr>
        <p:sp>
          <p:nvSpPr>
            <p:cNvPr id="13370" name="Google Shape;13370;p6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65"/>
          <p:cNvGrpSpPr/>
          <p:nvPr/>
        </p:nvGrpSpPr>
        <p:grpSpPr>
          <a:xfrm>
            <a:off x="8034034" y="1518109"/>
            <a:ext cx="282746" cy="340358"/>
            <a:chOff x="8034034" y="1518109"/>
            <a:chExt cx="282746" cy="340358"/>
          </a:xfrm>
        </p:grpSpPr>
        <p:sp>
          <p:nvSpPr>
            <p:cNvPr id="13379" name="Google Shape;13379;p6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3" name="Google Shape;13383;p65"/>
          <p:cNvGrpSpPr/>
          <p:nvPr/>
        </p:nvGrpSpPr>
        <p:grpSpPr>
          <a:xfrm>
            <a:off x="7582302" y="1499934"/>
            <a:ext cx="369133" cy="360411"/>
            <a:chOff x="7582302" y="1499934"/>
            <a:chExt cx="369133" cy="360411"/>
          </a:xfrm>
        </p:grpSpPr>
        <p:sp>
          <p:nvSpPr>
            <p:cNvPr id="13384" name="Google Shape;13384;p6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92"/>
        <p:cNvGrpSpPr/>
        <p:nvPr/>
      </p:nvGrpSpPr>
      <p:grpSpPr>
        <a:xfrm>
          <a:off x="0" y="0"/>
          <a:ext cx="0" cy="0"/>
          <a:chOff x="0" y="0"/>
          <a:chExt cx="0" cy="0"/>
        </a:xfrm>
      </p:grpSpPr>
      <p:pic>
        <p:nvPicPr>
          <p:cNvPr id="13393" name="Google Shape;13393;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8"/>
          <p:cNvSpPr txBox="1">
            <a:spLocks noGrp="1"/>
          </p:cNvSpPr>
          <p:nvPr>
            <p:ph type="title"/>
          </p:nvPr>
        </p:nvSpPr>
        <p:spPr>
          <a:xfrm>
            <a:off x="710100" y="1449750"/>
            <a:ext cx="3143700" cy="74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BUSINESS CASE</a:t>
            </a:r>
            <a:endParaRPr sz="2800" dirty="0"/>
          </a:p>
        </p:txBody>
      </p:sp>
      <p:sp>
        <p:nvSpPr>
          <p:cNvPr id="241" name="Google Shape;241;p28"/>
          <p:cNvSpPr txBox="1">
            <a:spLocks noGrp="1"/>
          </p:cNvSpPr>
          <p:nvPr>
            <p:ph type="subTitle" idx="1"/>
          </p:nvPr>
        </p:nvSpPr>
        <p:spPr>
          <a:xfrm>
            <a:off x="710100" y="2190749"/>
            <a:ext cx="3262144" cy="2455895"/>
          </a:xfrm>
          <a:prstGeom prst="rect">
            <a:avLst/>
          </a:prstGeom>
        </p:spPr>
        <p:txBody>
          <a:bodyPr spcFirstLastPara="1" wrap="square" lIns="91425" tIns="91425" rIns="91425" bIns="91425" anchor="t" anchorCtr="0">
            <a:noAutofit/>
          </a:bodyPr>
          <a:lstStyle/>
          <a:p>
            <a:pPr marL="0" lvl="0" indent="0" algn="l" rtl="0">
              <a:spcBef>
                <a:spcPts val="0"/>
              </a:spcBef>
              <a:spcAft>
                <a:spcPts val="800"/>
              </a:spcAft>
            </a:pPr>
            <a:r>
              <a:rPr lang="en-US" dirty="0"/>
              <a:t>internet</a:t>
            </a:r>
            <a:r>
              <a:rPr lang="en" dirty="0"/>
              <a:t> </a:t>
            </a:r>
            <a:r>
              <a:rPr lang="en-US" dirty="0"/>
              <a:t>adds uncertainty and increase risks of social interaction</a:t>
            </a:r>
            <a:r>
              <a:rPr lang="en" dirty="0"/>
              <a:t>:</a:t>
            </a:r>
          </a:p>
          <a:p>
            <a:pPr marL="342900" lvl="0" algn="l" rtl="0">
              <a:spcBef>
                <a:spcPts val="0"/>
              </a:spcBef>
              <a:spcAft>
                <a:spcPts val="800"/>
              </a:spcAft>
              <a:buFont typeface="Arial" panose="020B0604020202020204" pitchFamily="34" charset="0"/>
              <a:buChar char="•"/>
            </a:pPr>
            <a:r>
              <a:rPr lang="en-US" dirty="0"/>
              <a:t>I</a:t>
            </a:r>
            <a:r>
              <a:rPr lang="en" dirty="0"/>
              <a:t>t is hard to get a feedback and self-reflect than taking to a life audience;</a:t>
            </a:r>
          </a:p>
          <a:p>
            <a:pPr marL="342900" lvl="0" algn="l" rtl="0">
              <a:spcBef>
                <a:spcPts val="0"/>
              </a:spcBef>
              <a:spcAft>
                <a:spcPts val="800"/>
              </a:spcAft>
              <a:buFont typeface="Arial" panose="020B0604020202020204" pitchFamily="34" charset="0"/>
              <a:buChar char="•"/>
            </a:pPr>
            <a:r>
              <a:rPr lang="en-US" dirty="0"/>
              <a:t>I</a:t>
            </a:r>
            <a:r>
              <a:rPr lang="en" dirty="0"/>
              <a:t>t is hard to understand your place in the community and connect to people like you</a:t>
            </a:r>
          </a:p>
          <a:p>
            <a:pPr marL="342900" lvl="0" algn="l" rtl="0">
              <a:spcBef>
                <a:spcPts val="0"/>
              </a:spcBef>
              <a:spcAft>
                <a:spcPts val="800"/>
              </a:spcAft>
              <a:buAutoNum type="arabicParenR"/>
            </a:pPr>
            <a:endParaRPr lang="en" dirty="0"/>
          </a:p>
          <a:p>
            <a:pPr marL="285750" lvl="0" indent="-285750" algn="l" rtl="0">
              <a:spcBef>
                <a:spcPts val="0"/>
              </a:spcBef>
              <a:spcAft>
                <a:spcPts val="800"/>
              </a:spcAft>
              <a:buFont typeface="Arial" panose="020B0604020202020204" pitchFamily="34" charset="0"/>
              <a:buChar char="•"/>
            </a:pPr>
            <a:endParaRPr lang="en" dirty="0"/>
          </a:p>
        </p:txBody>
      </p:sp>
      <p:grpSp>
        <p:nvGrpSpPr>
          <p:cNvPr id="242" name="Google Shape;242;p28"/>
          <p:cNvGrpSpPr/>
          <p:nvPr/>
        </p:nvGrpSpPr>
        <p:grpSpPr>
          <a:xfrm>
            <a:off x="6157520" y="173382"/>
            <a:ext cx="2759668" cy="2552736"/>
            <a:chOff x="5513708" y="996099"/>
            <a:chExt cx="2759668" cy="2552736"/>
          </a:xfrm>
        </p:grpSpPr>
        <p:grpSp>
          <p:nvGrpSpPr>
            <p:cNvPr id="243" name="Google Shape;243;p28"/>
            <p:cNvGrpSpPr/>
            <p:nvPr/>
          </p:nvGrpSpPr>
          <p:grpSpPr>
            <a:xfrm>
              <a:off x="5513708" y="1594531"/>
              <a:ext cx="2174167" cy="1954304"/>
              <a:chOff x="6704834" y="801859"/>
              <a:chExt cx="720782" cy="647893"/>
            </a:xfrm>
          </p:grpSpPr>
          <p:grpSp>
            <p:nvGrpSpPr>
              <p:cNvPr id="244" name="Google Shape;244;p28"/>
              <p:cNvGrpSpPr/>
              <p:nvPr/>
            </p:nvGrpSpPr>
            <p:grpSpPr>
              <a:xfrm flipH="1">
                <a:off x="6704834" y="801859"/>
                <a:ext cx="720782" cy="647893"/>
                <a:chOff x="3852150" y="539875"/>
                <a:chExt cx="1065300" cy="946244"/>
              </a:xfrm>
            </p:grpSpPr>
            <p:sp>
              <p:nvSpPr>
                <p:cNvPr id="245" name="Google Shape;245;p28"/>
                <p:cNvSpPr/>
                <p:nvPr/>
              </p:nvSpPr>
              <p:spPr>
                <a:xfrm>
                  <a:off x="3852150" y="539875"/>
                  <a:ext cx="1065300" cy="7224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4618301" y="1207900"/>
                  <a:ext cx="299149" cy="278219"/>
                </a:xfrm>
                <a:custGeom>
                  <a:avLst/>
                  <a:gdLst/>
                  <a:ahLst/>
                  <a:cxnLst/>
                  <a:rect l="l" t="t" r="r" b="b"/>
                  <a:pathLst>
                    <a:path w="25850" h="33581" extrusionOk="0">
                      <a:moveTo>
                        <a:pt x="0" y="1"/>
                      </a:moveTo>
                      <a:lnTo>
                        <a:pt x="12911" y="16818"/>
                      </a:lnTo>
                      <a:lnTo>
                        <a:pt x="25768" y="33580"/>
                      </a:lnTo>
                      <a:lnTo>
                        <a:pt x="25849" y="33580"/>
                      </a:lnTo>
                      <a:lnTo>
                        <a:pt x="258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28"/>
              <p:cNvGrpSpPr/>
              <p:nvPr/>
            </p:nvGrpSpPr>
            <p:grpSpPr>
              <a:xfrm rot="-5400000">
                <a:off x="6899057" y="875716"/>
                <a:ext cx="332353" cy="329432"/>
                <a:chOff x="2329446" y="3739831"/>
                <a:chExt cx="685547" cy="679521"/>
              </a:xfrm>
            </p:grpSpPr>
            <p:sp>
              <p:nvSpPr>
                <p:cNvPr id="248" name="Google Shape;248;p28"/>
                <p:cNvSpPr/>
                <p:nvPr/>
              </p:nvSpPr>
              <p:spPr>
                <a:xfrm>
                  <a:off x="2329446" y="3739831"/>
                  <a:ext cx="685547" cy="679521"/>
                </a:xfrm>
                <a:custGeom>
                  <a:avLst/>
                  <a:gdLst/>
                  <a:ahLst/>
                  <a:cxnLst/>
                  <a:rect l="l" t="t" r="r" b="b"/>
                  <a:pathLst>
                    <a:path w="9556" h="9472" extrusionOk="0">
                      <a:moveTo>
                        <a:pt x="4757" y="684"/>
                      </a:moveTo>
                      <a:cubicBezTo>
                        <a:pt x="5078" y="684"/>
                        <a:pt x="5371" y="823"/>
                        <a:pt x="5580" y="1046"/>
                      </a:cubicBezTo>
                      <a:cubicBezTo>
                        <a:pt x="5301" y="1214"/>
                        <a:pt x="5134" y="1521"/>
                        <a:pt x="5134" y="1869"/>
                      </a:cubicBezTo>
                      <a:cubicBezTo>
                        <a:pt x="5134" y="2037"/>
                        <a:pt x="5273" y="2204"/>
                        <a:pt x="5468" y="2204"/>
                      </a:cubicBezTo>
                      <a:cubicBezTo>
                        <a:pt x="5636" y="2204"/>
                        <a:pt x="5789" y="2065"/>
                        <a:pt x="5789" y="1869"/>
                      </a:cubicBezTo>
                      <a:cubicBezTo>
                        <a:pt x="5789" y="1716"/>
                        <a:pt x="5929" y="1562"/>
                        <a:pt x="6096" y="1562"/>
                      </a:cubicBezTo>
                      <a:cubicBezTo>
                        <a:pt x="6194" y="1562"/>
                        <a:pt x="6305" y="1507"/>
                        <a:pt x="6347" y="1409"/>
                      </a:cubicBezTo>
                      <a:cubicBezTo>
                        <a:pt x="6521" y="1312"/>
                        <a:pt x="6710" y="1263"/>
                        <a:pt x="6897" y="1263"/>
                      </a:cubicBezTo>
                      <a:cubicBezTo>
                        <a:pt x="7115" y="1263"/>
                        <a:pt x="7331" y="1330"/>
                        <a:pt x="7519" y="1465"/>
                      </a:cubicBezTo>
                      <a:cubicBezTo>
                        <a:pt x="7812" y="1674"/>
                        <a:pt x="8007" y="2037"/>
                        <a:pt x="8007" y="2427"/>
                      </a:cubicBezTo>
                      <a:cubicBezTo>
                        <a:pt x="7630" y="2567"/>
                        <a:pt x="7365" y="2915"/>
                        <a:pt x="7365" y="3348"/>
                      </a:cubicBezTo>
                      <a:cubicBezTo>
                        <a:pt x="7365" y="3515"/>
                        <a:pt x="7505" y="3683"/>
                        <a:pt x="7700" y="3683"/>
                      </a:cubicBezTo>
                      <a:cubicBezTo>
                        <a:pt x="7881" y="3683"/>
                        <a:pt x="8021" y="3543"/>
                        <a:pt x="8021" y="3348"/>
                      </a:cubicBezTo>
                      <a:cubicBezTo>
                        <a:pt x="8021" y="3167"/>
                        <a:pt x="8160" y="3027"/>
                        <a:pt x="8328" y="3027"/>
                      </a:cubicBezTo>
                      <a:cubicBezTo>
                        <a:pt x="8537" y="3153"/>
                        <a:pt x="8690" y="3334"/>
                        <a:pt x="8774" y="3571"/>
                      </a:cubicBezTo>
                      <a:cubicBezTo>
                        <a:pt x="8886" y="3906"/>
                        <a:pt x="8858" y="4185"/>
                        <a:pt x="8746" y="4422"/>
                      </a:cubicBezTo>
                      <a:lnTo>
                        <a:pt x="823" y="4422"/>
                      </a:lnTo>
                      <a:cubicBezTo>
                        <a:pt x="754" y="4296"/>
                        <a:pt x="726" y="4115"/>
                        <a:pt x="726" y="3962"/>
                      </a:cubicBezTo>
                      <a:cubicBezTo>
                        <a:pt x="740" y="3459"/>
                        <a:pt x="1005" y="3083"/>
                        <a:pt x="1437" y="2915"/>
                      </a:cubicBezTo>
                      <a:cubicBezTo>
                        <a:pt x="1577" y="2860"/>
                        <a:pt x="1660" y="2720"/>
                        <a:pt x="1646" y="2567"/>
                      </a:cubicBezTo>
                      <a:cubicBezTo>
                        <a:pt x="1591" y="2065"/>
                        <a:pt x="1814" y="1646"/>
                        <a:pt x="2274" y="1409"/>
                      </a:cubicBezTo>
                      <a:cubicBezTo>
                        <a:pt x="2395" y="1364"/>
                        <a:pt x="2528" y="1339"/>
                        <a:pt x="2660" y="1339"/>
                      </a:cubicBezTo>
                      <a:cubicBezTo>
                        <a:pt x="2772" y="1339"/>
                        <a:pt x="2883" y="1357"/>
                        <a:pt x="2985" y="1395"/>
                      </a:cubicBezTo>
                      <a:cubicBezTo>
                        <a:pt x="2846" y="1744"/>
                        <a:pt x="2916" y="2162"/>
                        <a:pt x="3195" y="2441"/>
                      </a:cubicBezTo>
                      <a:cubicBezTo>
                        <a:pt x="3264" y="2511"/>
                        <a:pt x="3348" y="2553"/>
                        <a:pt x="3418" y="2553"/>
                      </a:cubicBezTo>
                      <a:cubicBezTo>
                        <a:pt x="3515" y="2553"/>
                        <a:pt x="3599" y="2511"/>
                        <a:pt x="3655" y="2441"/>
                      </a:cubicBezTo>
                      <a:cubicBezTo>
                        <a:pt x="3767" y="2316"/>
                        <a:pt x="3767" y="2106"/>
                        <a:pt x="3655" y="1967"/>
                      </a:cubicBezTo>
                      <a:cubicBezTo>
                        <a:pt x="3529" y="1841"/>
                        <a:pt x="3543" y="1660"/>
                        <a:pt x="3669" y="1535"/>
                      </a:cubicBezTo>
                      <a:cubicBezTo>
                        <a:pt x="3711" y="1479"/>
                        <a:pt x="3753" y="1409"/>
                        <a:pt x="3753" y="1339"/>
                      </a:cubicBezTo>
                      <a:cubicBezTo>
                        <a:pt x="3948" y="935"/>
                        <a:pt x="4325" y="684"/>
                        <a:pt x="4757" y="684"/>
                      </a:cubicBezTo>
                      <a:close/>
                      <a:moveTo>
                        <a:pt x="8718" y="5077"/>
                      </a:moveTo>
                      <a:cubicBezTo>
                        <a:pt x="8788" y="5217"/>
                        <a:pt x="8830" y="5384"/>
                        <a:pt x="8830" y="5552"/>
                      </a:cubicBezTo>
                      <a:cubicBezTo>
                        <a:pt x="8830" y="6040"/>
                        <a:pt x="8579" y="6403"/>
                        <a:pt x="8132" y="6556"/>
                      </a:cubicBezTo>
                      <a:cubicBezTo>
                        <a:pt x="7993" y="6612"/>
                        <a:pt x="7909" y="6751"/>
                        <a:pt x="7923" y="6905"/>
                      </a:cubicBezTo>
                      <a:cubicBezTo>
                        <a:pt x="7965" y="7407"/>
                        <a:pt x="7742" y="7825"/>
                        <a:pt x="7296" y="8063"/>
                      </a:cubicBezTo>
                      <a:cubicBezTo>
                        <a:pt x="7169" y="8110"/>
                        <a:pt x="7033" y="8135"/>
                        <a:pt x="6899" y="8135"/>
                      </a:cubicBezTo>
                      <a:cubicBezTo>
                        <a:pt x="6796" y="8135"/>
                        <a:pt x="6695" y="8121"/>
                        <a:pt x="6598" y="8090"/>
                      </a:cubicBezTo>
                      <a:cubicBezTo>
                        <a:pt x="6696" y="7756"/>
                        <a:pt x="6626" y="7379"/>
                        <a:pt x="6375" y="7114"/>
                      </a:cubicBezTo>
                      <a:cubicBezTo>
                        <a:pt x="6312" y="7051"/>
                        <a:pt x="6229" y="7020"/>
                        <a:pt x="6143" y="7020"/>
                      </a:cubicBezTo>
                      <a:cubicBezTo>
                        <a:pt x="6058" y="7020"/>
                        <a:pt x="5970" y="7051"/>
                        <a:pt x="5901" y="7114"/>
                      </a:cubicBezTo>
                      <a:cubicBezTo>
                        <a:pt x="5775" y="7240"/>
                        <a:pt x="5775" y="7449"/>
                        <a:pt x="5901" y="7588"/>
                      </a:cubicBezTo>
                      <a:cubicBezTo>
                        <a:pt x="5984" y="7672"/>
                        <a:pt x="5998" y="7811"/>
                        <a:pt x="5957" y="7937"/>
                      </a:cubicBezTo>
                      <a:cubicBezTo>
                        <a:pt x="5901" y="7965"/>
                        <a:pt x="5845" y="8021"/>
                        <a:pt x="5817" y="8090"/>
                      </a:cubicBezTo>
                      <a:cubicBezTo>
                        <a:pt x="5636" y="8523"/>
                        <a:pt x="5231" y="8802"/>
                        <a:pt x="4785" y="8802"/>
                      </a:cubicBezTo>
                      <a:cubicBezTo>
                        <a:pt x="4478" y="8802"/>
                        <a:pt x="4227" y="8690"/>
                        <a:pt x="4018" y="8495"/>
                      </a:cubicBezTo>
                      <a:cubicBezTo>
                        <a:pt x="4255" y="8314"/>
                        <a:pt x="4436" y="8035"/>
                        <a:pt x="4436" y="7714"/>
                      </a:cubicBezTo>
                      <a:cubicBezTo>
                        <a:pt x="4436" y="7532"/>
                        <a:pt x="4297" y="7379"/>
                        <a:pt x="4101" y="7379"/>
                      </a:cubicBezTo>
                      <a:cubicBezTo>
                        <a:pt x="3920" y="7379"/>
                        <a:pt x="3767" y="7519"/>
                        <a:pt x="3767" y="7714"/>
                      </a:cubicBezTo>
                      <a:cubicBezTo>
                        <a:pt x="3767" y="7825"/>
                        <a:pt x="3697" y="7937"/>
                        <a:pt x="3571" y="7993"/>
                      </a:cubicBezTo>
                      <a:lnTo>
                        <a:pt x="3557" y="7993"/>
                      </a:lnTo>
                      <a:cubicBezTo>
                        <a:pt x="3529" y="7993"/>
                        <a:pt x="3515" y="7965"/>
                        <a:pt x="3474" y="7965"/>
                      </a:cubicBezTo>
                      <a:cubicBezTo>
                        <a:pt x="3404" y="7965"/>
                        <a:pt x="3334" y="7993"/>
                        <a:pt x="3278" y="8021"/>
                      </a:cubicBezTo>
                      <a:cubicBezTo>
                        <a:pt x="3090" y="8153"/>
                        <a:pt x="2870" y="8219"/>
                        <a:pt x="2651" y="8219"/>
                      </a:cubicBezTo>
                      <a:cubicBezTo>
                        <a:pt x="2431" y="8219"/>
                        <a:pt x="2211" y="8153"/>
                        <a:pt x="2023" y="8021"/>
                      </a:cubicBezTo>
                      <a:cubicBezTo>
                        <a:pt x="1744" y="7825"/>
                        <a:pt x="1577" y="7505"/>
                        <a:pt x="1535" y="7156"/>
                      </a:cubicBezTo>
                      <a:cubicBezTo>
                        <a:pt x="1925" y="7016"/>
                        <a:pt x="2190" y="6668"/>
                        <a:pt x="2190" y="6221"/>
                      </a:cubicBezTo>
                      <a:cubicBezTo>
                        <a:pt x="2190" y="6054"/>
                        <a:pt x="2051" y="5900"/>
                        <a:pt x="1856" y="5900"/>
                      </a:cubicBezTo>
                      <a:cubicBezTo>
                        <a:pt x="1674" y="5900"/>
                        <a:pt x="1521" y="6040"/>
                        <a:pt x="1521" y="6221"/>
                      </a:cubicBezTo>
                      <a:cubicBezTo>
                        <a:pt x="1521" y="6361"/>
                        <a:pt x="1437" y="6472"/>
                        <a:pt x="1326" y="6528"/>
                      </a:cubicBezTo>
                      <a:cubicBezTo>
                        <a:pt x="1061" y="6417"/>
                        <a:pt x="879" y="6207"/>
                        <a:pt x="768" y="5928"/>
                      </a:cubicBezTo>
                      <a:cubicBezTo>
                        <a:pt x="670" y="5594"/>
                        <a:pt x="684" y="5315"/>
                        <a:pt x="809" y="5077"/>
                      </a:cubicBezTo>
                      <a:close/>
                      <a:moveTo>
                        <a:pt x="4785" y="0"/>
                      </a:moveTo>
                      <a:cubicBezTo>
                        <a:pt x="4185" y="0"/>
                        <a:pt x="3627" y="307"/>
                        <a:pt x="3320" y="795"/>
                      </a:cubicBezTo>
                      <a:cubicBezTo>
                        <a:pt x="3111" y="712"/>
                        <a:pt x="2888" y="670"/>
                        <a:pt x="2666" y="670"/>
                      </a:cubicBezTo>
                      <a:cubicBezTo>
                        <a:pt x="2445" y="670"/>
                        <a:pt x="2225" y="712"/>
                        <a:pt x="2023" y="795"/>
                      </a:cubicBezTo>
                      <a:lnTo>
                        <a:pt x="2009" y="795"/>
                      </a:lnTo>
                      <a:cubicBezTo>
                        <a:pt x="1353" y="1116"/>
                        <a:pt x="977" y="1688"/>
                        <a:pt x="977" y="2385"/>
                      </a:cubicBezTo>
                      <a:cubicBezTo>
                        <a:pt x="419" y="2678"/>
                        <a:pt x="98" y="3222"/>
                        <a:pt x="56" y="3906"/>
                      </a:cubicBezTo>
                      <a:lnTo>
                        <a:pt x="56" y="3920"/>
                      </a:lnTo>
                      <a:cubicBezTo>
                        <a:pt x="56" y="4199"/>
                        <a:pt x="126" y="4478"/>
                        <a:pt x="252" y="4729"/>
                      </a:cubicBezTo>
                      <a:cubicBezTo>
                        <a:pt x="14" y="5147"/>
                        <a:pt x="0" y="5621"/>
                        <a:pt x="154" y="6124"/>
                      </a:cubicBezTo>
                      <a:lnTo>
                        <a:pt x="154" y="6138"/>
                      </a:lnTo>
                      <a:cubicBezTo>
                        <a:pt x="293" y="6500"/>
                        <a:pt x="558" y="6821"/>
                        <a:pt x="879" y="7030"/>
                      </a:cubicBezTo>
                      <a:lnTo>
                        <a:pt x="879" y="7058"/>
                      </a:lnTo>
                      <a:cubicBezTo>
                        <a:pt x="879" y="7658"/>
                        <a:pt x="1158" y="8230"/>
                        <a:pt x="1646" y="8565"/>
                      </a:cubicBezTo>
                      <a:cubicBezTo>
                        <a:pt x="1947" y="8773"/>
                        <a:pt x="2297" y="8882"/>
                        <a:pt x="2649" y="8882"/>
                      </a:cubicBezTo>
                      <a:cubicBezTo>
                        <a:pt x="2886" y="8882"/>
                        <a:pt x="3124" y="8833"/>
                        <a:pt x="3348" y="8732"/>
                      </a:cubicBezTo>
                      <a:cubicBezTo>
                        <a:pt x="3683" y="9192"/>
                        <a:pt x="4213" y="9471"/>
                        <a:pt x="4785" y="9471"/>
                      </a:cubicBezTo>
                      <a:cubicBezTo>
                        <a:pt x="5371" y="9471"/>
                        <a:pt x="5929" y="9150"/>
                        <a:pt x="6249" y="8662"/>
                      </a:cubicBezTo>
                      <a:cubicBezTo>
                        <a:pt x="6459" y="8753"/>
                        <a:pt x="6682" y="8798"/>
                        <a:pt x="6902" y="8798"/>
                      </a:cubicBezTo>
                      <a:cubicBezTo>
                        <a:pt x="7121" y="8798"/>
                        <a:pt x="7337" y="8753"/>
                        <a:pt x="7533" y="8662"/>
                      </a:cubicBezTo>
                      <a:lnTo>
                        <a:pt x="7561" y="8662"/>
                      </a:lnTo>
                      <a:cubicBezTo>
                        <a:pt x="8216" y="8355"/>
                        <a:pt x="8579" y="7784"/>
                        <a:pt x="8579" y="7086"/>
                      </a:cubicBezTo>
                      <a:cubicBezTo>
                        <a:pt x="9137" y="6779"/>
                        <a:pt x="9472" y="6249"/>
                        <a:pt x="9513" y="5566"/>
                      </a:cubicBezTo>
                      <a:lnTo>
                        <a:pt x="9513" y="5552"/>
                      </a:lnTo>
                      <a:cubicBezTo>
                        <a:pt x="9513" y="5273"/>
                        <a:pt x="9444" y="4994"/>
                        <a:pt x="9318" y="4743"/>
                      </a:cubicBezTo>
                      <a:cubicBezTo>
                        <a:pt x="9541" y="4324"/>
                        <a:pt x="9555" y="3850"/>
                        <a:pt x="9402" y="3348"/>
                      </a:cubicBezTo>
                      <a:lnTo>
                        <a:pt x="9402" y="3334"/>
                      </a:lnTo>
                      <a:cubicBezTo>
                        <a:pt x="9262" y="2957"/>
                        <a:pt x="8997" y="2650"/>
                        <a:pt x="8690" y="2441"/>
                      </a:cubicBezTo>
                      <a:lnTo>
                        <a:pt x="8690" y="2399"/>
                      </a:lnTo>
                      <a:cubicBezTo>
                        <a:pt x="8690" y="1814"/>
                        <a:pt x="8411" y="1242"/>
                        <a:pt x="7923" y="907"/>
                      </a:cubicBezTo>
                      <a:cubicBezTo>
                        <a:pt x="7619" y="695"/>
                        <a:pt x="7258" y="586"/>
                        <a:pt x="6896" y="586"/>
                      </a:cubicBezTo>
                      <a:cubicBezTo>
                        <a:pt x="6662" y="586"/>
                        <a:pt x="6427" y="632"/>
                        <a:pt x="6208" y="726"/>
                      </a:cubicBezTo>
                      <a:cubicBezTo>
                        <a:pt x="5887" y="279"/>
                        <a:pt x="5357" y="0"/>
                        <a:pt x="47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2475509" y="3927933"/>
                  <a:ext cx="122173" cy="121169"/>
                </a:xfrm>
                <a:custGeom>
                  <a:avLst/>
                  <a:gdLst/>
                  <a:ahLst/>
                  <a:cxnLst/>
                  <a:rect l="l" t="t" r="r" b="b"/>
                  <a:pathLst>
                    <a:path w="1703" h="1689" extrusionOk="0">
                      <a:moveTo>
                        <a:pt x="336" y="1"/>
                      </a:moveTo>
                      <a:cubicBezTo>
                        <a:pt x="140" y="1"/>
                        <a:pt x="1" y="140"/>
                        <a:pt x="1" y="321"/>
                      </a:cubicBezTo>
                      <a:cubicBezTo>
                        <a:pt x="1" y="1075"/>
                        <a:pt x="615" y="1688"/>
                        <a:pt x="1368" y="1688"/>
                      </a:cubicBezTo>
                      <a:cubicBezTo>
                        <a:pt x="1535" y="1688"/>
                        <a:pt x="1703" y="1549"/>
                        <a:pt x="1703" y="1354"/>
                      </a:cubicBezTo>
                      <a:cubicBezTo>
                        <a:pt x="1703" y="1158"/>
                        <a:pt x="1563" y="1019"/>
                        <a:pt x="1368" y="1019"/>
                      </a:cubicBezTo>
                      <a:cubicBezTo>
                        <a:pt x="991" y="1019"/>
                        <a:pt x="670" y="712"/>
                        <a:pt x="670" y="321"/>
                      </a:cubicBezTo>
                      <a:cubicBezTo>
                        <a:pt x="670" y="154"/>
                        <a:pt x="531"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2684703" y="3913944"/>
                  <a:ext cx="122101" cy="121169"/>
                </a:xfrm>
                <a:custGeom>
                  <a:avLst/>
                  <a:gdLst/>
                  <a:ahLst/>
                  <a:cxnLst/>
                  <a:rect l="l" t="t" r="r" b="b"/>
                  <a:pathLst>
                    <a:path w="1702" h="1689" extrusionOk="0">
                      <a:moveTo>
                        <a:pt x="335" y="0"/>
                      </a:moveTo>
                      <a:cubicBezTo>
                        <a:pt x="140" y="0"/>
                        <a:pt x="0" y="140"/>
                        <a:pt x="0" y="335"/>
                      </a:cubicBezTo>
                      <a:cubicBezTo>
                        <a:pt x="0" y="1074"/>
                        <a:pt x="614" y="1688"/>
                        <a:pt x="1367" y="1688"/>
                      </a:cubicBezTo>
                      <a:cubicBezTo>
                        <a:pt x="1535" y="1688"/>
                        <a:pt x="1702" y="1549"/>
                        <a:pt x="1702" y="1353"/>
                      </a:cubicBezTo>
                      <a:cubicBezTo>
                        <a:pt x="1702" y="1172"/>
                        <a:pt x="1535" y="1032"/>
                        <a:pt x="1367" y="1032"/>
                      </a:cubicBezTo>
                      <a:cubicBezTo>
                        <a:pt x="977" y="1032"/>
                        <a:pt x="670" y="712"/>
                        <a:pt x="670" y="335"/>
                      </a:cubicBezTo>
                      <a:cubicBezTo>
                        <a:pt x="670" y="154"/>
                        <a:pt x="530"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2747691" y="4118044"/>
                  <a:ext cx="121169" cy="121169"/>
                </a:xfrm>
                <a:custGeom>
                  <a:avLst/>
                  <a:gdLst/>
                  <a:ahLst/>
                  <a:cxnLst/>
                  <a:rect l="l" t="t" r="r" b="b"/>
                  <a:pathLst>
                    <a:path w="1689" h="1689" extrusionOk="0">
                      <a:moveTo>
                        <a:pt x="336" y="1"/>
                      </a:moveTo>
                      <a:cubicBezTo>
                        <a:pt x="154" y="1"/>
                        <a:pt x="1" y="126"/>
                        <a:pt x="1" y="322"/>
                      </a:cubicBezTo>
                      <a:cubicBezTo>
                        <a:pt x="1" y="503"/>
                        <a:pt x="140" y="656"/>
                        <a:pt x="336" y="656"/>
                      </a:cubicBezTo>
                      <a:cubicBezTo>
                        <a:pt x="712" y="656"/>
                        <a:pt x="1033" y="963"/>
                        <a:pt x="1033" y="1354"/>
                      </a:cubicBezTo>
                      <a:cubicBezTo>
                        <a:pt x="1033" y="1521"/>
                        <a:pt x="1173" y="1689"/>
                        <a:pt x="1354" y="1689"/>
                      </a:cubicBezTo>
                      <a:cubicBezTo>
                        <a:pt x="1549" y="1689"/>
                        <a:pt x="1689" y="1549"/>
                        <a:pt x="1689" y="1354"/>
                      </a:cubicBezTo>
                      <a:cubicBezTo>
                        <a:pt x="1689" y="601"/>
                        <a:pt x="1075"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2539573" y="4130097"/>
                  <a:ext cx="122173" cy="121097"/>
                </a:xfrm>
                <a:custGeom>
                  <a:avLst/>
                  <a:gdLst/>
                  <a:ahLst/>
                  <a:cxnLst/>
                  <a:rect l="l" t="t" r="r" b="b"/>
                  <a:pathLst>
                    <a:path w="1703" h="1688" extrusionOk="0">
                      <a:moveTo>
                        <a:pt x="335" y="0"/>
                      </a:moveTo>
                      <a:cubicBezTo>
                        <a:pt x="168" y="0"/>
                        <a:pt x="1" y="140"/>
                        <a:pt x="1" y="335"/>
                      </a:cubicBezTo>
                      <a:cubicBezTo>
                        <a:pt x="1" y="530"/>
                        <a:pt x="140" y="656"/>
                        <a:pt x="335" y="656"/>
                      </a:cubicBezTo>
                      <a:cubicBezTo>
                        <a:pt x="726" y="656"/>
                        <a:pt x="1033" y="977"/>
                        <a:pt x="1033" y="1353"/>
                      </a:cubicBezTo>
                      <a:cubicBezTo>
                        <a:pt x="1033" y="1535"/>
                        <a:pt x="1172" y="1688"/>
                        <a:pt x="1368" y="1688"/>
                      </a:cubicBezTo>
                      <a:cubicBezTo>
                        <a:pt x="1535" y="1688"/>
                        <a:pt x="1702" y="1548"/>
                        <a:pt x="1702" y="1353"/>
                      </a:cubicBezTo>
                      <a:cubicBezTo>
                        <a:pt x="1702" y="614"/>
                        <a:pt x="1089"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3" name="Google Shape;253;p28"/>
            <p:cNvSpPr/>
            <p:nvPr/>
          </p:nvSpPr>
          <p:spPr>
            <a:xfrm>
              <a:off x="7085078" y="996099"/>
              <a:ext cx="1188298" cy="1194653"/>
            </a:xfrm>
            <a:custGeom>
              <a:avLst/>
              <a:gdLst/>
              <a:ahLst/>
              <a:cxnLst/>
              <a:rect l="l" t="t" r="r" b="b"/>
              <a:pathLst>
                <a:path w="2623" h="2637" extrusionOk="0">
                  <a:moveTo>
                    <a:pt x="2274" y="349"/>
                  </a:moveTo>
                  <a:lnTo>
                    <a:pt x="2274" y="2288"/>
                  </a:lnTo>
                  <a:lnTo>
                    <a:pt x="349" y="2288"/>
                  </a:lnTo>
                  <a:lnTo>
                    <a:pt x="349" y="349"/>
                  </a:lnTo>
                  <a:close/>
                  <a:moveTo>
                    <a:pt x="0" y="0"/>
                  </a:moveTo>
                  <a:lnTo>
                    <a:pt x="0" y="2637"/>
                  </a:lnTo>
                  <a:lnTo>
                    <a:pt x="2623" y="2637"/>
                  </a:lnTo>
                  <a:lnTo>
                    <a:pt x="26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0;p28">
            <a:extLst>
              <a:ext uri="{FF2B5EF4-FFF2-40B4-BE49-F238E27FC236}">
                <a16:creationId xmlns:a16="http://schemas.microsoft.com/office/drawing/2014/main" id="{5038216E-27CA-6B48-BC29-147935731065}"/>
              </a:ext>
            </a:extLst>
          </p:cNvPr>
          <p:cNvSpPr txBox="1">
            <a:spLocks/>
          </p:cNvSpPr>
          <p:nvPr/>
        </p:nvSpPr>
        <p:spPr>
          <a:xfrm>
            <a:off x="4791552" y="2902498"/>
            <a:ext cx="3143700" cy="74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5"/>
              </a:buClr>
              <a:buSzPts val="2800"/>
              <a:buFont typeface="Raleway"/>
              <a:buNone/>
              <a:defRPr sz="3600" b="1" i="0" u="none" strike="noStrike" cap="none">
                <a:solidFill>
                  <a:schemeClr val="accent5"/>
                </a:solidFill>
                <a:latin typeface="Raleway"/>
                <a:ea typeface="Raleway"/>
                <a:cs typeface="Raleway"/>
                <a:sym typeface="Raleway"/>
              </a:defRPr>
            </a:lvl1pPr>
            <a:lvl2pPr marR="0" lvl="1" algn="l" rtl="0">
              <a:lnSpc>
                <a:spcPct val="100000"/>
              </a:lnSpc>
              <a:spcBef>
                <a:spcPts val="0"/>
              </a:spcBef>
              <a:spcAft>
                <a:spcPts val="0"/>
              </a:spcAft>
              <a:buClr>
                <a:schemeClr val="accent5"/>
              </a:buClr>
              <a:buSzPts val="2800"/>
              <a:buFont typeface="Raleway"/>
              <a:buNone/>
              <a:defRPr sz="3600" b="1" i="0" u="none" strike="noStrike" cap="none">
                <a:solidFill>
                  <a:schemeClr val="accent5"/>
                </a:solidFill>
                <a:latin typeface="Raleway"/>
                <a:ea typeface="Raleway"/>
                <a:cs typeface="Raleway"/>
                <a:sym typeface="Raleway"/>
              </a:defRPr>
            </a:lvl2pPr>
            <a:lvl3pPr marR="0" lvl="2" algn="l" rtl="0">
              <a:lnSpc>
                <a:spcPct val="100000"/>
              </a:lnSpc>
              <a:spcBef>
                <a:spcPts val="0"/>
              </a:spcBef>
              <a:spcAft>
                <a:spcPts val="0"/>
              </a:spcAft>
              <a:buClr>
                <a:schemeClr val="accent5"/>
              </a:buClr>
              <a:buSzPts val="2800"/>
              <a:buFont typeface="Raleway"/>
              <a:buNone/>
              <a:defRPr sz="3600" b="1" i="0" u="none" strike="noStrike" cap="none">
                <a:solidFill>
                  <a:schemeClr val="accent5"/>
                </a:solidFill>
                <a:latin typeface="Raleway"/>
                <a:ea typeface="Raleway"/>
                <a:cs typeface="Raleway"/>
                <a:sym typeface="Raleway"/>
              </a:defRPr>
            </a:lvl3pPr>
            <a:lvl4pPr marR="0" lvl="3" algn="l" rtl="0">
              <a:lnSpc>
                <a:spcPct val="100000"/>
              </a:lnSpc>
              <a:spcBef>
                <a:spcPts val="0"/>
              </a:spcBef>
              <a:spcAft>
                <a:spcPts val="0"/>
              </a:spcAft>
              <a:buClr>
                <a:schemeClr val="accent5"/>
              </a:buClr>
              <a:buSzPts val="2800"/>
              <a:buFont typeface="Raleway"/>
              <a:buNone/>
              <a:defRPr sz="3600" b="1" i="0" u="none" strike="noStrike" cap="none">
                <a:solidFill>
                  <a:schemeClr val="accent5"/>
                </a:solidFill>
                <a:latin typeface="Raleway"/>
                <a:ea typeface="Raleway"/>
                <a:cs typeface="Raleway"/>
                <a:sym typeface="Raleway"/>
              </a:defRPr>
            </a:lvl4pPr>
            <a:lvl5pPr marR="0" lvl="4" algn="l" rtl="0">
              <a:lnSpc>
                <a:spcPct val="100000"/>
              </a:lnSpc>
              <a:spcBef>
                <a:spcPts val="0"/>
              </a:spcBef>
              <a:spcAft>
                <a:spcPts val="0"/>
              </a:spcAft>
              <a:buClr>
                <a:schemeClr val="accent5"/>
              </a:buClr>
              <a:buSzPts val="2800"/>
              <a:buFont typeface="Raleway"/>
              <a:buNone/>
              <a:defRPr sz="3600" b="1" i="0" u="none" strike="noStrike" cap="none">
                <a:solidFill>
                  <a:schemeClr val="accent5"/>
                </a:solidFill>
                <a:latin typeface="Raleway"/>
                <a:ea typeface="Raleway"/>
                <a:cs typeface="Raleway"/>
                <a:sym typeface="Raleway"/>
              </a:defRPr>
            </a:lvl5pPr>
            <a:lvl6pPr marR="0" lvl="5" algn="l" rtl="0">
              <a:lnSpc>
                <a:spcPct val="100000"/>
              </a:lnSpc>
              <a:spcBef>
                <a:spcPts val="0"/>
              </a:spcBef>
              <a:spcAft>
                <a:spcPts val="0"/>
              </a:spcAft>
              <a:buClr>
                <a:schemeClr val="accent5"/>
              </a:buClr>
              <a:buSzPts val="2800"/>
              <a:buFont typeface="Raleway"/>
              <a:buNone/>
              <a:defRPr sz="3600" b="1" i="0" u="none" strike="noStrike" cap="none">
                <a:solidFill>
                  <a:schemeClr val="accent5"/>
                </a:solidFill>
                <a:latin typeface="Raleway"/>
                <a:ea typeface="Raleway"/>
                <a:cs typeface="Raleway"/>
                <a:sym typeface="Raleway"/>
              </a:defRPr>
            </a:lvl6pPr>
            <a:lvl7pPr marR="0" lvl="6" algn="l" rtl="0">
              <a:lnSpc>
                <a:spcPct val="100000"/>
              </a:lnSpc>
              <a:spcBef>
                <a:spcPts val="0"/>
              </a:spcBef>
              <a:spcAft>
                <a:spcPts val="0"/>
              </a:spcAft>
              <a:buClr>
                <a:schemeClr val="accent5"/>
              </a:buClr>
              <a:buSzPts val="2800"/>
              <a:buFont typeface="Raleway"/>
              <a:buNone/>
              <a:defRPr sz="3600" b="1" i="0" u="none" strike="noStrike" cap="none">
                <a:solidFill>
                  <a:schemeClr val="accent5"/>
                </a:solidFill>
                <a:latin typeface="Raleway"/>
                <a:ea typeface="Raleway"/>
                <a:cs typeface="Raleway"/>
                <a:sym typeface="Raleway"/>
              </a:defRPr>
            </a:lvl7pPr>
            <a:lvl8pPr marR="0" lvl="7" algn="l" rtl="0">
              <a:lnSpc>
                <a:spcPct val="100000"/>
              </a:lnSpc>
              <a:spcBef>
                <a:spcPts val="0"/>
              </a:spcBef>
              <a:spcAft>
                <a:spcPts val="0"/>
              </a:spcAft>
              <a:buClr>
                <a:schemeClr val="accent5"/>
              </a:buClr>
              <a:buSzPts val="2800"/>
              <a:buFont typeface="Raleway"/>
              <a:buNone/>
              <a:defRPr sz="3600" b="1" i="0" u="none" strike="noStrike" cap="none">
                <a:solidFill>
                  <a:schemeClr val="accent5"/>
                </a:solidFill>
                <a:latin typeface="Raleway"/>
                <a:ea typeface="Raleway"/>
                <a:cs typeface="Raleway"/>
                <a:sym typeface="Raleway"/>
              </a:defRPr>
            </a:lvl8pPr>
            <a:lvl9pPr marR="0" lvl="8" algn="l" rtl="0">
              <a:lnSpc>
                <a:spcPct val="100000"/>
              </a:lnSpc>
              <a:spcBef>
                <a:spcPts val="0"/>
              </a:spcBef>
              <a:spcAft>
                <a:spcPts val="0"/>
              </a:spcAft>
              <a:buClr>
                <a:schemeClr val="accent5"/>
              </a:buClr>
              <a:buSzPts val="2800"/>
              <a:buFont typeface="Raleway"/>
              <a:buNone/>
              <a:defRPr sz="3600" b="1" i="0" u="none" strike="noStrike" cap="none">
                <a:solidFill>
                  <a:schemeClr val="accent5"/>
                </a:solidFill>
                <a:latin typeface="Raleway"/>
                <a:ea typeface="Raleway"/>
                <a:cs typeface="Raleway"/>
                <a:sym typeface="Raleway"/>
              </a:defRPr>
            </a:lvl9pPr>
          </a:lstStyle>
          <a:p>
            <a:r>
              <a:rPr lang="en-US" sz="2800" dirty="0"/>
              <a:t>DATA</a:t>
            </a:r>
          </a:p>
        </p:txBody>
      </p:sp>
      <p:sp>
        <p:nvSpPr>
          <p:cNvPr id="25" name="Google Shape;241;p28">
            <a:extLst>
              <a:ext uri="{FF2B5EF4-FFF2-40B4-BE49-F238E27FC236}">
                <a16:creationId xmlns:a16="http://schemas.microsoft.com/office/drawing/2014/main" id="{DC6EF5FE-065B-FE41-85B1-E6EDCA956D6A}"/>
              </a:ext>
            </a:extLst>
          </p:cNvPr>
          <p:cNvSpPr txBox="1">
            <a:spLocks/>
          </p:cNvSpPr>
          <p:nvPr/>
        </p:nvSpPr>
        <p:spPr>
          <a:xfrm>
            <a:off x="4605090" y="3418696"/>
            <a:ext cx="4072379" cy="16291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Roboto"/>
              <a:buNone/>
              <a:defRPr sz="14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8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8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8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8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8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8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8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800"/>
              </a:spcBef>
              <a:spcAft>
                <a:spcPts val="8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spcAft>
                <a:spcPts val="800"/>
              </a:spcAft>
            </a:pPr>
            <a:r>
              <a:rPr lang="en-US" b="1" dirty="0"/>
              <a:t>Blog Authorship Corpus</a:t>
            </a:r>
          </a:p>
          <a:p>
            <a:pPr marL="0" indent="0">
              <a:spcAft>
                <a:spcPts val="800"/>
              </a:spcAft>
            </a:pPr>
            <a:r>
              <a:rPr lang="en-US" sz="1200" i="1" dirty="0"/>
              <a:t>source: </a:t>
            </a:r>
            <a:r>
              <a:rPr lang="en-US" dirty="0"/>
              <a:t>blogger.com</a:t>
            </a:r>
          </a:p>
          <a:p>
            <a:pPr marL="0" indent="0">
              <a:spcAft>
                <a:spcPts val="800"/>
              </a:spcAft>
            </a:pPr>
            <a:r>
              <a:rPr lang="en-US" sz="1200" i="1" dirty="0"/>
              <a:t>format: </a:t>
            </a:r>
            <a:r>
              <a:rPr lang="en-US" dirty="0"/>
              <a:t>XML</a:t>
            </a:r>
          </a:p>
          <a:p>
            <a:pPr marL="0" indent="0">
              <a:spcAft>
                <a:spcPts val="800"/>
              </a:spcAft>
            </a:pPr>
            <a:r>
              <a:rPr lang="en-US" sz="1200" i="1" dirty="0"/>
              <a:t>size: </a:t>
            </a:r>
            <a:r>
              <a:rPr lang="en-US" dirty="0"/>
              <a:t>19K+ bloggers; 300K+ posts, 78M+ words</a:t>
            </a:r>
          </a:p>
          <a:p>
            <a:pPr marL="0" indent="0">
              <a:spcAft>
                <a:spcPts val="800"/>
              </a:spcAft>
            </a:pPr>
            <a:r>
              <a:rPr lang="en-US" sz="1200" i="1" dirty="0"/>
              <a:t>balanced demographics: </a:t>
            </a:r>
            <a:r>
              <a:rPr lang="en-US" dirty="0"/>
              <a:t>gender, age  </a:t>
            </a:r>
          </a:p>
          <a:p>
            <a:pPr marL="0" indent="0">
              <a:spcAft>
                <a:spcPts val="800"/>
              </a:spcAft>
            </a:pPr>
            <a:endParaRPr lang="e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1" name="Google Shape;301;p31"/>
          <p:cNvSpPr/>
          <p:nvPr/>
        </p:nvSpPr>
        <p:spPr>
          <a:xfrm>
            <a:off x="2324695" y="1700475"/>
            <a:ext cx="988800" cy="988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5829451" y="1700475"/>
            <a:ext cx="988800" cy="988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31"/>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Final Product</a:t>
            </a:r>
            <a:endParaRPr dirty="0"/>
          </a:p>
        </p:txBody>
      </p:sp>
      <p:sp>
        <p:nvSpPr>
          <p:cNvPr id="325" name="Google Shape;325;p31"/>
          <p:cNvSpPr txBox="1">
            <a:spLocks noGrp="1"/>
          </p:cNvSpPr>
          <p:nvPr>
            <p:ph type="subTitle" idx="1"/>
          </p:nvPr>
        </p:nvSpPr>
        <p:spPr>
          <a:xfrm>
            <a:off x="1138861" y="2890644"/>
            <a:ext cx="3593581"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SELF-AWARENESS DASHBOARD</a:t>
            </a:r>
            <a:endParaRPr dirty="0"/>
          </a:p>
        </p:txBody>
      </p:sp>
      <p:sp>
        <p:nvSpPr>
          <p:cNvPr id="326" name="Google Shape;326;p31"/>
          <p:cNvSpPr txBox="1">
            <a:spLocks noGrp="1"/>
          </p:cNvSpPr>
          <p:nvPr>
            <p:ph type="subTitle" idx="2"/>
          </p:nvPr>
        </p:nvSpPr>
        <p:spPr>
          <a:xfrm>
            <a:off x="1439263" y="3630719"/>
            <a:ext cx="2992778" cy="103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a:t>
            </a:r>
            <a:r>
              <a:rPr lang="en" dirty="0"/>
              <a:t>hows 8 prime emotions fluctuations over blogging history</a:t>
            </a:r>
            <a:endParaRPr dirty="0"/>
          </a:p>
        </p:txBody>
      </p:sp>
      <p:sp>
        <p:nvSpPr>
          <p:cNvPr id="327" name="Google Shape;327;p31"/>
          <p:cNvSpPr txBox="1">
            <a:spLocks noGrp="1"/>
          </p:cNvSpPr>
          <p:nvPr>
            <p:ph type="subTitle" idx="3"/>
          </p:nvPr>
        </p:nvSpPr>
        <p:spPr>
          <a:xfrm>
            <a:off x="4913988" y="3006325"/>
            <a:ext cx="27888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COMMUNITY VISUALIZER</a:t>
            </a:r>
            <a:endParaRPr dirty="0"/>
          </a:p>
        </p:txBody>
      </p:sp>
      <p:sp>
        <p:nvSpPr>
          <p:cNvPr id="328" name="Google Shape;328;p31"/>
          <p:cNvSpPr txBox="1">
            <a:spLocks noGrp="1"/>
          </p:cNvSpPr>
          <p:nvPr>
            <p:ph type="subTitle" idx="4"/>
          </p:nvPr>
        </p:nvSpPr>
        <p:spPr>
          <a:xfrm>
            <a:off x="4913988" y="3628781"/>
            <a:ext cx="3519912" cy="103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identifies a blogger to a community map based on the topics of their blog</a:t>
            </a:r>
            <a:endParaRPr dirty="0"/>
          </a:p>
        </p:txBody>
      </p:sp>
      <p:sp>
        <p:nvSpPr>
          <p:cNvPr id="32" name="Google Shape;9554;p59">
            <a:extLst>
              <a:ext uri="{FF2B5EF4-FFF2-40B4-BE49-F238E27FC236}">
                <a16:creationId xmlns:a16="http://schemas.microsoft.com/office/drawing/2014/main" id="{925EAF46-698C-B840-AAF1-E4B325FBEAB6}"/>
              </a:ext>
            </a:extLst>
          </p:cNvPr>
          <p:cNvSpPr/>
          <p:nvPr/>
        </p:nvSpPr>
        <p:spPr>
          <a:xfrm>
            <a:off x="6136555" y="1987337"/>
            <a:ext cx="432196" cy="413930"/>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975;p60">
            <a:extLst>
              <a:ext uri="{FF2B5EF4-FFF2-40B4-BE49-F238E27FC236}">
                <a16:creationId xmlns:a16="http://schemas.microsoft.com/office/drawing/2014/main" id="{2B8155BA-18A3-FA4E-93DE-1D852C898366}"/>
              </a:ext>
            </a:extLst>
          </p:cNvPr>
          <p:cNvSpPr/>
          <p:nvPr/>
        </p:nvSpPr>
        <p:spPr>
          <a:xfrm>
            <a:off x="2532670" y="1965824"/>
            <a:ext cx="572849" cy="456955"/>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0"/>
          <p:cNvSpPr txBox="1">
            <a:spLocks noGrp="1"/>
          </p:cNvSpPr>
          <p:nvPr>
            <p:ph type="title"/>
          </p:nvPr>
        </p:nvSpPr>
        <p:spPr>
          <a:xfrm>
            <a:off x="158621" y="1497825"/>
            <a:ext cx="4319336" cy="102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02</a:t>
            </a:r>
            <a:endParaRPr sz="2800" dirty="0"/>
          </a:p>
          <a:p>
            <a:pPr lvl="0">
              <a:spcAft>
                <a:spcPts val="800"/>
              </a:spcAft>
            </a:pPr>
            <a:r>
              <a:rPr lang="en-US" sz="2800" dirty="0"/>
              <a:t>TOPICAL EMBEDDINGS</a:t>
            </a:r>
          </a:p>
        </p:txBody>
      </p:sp>
      <p:grpSp>
        <p:nvGrpSpPr>
          <p:cNvPr id="278" name="Google Shape;278;p30"/>
          <p:cNvGrpSpPr/>
          <p:nvPr/>
        </p:nvGrpSpPr>
        <p:grpSpPr>
          <a:xfrm>
            <a:off x="4943938" y="399900"/>
            <a:ext cx="3618133" cy="3936420"/>
            <a:chOff x="4943938" y="399900"/>
            <a:chExt cx="3618133" cy="3936420"/>
          </a:xfrm>
        </p:grpSpPr>
        <p:sp>
          <p:nvSpPr>
            <p:cNvPr id="279" name="Google Shape;279;p30"/>
            <p:cNvSpPr/>
            <p:nvPr/>
          </p:nvSpPr>
          <p:spPr>
            <a:xfrm>
              <a:off x="6858139" y="2221332"/>
              <a:ext cx="1703932" cy="1701222"/>
            </a:xfrm>
            <a:custGeom>
              <a:avLst/>
              <a:gdLst/>
              <a:ahLst/>
              <a:cxnLst/>
              <a:rect l="l" t="t" r="r" b="b"/>
              <a:pathLst>
                <a:path w="8174" h="8161" extrusionOk="0">
                  <a:moveTo>
                    <a:pt x="4073" y="321"/>
                  </a:moveTo>
                  <a:cubicBezTo>
                    <a:pt x="6137" y="321"/>
                    <a:pt x="7825" y="1995"/>
                    <a:pt x="7811" y="4059"/>
                  </a:cubicBezTo>
                  <a:cubicBezTo>
                    <a:pt x="7811" y="6110"/>
                    <a:pt x="6137" y="7784"/>
                    <a:pt x="4073" y="7784"/>
                  </a:cubicBezTo>
                  <a:cubicBezTo>
                    <a:pt x="2023" y="7784"/>
                    <a:pt x="349" y="6110"/>
                    <a:pt x="349" y="4059"/>
                  </a:cubicBezTo>
                  <a:cubicBezTo>
                    <a:pt x="349" y="1995"/>
                    <a:pt x="2023" y="321"/>
                    <a:pt x="4073" y="321"/>
                  </a:cubicBezTo>
                  <a:close/>
                  <a:moveTo>
                    <a:pt x="4073" y="0"/>
                  </a:moveTo>
                  <a:cubicBezTo>
                    <a:pt x="1827" y="0"/>
                    <a:pt x="0" y="1828"/>
                    <a:pt x="0" y="4073"/>
                  </a:cubicBezTo>
                  <a:cubicBezTo>
                    <a:pt x="0" y="6319"/>
                    <a:pt x="1827" y="8160"/>
                    <a:pt x="4073" y="8160"/>
                  </a:cubicBezTo>
                  <a:cubicBezTo>
                    <a:pt x="6333" y="8160"/>
                    <a:pt x="8174" y="6305"/>
                    <a:pt x="8160" y="4073"/>
                  </a:cubicBezTo>
                  <a:cubicBezTo>
                    <a:pt x="8160" y="1828"/>
                    <a:pt x="6333" y="0"/>
                    <a:pt x="4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0"/>
            <p:cNvSpPr/>
            <p:nvPr/>
          </p:nvSpPr>
          <p:spPr>
            <a:xfrm>
              <a:off x="5233405" y="3524823"/>
              <a:ext cx="819624" cy="811497"/>
            </a:xfrm>
            <a:custGeom>
              <a:avLst/>
              <a:gdLst/>
              <a:ahLst/>
              <a:cxnLst/>
              <a:rect l="l" t="t" r="r" b="b"/>
              <a:pathLst>
                <a:path w="2819" h="2791" extrusionOk="0">
                  <a:moveTo>
                    <a:pt x="1409" y="1"/>
                  </a:moveTo>
                  <a:cubicBezTo>
                    <a:pt x="1284" y="1"/>
                    <a:pt x="1186" y="28"/>
                    <a:pt x="1075" y="42"/>
                  </a:cubicBezTo>
                  <a:lnTo>
                    <a:pt x="1158" y="377"/>
                  </a:lnTo>
                  <a:cubicBezTo>
                    <a:pt x="1193" y="363"/>
                    <a:pt x="1235" y="356"/>
                    <a:pt x="1279" y="356"/>
                  </a:cubicBezTo>
                  <a:cubicBezTo>
                    <a:pt x="1322" y="356"/>
                    <a:pt x="1367" y="363"/>
                    <a:pt x="1409" y="377"/>
                  </a:cubicBezTo>
                  <a:cubicBezTo>
                    <a:pt x="1479" y="377"/>
                    <a:pt x="1563" y="377"/>
                    <a:pt x="1633" y="391"/>
                  </a:cubicBezTo>
                  <a:lnTo>
                    <a:pt x="1702" y="42"/>
                  </a:lnTo>
                  <a:cubicBezTo>
                    <a:pt x="1619" y="28"/>
                    <a:pt x="1507" y="1"/>
                    <a:pt x="1409" y="1"/>
                  </a:cubicBezTo>
                  <a:close/>
                  <a:moveTo>
                    <a:pt x="2274" y="294"/>
                  </a:moveTo>
                  <a:lnTo>
                    <a:pt x="2065" y="586"/>
                  </a:lnTo>
                  <a:cubicBezTo>
                    <a:pt x="2190" y="670"/>
                    <a:pt x="2302" y="810"/>
                    <a:pt x="2372" y="949"/>
                  </a:cubicBezTo>
                  <a:lnTo>
                    <a:pt x="2679" y="782"/>
                  </a:lnTo>
                  <a:cubicBezTo>
                    <a:pt x="2581" y="600"/>
                    <a:pt x="2455" y="419"/>
                    <a:pt x="2274" y="294"/>
                  </a:cubicBezTo>
                  <a:close/>
                  <a:moveTo>
                    <a:pt x="503" y="321"/>
                  </a:moveTo>
                  <a:cubicBezTo>
                    <a:pt x="349" y="433"/>
                    <a:pt x="210" y="614"/>
                    <a:pt x="112" y="810"/>
                  </a:cubicBezTo>
                  <a:lnTo>
                    <a:pt x="433" y="963"/>
                  </a:lnTo>
                  <a:cubicBezTo>
                    <a:pt x="503" y="810"/>
                    <a:pt x="600" y="684"/>
                    <a:pt x="726" y="600"/>
                  </a:cubicBezTo>
                  <a:lnTo>
                    <a:pt x="503" y="321"/>
                  </a:lnTo>
                  <a:close/>
                  <a:moveTo>
                    <a:pt x="2818" y="1382"/>
                  </a:moveTo>
                  <a:lnTo>
                    <a:pt x="2469" y="1395"/>
                  </a:lnTo>
                  <a:cubicBezTo>
                    <a:pt x="2469" y="1577"/>
                    <a:pt x="2442" y="1730"/>
                    <a:pt x="2372" y="1870"/>
                  </a:cubicBezTo>
                  <a:lnTo>
                    <a:pt x="2679" y="2023"/>
                  </a:lnTo>
                  <a:cubicBezTo>
                    <a:pt x="2790" y="1842"/>
                    <a:pt x="2818" y="1633"/>
                    <a:pt x="2818" y="1395"/>
                  </a:cubicBezTo>
                  <a:lnTo>
                    <a:pt x="2818" y="1382"/>
                  </a:lnTo>
                  <a:close/>
                  <a:moveTo>
                    <a:pt x="1" y="1437"/>
                  </a:moveTo>
                  <a:cubicBezTo>
                    <a:pt x="1" y="1647"/>
                    <a:pt x="42" y="1856"/>
                    <a:pt x="140" y="2051"/>
                  </a:cubicBezTo>
                  <a:lnTo>
                    <a:pt x="447" y="1912"/>
                  </a:lnTo>
                  <a:cubicBezTo>
                    <a:pt x="377" y="1744"/>
                    <a:pt x="349" y="1591"/>
                    <a:pt x="349" y="1437"/>
                  </a:cubicBezTo>
                  <a:close/>
                  <a:moveTo>
                    <a:pt x="726" y="2232"/>
                  </a:moveTo>
                  <a:lnTo>
                    <a:pt x="517" y="2511"/>
                  </a:lnTo>
                  <a:cubicBezTo>
                    <a:pt x="698" y="2651"/>
                    <a:pt x="879" y="2748"/>
                    <a:pt x="1089" y="2790"/>
                  </a:cubicBezTo>
                  <a:lnTo>
                    <a:pt x="1158" y="2442"/>
                  </a:lnTo>
                  <a:cubicBezTo>
                    <a:pt x="1005" y="2414"/>
                    <a:pt x="851" y="2344"/>
                    <a:pt x="726" y="2232"/>
                  </a:cubicBezTo>
                  <a:close/>
                  <a:moveTo>
                    <a:pt x="2093" y="2260"/>
                  </a:moveTo>
                  <a:cubicBezTo>
                    <a:pt x="1953" y="2358"/>
                    <a:pt x="1814" y="2428"/>
                    <a:pt x="1646" y="2470"/>
                  </a:cubicBezTo>
                  <a:lnTo>
                    <a:pt x="1716" y="2790"/>
                  </a:lnTo>
                  <a:cubicBezTo>
                    <a:pt x="1925" y="2748"/>
                    <a:pt x="2121" y="2651"/>
                    <a:pt x="2316" y="2539"/>
                  </a:cubicBezTo>
                  <a:lnTo>
                    <a:pt x="2093" y="226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0"/>
            <p:cNvSpPr/>
            <p:nvPr/>
          </p:nvSpPr>
          <p:spPr>
            <a:xfrm>
              <a:off x="7818383" y="1046475"/>
              <a:ext cx="407326" cy="407326"/>
            </a:xfrm>
            <a:custGeom>
              <a:avLst/>
              <a:gdLst/>
              <a:ahLst/>
              <a:cxnLst/>
              <a:rect l="l" t="t" r="r" b="b"/>
              <a:pathLst>
                <a:path w="1954" h="1954" extrusionOk="0">
                  <a:moveTo>
                    <a:pt x="977" y="350"/>
                  </a:moveTo>
                  <a:cubicBezTo>
                    <a:pt x="1325" y="350"/>
                    <a:pt x="1604" y="629"/>
                    <a:pt x="1604" y="977"/>
                  </a:cubicBezTo>
                  <a:cubicBezTo>
                    <a:pt x="1604" y="1326"/>
                    <a:pt x="1325" y="1605"/>
                    <a:pt x="977" y="1605"/>
                  </a:cubicBezTo>
                  <a:cubicBezTo>
                    <a:pt x="628" y="1605"/>
                    <a:pt x="349" y="1326"/>
                    <a:pt x="349" y="977"/>
                  </a:cubicBezTo>
                  <a:cubicBezTo>
                    <a:pt x="349" y="629"/>
                    <a:pt x="628" y="350"/>
                    <a:pt x="977" y="350"/>
                  </a:cubicBezTo>
                  <a:close/>
                  <a:moveTo>
                    <a:pt x="977" y="1"/>
                  </a:moveTo>
                  <a:cubicBezTo>
                    <a:pt x="433" y="1"/>
                    <a:pt x="0" y="433"/>
                    <a:pt x="0" y="977"/>
                  </a:cubicBezTo>
                  <a:cubicBezTo>
                    <a:pt x="0" y="1521"/>
                    <a:pt x="433" y="1954"/>
                    <a:pt x="977" y="1954"/>
                  </a:cubicBezTo>
                  <a:cubicBezTo>
                    <a:pt x="1521" y="1954"/>
                    <a:pt x="1953" y="1521"/>
                    <a:pt x="1953" y="977"/>
                  </a:cubicBezTo>
                  <a:cubicBezTo>
                    <a:pt x="1953" y="433"/>
                    <a:pt x="1521" y="1"/>
                    <a:pt x="9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0"/>
            <p:cNvSpPr/>
            <p:nvPr/>
          </p:nvSpPr>
          <p:spPr>
            <a:xfrm>
              <a:off x="4943938" y="699123"/>
              <a:ext cx="932571" cy="932578"/>
            </a:xfrm>
            <a:custGeom>
              <a:avLst/>
              <a:gdLst/>
              <a:ahLst/>
              <a:cxnLst/>
              <a:rect l="l" t="t" r="r" b="b"/>
              <a:pathLst>
                <a:path w="3042" h="3042" extrusionOk="0">
                  <a:moveTo>
                    <a:pt x="1521" y="349"/>
                  </a:moveTo>
                  <a:cubicBezTo>
                    <a:pt x="2162" y="349"/>
                    <a:pt x="2692" y="865"/>
                    <a:pt x="2692" y="1521"/>
                  </a:cubicBezTo>
                  <a:cubicBezTo>
                    <a:pt x="2692" y="2163"/>
                    <a:pt x="2162" y="2679"/>
                    <a:pt x="1521" y="2679"/>
                  </a:cubicBezTo>
                  <a:cubicBezTo>
                    <a:pt x="879" y="2679"/>
                    <a:pt x="349" y="2163"/>
                    <a:pt x="349" y="1521"/>
                  </a:cubicBezTo>
                  <a:cubicBezTo>
                    <a:pt x="349" y="865"/>
                    <a:pt x="879" y="349"/>
                    <a:pt x="1521" y="349"/>
                  </a:cubicBezTo>
                  <a:close/>
                  <a:moveTo>
                    <a:pt x="1521" y="1"/>
                  </a:moveTo>
                  <a:cubicBezTo>
                    <a:pt x="684" y="1"/>
                    <a:pt x="0" y="684"/>
                    <a:pt x="0" y="1521"/>
                  </a:cubicBezTo>
                  <a:cubicBezTo>
                    <a:pt x="0" y="2358"/>
                    <a:pt x="684" y="3041"/>
                    <a:pt x="1521" y="3041"/>
                  </a:cubicBezTo>
                  <a:cubicBezTo>
                    <a:pt x="2358" y="3041"/>
                    <a:pt x="3041" y="2358"/>
                    <a:pt x="3041" y="1521"/>
                  </a:cubicBezTo>
                  <a:cubicBezTo>
                    <a:pt x="3041" y="684"/>
                    <a:pt x="2358" y="1"/>
                    <a:pt x="1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0"/>
            <p:cNvSpPr/>
            <p:nvPr/>
          </p:nvSpPr>
          <p:spPr>
            <a:xfrm>
              <a:off x="5538370" y="399900"/>
              <a:ext cx="804120" cy="808418"/>
            </a:xfrm>
            <a:custGeom>
              <a:avLst/>
              <a:gdLst/>
              <a:ahLst/>
              <a:cxnLst/>
              <a:rect l="l" t="t" r="r" b="b"/>
              <a:pathLst>
                <a:path w="2623" h="2637" extrusionOk="0">
                  <a:moveTo>
                    <a:pt x="2274" y="349"/>
                  </a:moveTo>
                  <a:lnTo>
                    <a:pt x="2274" y="2288"/>
                  </a:lnTo>
                  <a:lnTo>
                    <a:pt x="349" y="2288"/>
                  </a:lnTo>
                  <a:lnTo>
                    <a:pt x="349" y="349"/>
                  </a:lnTo>
                  <a:close/>
                  <a:moveTo>
                    <a:pt x="0" y="0"/>
                  </a:moveTo>
                  <a:lnTo>
                    <a:pt x="0" y="2637"/>
                  </a:lnTo>
                  <a:lnTo>
                    <a:pt x="2623" y="2637"/>
                  </a:lnTo>
                  <a:lnTo>
                    <a:pt x="26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 name="Picture 21">
            <a:extLst>
              <a:ext uri="{FF2B5EF4-FFF2-40B4-BE49-F238E27FC236}">
                <a16:creationId xmlns:a16="http://schemas.microsoft.com/office/drawing/2014/main" id="{4FF652C7-8713-584B-85D3-29EC86AB421B}"/>
              </a:ext>
            </a:extLst>
          </p:cNvPr>
          <p:cNvPicPr>
            <a:picLocks noChangeAspect="1"/>
          </p:cNvPicPr>
          <p:nvPr/>
        </p:nvPicPr>
        <p:blipFill>
          <a:blip r:embed="rId3"/>
          <a:stretch>
            <a:fillRect/>
          </a:stretch>
        </p:blipFill>
        <p:spPr>
          <a:xfrm>
            <a:off x="5093486" y="1714728"/>
            <a:ext cx="1303684" cy="1303684"/>
          </a:xfrm>
          <a:prstGeom prst="rect">
            <a:avLst/>
          </a:prstGeom>
        </p:spPr>
      </p:pic>
    </p:spTree>
    <p:extLst>
      <p:ext uri="{BB962C8B-B14F-4D97-AF65-F5344CB8AC3E}">
        <p14:creationId xmlns:p14="http://schemas.microsoft.com/office/powerpoint/2010/main" val="2714530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grpSp>
        <p:nvGrpSpPr>
          <p:cNvPr id="410" name="Google Shape;410;p35"/>
          <p:cNvGrpSpPr/>
          <p:nvPr/>
        </p:nvGrpSpPr>
        <p:grpSpPr>
          <a:xfrm>
            <a:off x="819799" y="1017725"/>
            <a:ext cx="7978145" cy="480300"/>
            <a:chOff x="455905" y="1854825"/>
            <a:chExt cx="7978145" cy="480300"/>
          </a:xfrm>
        </p:grpSpPr>
        <p:sp>
          <p:nvSpPr>
            <p:cNvPr id="411" name="Google Shape;411;p35"/>
            <p:cNvSpPr/>
            <p:nvPr/>
          </p:nvSpPr>
          <p:spPr>
            <a:xfrm>
              <a:off x="455905" y="1854825"/>
              <a:ext cx="7978145" cy="48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5"/>
            <p:cNvSpPr/>
            <p:nvPr/>
          </p:nvSpPr>
          <p:spPr>
            <a:xfrm>
              <a:off x="4145584" y="1964575"/>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night</a:t>
              </a:r>
              <a:endParaRPr dirty="0"/>
            </a:p>
          </p:txBody>
        </p:sp>
        <p:sp>
          <p:nvSpPr>
            <p:cNvPr id="415" name="Google Shape;415;p35"/>
            <p:cNvSpPr/>
            <p:nvPr/>
          </p:nvSpPr>
          <p:spPr>
            <a:xfrm>
              <a:off x="5214764" y="1964575"/>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home</a:t>
              </a:r>
              <a:endParaRPr dirty="0"/>
            </a:p>
          </p:txBody>
        </p:sp>
        <p:sp>
          <p:nvSpPr>
            <p:cNvPr id="416" name="Google Shape;416;p35"/>
            <p:cNvSpPr/>
            <p:nvPr/>
          </p:nvSpPr>
          <p:spPr>
            <a:xfrm>
              <a:off x="6283944" y="1964575"/>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time</a:t>
              </a:r>
              <a:endParaRPr dirty="0"/>
            </a:p>
          </p:txBody>
        </p:sp>
        <p:sp>
          <p:nvSpPr>
            <p:cNvPr id="417" name="Google Shape;417;p35"/>
            <p:cNvSpPr/>
            <p:nvPr/>
          </p:nvSpPr>
          <p:spPr>
            <a:xfrm>
              <a:off x="7353123" y="1964575"/>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work</a:t>
              </a:r>
              <a:endParaRPr dirty="0"/>
            </a:p>
          </p:txBody>
        </p:sp>
      </p:grpSp>
      <p:grpSp>
        <p:nvGrpSpPr>
          <p:cNvPr id="418" name="Google Shape;418;p35"/>
          <p:cNvGrpSpPr/>
          <p:nvPr/>
        </p:nvGrpSpPr>
        <p:grpSpPr>
          <a:xfrm>
            <a:off x="819649" y="1548276"/>
            <a:ext cx="7978145" cy="480300"/>
            <a:chOff x="455905" y="2764350"/>
            <a:chExt cx="7978145" cy="480300"/>
          </a:xfrm>
        </p:grpSpPr>
        <p:sp>
          <p:nvSpPr>
            <p:cNvPr id="419" name="Google Shape;419;p35"/>
            <p:cNvSpPr/>
            <p:nvPr/>
          </p:nvSpPr>
          <p:spPr>
            <a:xfrm>
              <a:off x="455905" y="2764350"/>
              <a:ext cx="7978145" cy="48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3076405"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r>
                <a:rPr lang="en-US" dirty="0"/>
                <a:t>school</a:t>
              </a:r>
            </a:p>
          </p:txBody>
        </p:sp>
        <p:sp>
          <p:nvSpPr>
            <p:cNvPr id="422" name="Google Shape;422;p35"/>
            <p:cNvSpPr/>
            <p:nvPr/>
          </p:nvSpPr>
          <p:spPr>
            <a:xfrm>
              <a:off x="414558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lvl="0"/>
              <a:r>
                <a:rPr lang="en-US" dirty="0"/>
                <a:t>fun</a:t>
              </a:r>
            </a:p>
          </p:txBody>
        </p:sp>
        <p:sp>
          <p:nvSpPr>
            <p:cNvPr id="423" name="Google Shape;423;p35"/>
            <p:cNvSpPr/>
            <p:nvPr/>
          </p:nvSpPr>
          <p:spPr>
            <a:xfrm>
              <a:off x="521476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lvl="0"/>
              <a:r>
                <a:rPr lang="en-US" dirty="0" err="1"/>
                <a:t>kinda</a:t>
              </a:r>
              <a:endParaRPr lang="en-US" dirty="0"/>
            </a:p>
          </p:txBody>
        </p:sp>
        <p:sp>
          <p:nvSpPr>
            <p:cNvPr id="424" name="Google Shape;424;p35"/>
            <p:cNvSpPr/>
            <p:nvPr/>
          </p:nvSpPr>
          <p:spPr>
            <a:xfrm>
              <a:off x="628394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lvl="0"/>
              <a:r>
                <a:rPr lang="en-US" dirty="0"/>
                <a:t>cool</a:t>
              </a:r>
            </a:p>
          </p:txBody>
        </p:sp>
        <p:sp>
          <p:nvSpPr>
            <p:cNvPr id="425" name="Google Shape;425;p35"/>
            <p:cNvSpPr/>
            <p:nvPr/>
          </p:nvSpPr>
          <p:spPr>
            <a:xfrm>
              <a:off x="7353123"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stuff</a:t>
              </a:r>
              <a:endParaRPr dirty="0"/>
            </a:p>
          </p:txBody>
        </p:sp>
      </p:grpSp>
      <p:grpSp>
        <p:nvGrpSpPr>
          <p:cNvPr id="426" name="Google Shape;426;p35"/>
          <p:cNvGrpSpPr/>
          <p:nvPr/>
        </p:nvGrpSpPr>
        <p:grpSpPr>
          <a:xfrm>
            <a:off x="819646" y="2083388"/>
            <a:ext cx="7978145" cy="480300"/>
            <a:chOff x="455905" y="3673875"/>
            <a:chExt cx="7978145" cy="480300"/>
          </a:xfrm>
        </p:grpSpPr>
        <p:sp>
          <p:nvSpPr>
            <p:cNvPr id="427" name="Google Shape;427;p35"/>
            <p:cNvSpPr/>
            <p:nvPr/>
          </p:nvSpPr>
          <p:spPr>
            <a:xfrm>
              <a:off x="455905" y="3673875"/>
              <a:ext cx="7978145" cy="48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5"/>
            <p:cNvSpPr/>
            <p:nvPr/>
          </p:nvSpPr>
          <p:spPr>
            <a:xfrm>
              <a:off x="2007225" y="3783625"/>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know</a:t>
              </a:r>
              <a:endParaRPr dirty="0"/>
            </a:p>
          </p:txBody>
        </p:sp>
        <p:sp>
          <p:nvSpPr>
            <p:cNvPr id="431" name="Google Shape;431;p35"/>
            <p:cNvSpPr/>
            <p:nvPr/>
          </p:nvSpPr>
          <p:spPr>
            <a:xfrm>
              <a:off x="5214764" y="3783625"/>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feel</a:t>
              </a:r>
              <a:endParaRPr dirty="0"/>
            </a:p>
          </p:txBody>
        </p:sp>
        <p:sp>
          <p:nvSpPr>
            <p:cNvPr id="432" name="Google Shape;432;p35"/>
            <p:cNvSpPr/>
            <p:nvPr/>
          </p:nvSpPr>
          <p:spPr>
            <a:xfrm>
              <a:off x="6283944" y="3783625"/>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people</a:t>
              </a:r>
              <a:endParaRPr dirty="0"/>
            </a:p>
          </p:txBody>
        </p:sp>
        <p:sp>
          <p:nvSpPr>
            <p:cNvPr id="433" name="Google Shape;433;p35"/>
            <p:cNvSpPr/>
            <p:nvPr/>
          </p:nvSpPr>
          <p:spPr>
            <a:xfrm>
              <a:off x="7353123" y="3783625"/>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friends</a:t>
              </a:r>
              <a:endParaRPr dirty="0"/>
            </a:p>
          </p:txBody>
        </p:sp>
      </p:grpSp>
      <p:sp>
        <p:nvSpPr>
          <p:cNvPr id="434" name="Google Shape;434;p35"/>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TOPICS*</a:t>
            </a:r>
            <a:endParaRPr dirty="0"/>
          </a:p>
        </p:txBody>
      </p:sp>
      <p:sp>
        <p:nvSpPr>
          <p:cNvPr id="441" name="Google Shape;441;p35"/>
          <p:cNvSpPr txBox="1">
            <a:spLocks noGrp="1"/>
          </p:cNvSpPr>
          <p:nvPr>
            <p:ph type="subTitle" idx="4294967295"/>
          </p:nvPr>
        </p:nvSpPr>
        <p:spPr>
          <a:xfrm>
            <a:off x="819799" y="1074975"/>
            <a:ext cx="1551167" cy="365700"/>
          </a:xfrm>
          <a:prstGeom prst="rect">
            <a:avLst/>
          </a:prstGeom>
        </p:spPr>
        <p:txBody>
          <a:bodyPr spcFirstLastPara="1" wrap="square" lIns="91425" tIns="91425" rIns="91425" bIns="91425" anchor="ctr" anchorCtr="0">
            <a:noAutofit/>
          </a:bodyPr>
          <a:lstStyle/>
          <a:p>
            <a:pPr marL="0" lvl="0" indent="0">
              <a:buNone/>
            </a:pPr>
            <a:r>
              <a:rPr lang="en-US" sz="1400" b="1" dirty="0">
                <a:solidFill>
                  <a:schemeClr val="accent5"/>
                </a:solidFill>
                <a:latin typeface="Raleway"/>
                <a:ea typeface="Raleway"/>
                <a:cs typeface="Raleway"/>
                <a:sym typeface="Raleway"/>
              </a:rPr>
              <a:t>﻿Days of My Life</a:t>
            </a:r>
            <a:endParaRPr sz="1400" b="1" dirty="0">
              <a:solidFill>
                <a:schemeClr val="accent5"/>
              </a:solidFill>
              <a:latin typeface="Raleway"/>
              <a:ea typeface="Raleway"/>
              <a:cs typeface="Raleway"/>
              <a:sym typeface="Raleway"/>
            </a:endParaRPr>
          </a:p>
        </p:txBody>
      </p:sp>
      <p:sp>
        <p:nvSpPr>
          <p:cNvPr id="442" name="Google Shape;442;p35"/>
          <p:cNvSpPr txBox="1">
            <a:spLocks noGrp="1"/>
          </p:cNvSpPr>
          <p:nvPr>
            <p:ph type="subTitle" idx="4294967295"/>
          </p:nvPr>
        </p:nvSpPr>
        <p:spPr>
          <a:xfrm>
            <a:off x="819649" y="1612174"/>
            <a:ext cx="12972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b="1" dirty="0">
                <a:solidFill>
                  <a:schemeClr val="accent5"/>
                </a:solidFill>
                <a:latin typeface="Raleway"/>
                <a:ea typeface="Raleway"/>
                <a:cs typeface="Raleway"/>
                <a:sym typeface="Raleway"/>
              </a:rPr>
              <a:t>Teen Spirit</a:t>
            </a:r>
            <a:endParaRPr sz="1400" b="1" dirty="0">
              <a:solidFill>
                <a:schemeClr val="accent5"/>
              </a:solidFill>
              <a:latin typeface="Raleway"/>
              <a:ea typeface="Raleway"/>
              <a:cs typeface="Raleway"/>
              <a:sym typeface="Raleway"/>
            </a:endParaRPr>
          </a:p>
        </p:txBody>
      </p:sp>
      <p:sp>
        <p:nvSpPr>
          <p:cNvPr id="444" name="Google Shape;444;p35"/>
          <p:cNvSpPr txBox="1">
            <a:spLocks noGrp="1"/>
          </p:cNvSpPr>
          <p:nvPr>
            <p:ph type="subTitle" idx="4294967295"/>
          </p:nvPr>
        </p:nvSpPr>
        <p:spPr>
          <a:xfrm>
            <a:off x="819646" y="2143397"/>
            <a:ext cx="1422325"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b="1" dirty="0">
                <a:solidFill>
                  <a:schemeClr val="accent5"/>
                </a:solidFill>
                <a:latin typeface="Raleway"/>
                <a:ea typeface="Raleway"/>
                <a:cs typeface="Raleway"/>
                <a:sym typeface="Raleway"/>
              </a:rPr>
              <a:t>Relationships</a:t>
            </a:r>
            <a:endParaRPr sz="1400" b="1" dirty="0">
              <a:solidFill>
                <a:schemeClr val="accent5"/>
              </a:solidFill>
              <a:latin typeface="Raleway"/>
              <a:ea typeface="Raleway"/>
              <a:cs typeface="Raleway"/>
              <a:sym typeface="Raleway"/>
            </a:endParaRPr>
          </a:p>
        </p:txBody>
      </p:sp>
      <p:grpSp>
        <p:nvGrpSpPr>
          <p:cNvPr id="447" name="Google Shape;447;p35"/>
          <p:cNvGrpSpPr/>
          <p:nvPr/>
        </p:nvGrpSpPr>
        <p:grpSpPr>
          <a:xfrm>
            <a:off x="2371125" y="801625"/>
            <a:ext cx="6295988" cy="43500"/>
            <a:chOff x="2007231" y="1638725"/>
            <a:chExt cx="6295988" cy="43500"/>
          </a:xfrm>
        </p:grpSpPr>
        <p:sp>
          <p:nvSpPr>
            <p:cNvPr id="448" name="Google Shape;448;p35"/>
            <p:cNvSpPr/>
            <p:nvPr/>
          </p:nvSpPr>
          <p:spPr>
            <a:xfrm>
              <a:off x="2007231" y="1638725"/>
              <a:ext cx="950100" cy="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5"/>
            <p:cNvSpPr/>
            <p:nvPr/>
          </p:nvSpPr>
          <p:spPr>
            <a:xfrm>
              <a:off x="3076409" y="1638725"/>
              <a:ext cx="950100" cy="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5"/>
            <p:cNvSpPr/>
            <p:nvPr/>
          </p:nvSpPr>
          <p:spPr>
            <a:xfrm>
              <a:off x="4145587" y="1638725"/>
              <a:ext cx="950100" cy="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5"/>
            <p:cNvSpPr/>
            <p:nvPr/>
          </p:nvSpPr>
          <p:spPr>
            <a:xfrm>
              <a:off x="5214764" y="1638725"/>
              <a:ext cx="950100" cy="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5"/>
            <p:cNvSpPr/>
            <p:nvPr/>
          </p:nvSpPr>
          <p:spPr>
            <a:xfrm>
              <a:off x="6283942" y="1638725"/>
              <a:ext cx="950100" cy="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5"/>
            <p:cNvSpPr/>
            <p:nvPr/>
          </p:nvSpPr>
          <p:spPr>
            <a:xfrm>
              <a:off x="7353119" y="1638725"/>
              <a:ext cx="950100" cy="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18;p35">
            <a:extLst>
              <a:ext uri="{FF2B5EF4-FFF2-40B4-BE49-F238E27FC236}">
                <a16:creationId xmlns:a16="http://schemas.microsoft.com/office/drawing/2014/main" id="{699B9225-80CE-B741-BD15-36C8F7C17E13}"/>
              </a:ext>
            </a:extLst>
          </p:cNvPr>
          <p:cNvGrpSpPr/>
          <p:nvPr/>
        </p:nvGrpSpPr>
        <p:grpSpPr>
          <a:xfrm>
            <a:off x="819646" y="3158688"/>
            <a:ext cx="7978145" cy="480300"/>
            <a:chOff x="455905" y="2764350"/>
            <a:chExt cx="7978145" cy="480300"/>
          </a:xfrm>
        </p:grpSpPr>
        <p:sp>
          <p:nvSpPr>
            <p:cNvPr id="47" name="Google Shape;419;p35">
              <a:extLst>
                <a:ext uri="{FF2B5EF4-FFF2-40B4-BE49-F238E27FC236}">
                  <a16:creationId xmlns:a16="http://schemas.microsoft.com/office/drawing/2014/main" id="{1A7497DC-FD35-8347-B423-9FE63B8D47E3}"/>
                </a:ext>
              </a:extLst>
            </p:cNvPr>
            <p:cNvSpPr/>
            <p:nvPr/>
          </p:nvSpPr>
          <p:spPr>
            <a:xfrm>
              <a:off x="455905" y="2764350"/>
              <a:ext cx="7978145" cy="48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21;p35">
              <a:extLst>
                <a:ext uri="{FF2B5EF4-FFF2-40B4-BE49-F238E27FC236}">
                  <a16:creationId xmlns:a16="http://schemas.microsoft.com/office/drawing/2014/main" id="{73746F5D-571A-AA40-9A83-7FD63C2AD8CB}"/>
                </a:ext>
              </a:extLst>
            </p:cNvPr>
            <p:cNvSpPr/>
            <p:nvPr/>
          </p:nvSpPr>
          <p:spPr>
            <a:xfrm>
              <a:off x="3076405"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kerry</a:t>
              </a:r>
              <a:endParaRPr dirty="0"/>
            </a:p>
          </p:txBody>
        </p:sp>
        <p:sp>
          <p:nvSpPr>
            <p:cNvPr id="50" name="Google Shape;422;p35">
              <a:extLst>
                <a:ext uri="{FF2B5EF4-FFF2-40B4-BE49-F238E27FC236}">
                  <a16:creationId xmlns:a16="http://schemas.microsoft.com/office/drawing/2014/main" id="{EC910B22-F68E-414C-BF74-AE93CFA58AAE}"/>
                </a:ext>
              </a:extLst>
            </p:cNvPr>
            <p:cNvSpPr/>
            <p:nvPr/>
          </p:nvSpPr>
          <p:spPr>
            <a:xfrm>
              <a:off x="414558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iraq</a:t>
              </a:r>
              <a:endParaRPr dirty="0"/>
            </a:p>
          </p:txBody>
        </p:sp>
        <p:sp>
          <p:nvSpPr>
            <p:cNvPr id="51" name="Google Shape;423;p35">
              <a:extLst>
                <a:ext uri="{FF2B5EF4-FFF2-40B4-BE49-F238E27FC236}">
                  <a16:creationId xmlns:a16="http://schemas.microsoft.com/office/drawing/2014/main" id="{0E578791-FED3-1B4B-BA96-4E0960676323}"/>
                </a:ext>
              </a:extLst>
            </p:cNvPr>
            <p:cNvSpPr/>
            <p:nvPr/>
          </p:nvSpPr>
          <p:spPr>
            <a:xfrm>
              <a:off x="521476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war</a:t>
              </a:r>
              <a:endParaRPr dirty="0"/>
            </a:p>
          </p:txBody>
        </p:sp>
        <p:sp>
          <p:nvSpPr>
            <p:cNvPr id="52" name="Google Shape;424;p35">
              <a:extLst>
                <a:ext uri="{FF2B5EF4-FFF2-40B4-BE49-F238E27FC236}">
                  <a16:creationId xmlns:a16="http://schemas.microsoft.com/office/drawing/2014/main" id="{B89F0468-823D-294A-B1ED-6399876F5913}"/>
                </a:ext>
              </a:extLst>
            </p:cNvPr>
            <p:cNvSpPr/>
            <p:nvPr/>
          </p:nvSpPr>
          <p:spPr>
            <a:xfrm>
              <a:off x="628394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president</a:t>
              </a:r>
              <a:endParaRPr dirty="0"/>
            </a:p>
          </p:txBody>
        </p:sp>
        <p:sp>
          <p:nvSpPr>
            <p:cNvPr id="53" name="Google Shape;425;p35">
              <a:extLst>
                <a:ext uri="{FF2B5EF4-FFF2-40B4-BE49-F238E27FC236}">
                  <a16:creationId xmlns:a16="http://schemas.microsoft.com/office/drawing/2014/main" id="{D8D075C9-980C-0245-91E2-002EB056A64F}"/>
                </a:ext>
              </a:extLst>
            </p:cNvPr>
            <p:cNvSpPr/>
            <p:nvPr/>
          </p:nvSpPr>
          <p:spPr>
            <a:xfrm>
              <a:off x="7353123"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people</a:t>
              </a:r>
              <a:endParaRPr dirty="0"/>
            </a:p>
          </p:txBody>
        </p:sp>
      </p:grpSp>
      <p:grpSp>
        <p:nvGrpSpPr>
          <p:cNvPr id="54" name="Google Shape;418;p35">
            <a:extLst>
              <a:ext uri="{FF2B5EF4-FFF2-40B4-BE49-F238E27FC236}">
                <a16:creationId xmlns:a16="http://schemas.microsoft.com/office/drawing/2014/main" id="{DBD52472-EA4D-0E4F-B7CD-99E2586DF38B}"/>
              </a:ext>
            </a:extLst>
          </p:cNvPr>
          <p:cNvGrpSpPr/>
          <p:nvPr/>
        </p:nvGrpSpPr>
        <p:grpSpPr>
          <a:xfrm>
            <a:off x="819646" y="2621038"/>
            <a:ext cx="7978145" cy="480300"/>
            <a:chOff x="455905" y="2764350"/>
            <a:chExt cx="7978145" cy="480300"/>
          </a:xfrm>
        </p:grpSpPr>
        <p:sp>
          <p:nvSpPr>
            <p:cNvPr id="55" name="Google Shape;419;p35">
              <a:extLst>
                <a:ext uri="{FF2B5EF4-FFF2-40B4-BE49-F238E27FC236}">
                  <a16:creationId xmlns:a16="http://schemas.microsoft.com/office/drawing/2014/main" id="{DB5A43C3-A0DE-4A4D-99B9-2C03959855C0}"/>
                </a:ext>
              </a:extLst>
            </p:cNvPr>
            <p:cNvSpPr/>
            <p:nvPr/>
          </p:nvSpPr>
          <p:spPr>
            <a:xfrm>
              <a:off x="455905" y="2764350"/>
              <a:ext cx="7978145" cy="48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21;p35">
              <a:extLst>
                <a:ext uri="{FF2B5EF4-FFF2-40B4-BE49-F238E27FC236}">
                  <a16:creationId xmlns:a16="http://schemas.microsoft.com/office/drawing/2014/main" id="{1CC9FB67-F42B-AA41-93EC-34F4A6058C3F}"/>
                </a:ext>
              </a:extLst>
            </p:cNvPr>
            <p:cNvSpPr/>
            <p:nvPr/>
          </p:nvSpPr>
          <p:spPr>
            <a:xfrm>
              <a:off x="3076405"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wad</a:t>
              </a:r>
              <a:endParaRPr dirty="0"/>
            </a:p>
          </p:txBody>
        </p:sp>
        <p:sp>
          <p:nvSpPr>
            <p:cNvPr id="58" name="Google Shape;422;p35">
              <a:extLst>
                <a:ext uri="{FF2B5EF4-FFF2-40B4-BE49-F238E27FC236}">
                  <a16:creationId xmlns:a16="http://schemas.microsoft.com/office/drawing/2014/main" id="{363F8541-FBBC-9642-B531-06566C30B428}"/>
                </a:ext>
              </a:extLst>
            </p:cNvPr>
            <p:cNvSpPr/>
            <p:nvPr/>
          </p:nvSpPr>
          <p:spPr>
            <a:xfrm>
              <a:off x="414558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cos</a:t>
              </a:r>
              <a:endParaRPr dirty="0"/>
            </a:p>
          </p:txBody>
        </p:sp>
        <p:sp>
          <p:nvSpPr>
            <p:cNvPr id="59" name="Google Shape;423;p35">
              <a:extLst>
                <a:ext uri="{FF2B5EF4-FFF2-40B4-BE49-F238E27FC236}">
                  <a16:creationId xmlns:a16="http://schemas.microsoft.com/office/drawing/2014/main" id="{5F50CF34-7F74-BF46-BB53-539771741FEC}"/>
                </a:ext>
              </a:extLst>
            </p:cNvPr>
            <p:cNvSpPr/>
            <p:nvPr/>
          </p:nvSpPr>
          <p:spPr>
            <a:xfrm>
              <a:off x="521476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noe</a:t>
              </a:r>
              <a:endParaRPr dirty="0"/>
            </a:p>
          </p:txBody>
        </p:sp>
        <p:sp>
          <p:nvSpPr>
            <p:cNvPr id="60" name="Google Shape;424;p35">
              <a:extLst>
                <a:ext uri="{FF2B5EF4-FFF2-40B4-BE49-F238E27FC236}">
                  <a16:creationId xmlns:a16="http://schemas.microsoft.com/office/drawing/2014/main" id="{6F2FAA3E-D870-B14C-89BF-7E67AEA12E99}"/>
                </a:ext>
              </a:extLst>
            </p:cNvPr>
            <p:cNvSpPr/>
            <p:nvPr/>
          </p:nvSpPr>
          <p:spPr>
            <a:xfrm>
              <a:off x="628394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ppl</a:t>
              </a:r>
              <a:endParaRPr dirty="0"/>
            </a:p>
          </p:txBody>
        </p:sp>
        <p:sp>
          <p:nvSpPr>
            <p:cNvPr id="61" name="Google Shape;425;p35">
              <a:extLst>
                <a:ext uri="{FF2B5EF4-FFF2-40B4-BE49-F238E27FC236}">
                  <a16:creationId xmlns:a16="http://schemas.microsoft.com/office/drawing/2014/main" id="{0004D404-9884-364F-A432-2A2E7885E3E6}"/>
                </a:ext>
              </a:extLst>
            </p:cNvPr>
            <p:cNvSpPr/>
            <p:nvPr/>
          </p:nvSpPr>
          <p:spPr>
            <a:xfrm>
              <a:off x="7353123"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dunno</a:t>
              </a:r>
              <a:endParaRPr dirty="0"/>
            </a:p>
          </p:txBody>
        </p:sp>
      </p:grpSp>
      <p:sp>
        <p:nvSpPr>
          <p:cNvPr id="62" name="Google Shape;414;p35">
            <a:extLst>
              <a:ext uri="{FF2B5EF4-FFF2-40B4-BE49-F238E27FC236}">
                <a16:creationId xmlns:a16="http://schemas.microsoft.com/office/drawing/2014/main" id="{CA79024F-A54C-A14D-96CE-7DA4AD26DABD}"/>
              </a:ext>
            </a:extLst>
          </p:cNvPr>
          <p:cNvSpPr/>
          <p:nvPr/>
        </p:nvSpPr>
        <p:spPr>
          <a:xfrm>
            <a:off x="2370966" y="1134381"/>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go</a:t>
            </a:r>
            <a:endParaRPr dirty="0"/>
          </a:p>
        </p:txBody>
      </p:sp>
      <p:sp>
        <p:nvSpPr>
          <p:cNvPr id="63" name="Google Shape;414;p35">
            <a:extLst>
              <a:ext uri="{FF2B5EF4-FFF2-40B4-BE49-F238E27FC236}">
                <a16:creationId xmlns:a16="http://schemas.microsoft.com/office/drawing/2014/main" id="{70C3EB57-64C1-9049-B337-FC80DA037660}"/>
              </a:ext>
            </a:extLst>
          </p:cNvPr>
          <p:cNvSpPr/>
          <p:nvPr/>
        </p:nvSpPr>
        <p:spPr>
          <a:xfrm>
            <a:off x="3440146" y="1134381"/>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day</a:t>
            </a:r>
            <a:endParaRPr dirty="0"/>
          </a:p>
        </p:txBody>
      </p:sp>
      <p:sp>
        <p:nvSpPr>
          <p:cNvPr id="64" name="Google Shape;428;p35">
            <a:extLst>
              <a:ext uri="{FF2B5EF4-FFF2-40B4-BE49-F238E27FC236}">
                <a16:creationId xmlns:a16="http://schemas.microsoft.com/office/drawing/2014/main" id="{40F11209-5A21-C848-8E49-873FF65885FB}"/>
              </a:ext>
            </a:extLst>
          </p:cNvPr>
          <p:cNvSpPr/>
          <p:nvPr/>
        </p:nvSpPr>
        <p:spPr>
          <a:xfrm>
            <a:off x="3447335" y="219573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love</a:t>
            </a:r>
            <a:endParaRPr dirty="0"/>
          </a:p>
        </p:txBody>
      </p:sp>
      <p:sp>
        <p:nvSpPr>
          <p:cNvPr id="65" name="Google Shape;428;p35">
            <a:extLst>
              <a:ext uri="{FF2B5EF4-FFF2-40B4-BE49-F238E27FC236}">
                <a16:creationId xmlns:a16="http://schemas.microsoft.com/office/drawing/2014/main" id="{DB083C8C-BD24-3447-86E8-A110CA024811}"/>
              </a:ext>
            </a:extLst>
          </p:cNvPr>
          <p:cNvSpPr/>
          <p:nvPr/>
        </p:nvSpPr>
        <p:spPr>
          <a:xfrm>
            <a:off x="4516514" y="2188627"/>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want</a:t>
            </a:r>
            <a:endParaRPr dirty="0"/>
          </a:p>
        </p:txBody>
      </p:sp>
      <p:sp>
        <p:nvSpPr>
          <p:cNvPr id="66" name="Google Shape;421;p35">
            <a:extLst>
              <a:ext uri="{FF2B5EF4-FFF2-40B4-BE49-F238E27FC236}">
                <a16:creationId xmlns:a16="http://schemas.microsoft.com/office/drawing/2014/main" id="{527EBE9D-BCD0-E846-890E-2517AC270E4B}"/>
              </a:ext>
            </a:extLst>
          </p:cNvPr>
          <p:cNvSpPr/>
          <p:nvPr/>
        </p:nvSpPr>
        <p:spPr>
          <a:xfrm>
            <a:off x="2370966" y="3257839"/>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bush</a:t>
            </a:r>
            <a:endParaRPr dirty="0"/>
          </a:p>
        </p:txBody>
      </p:sp>
      <p:sp>
        <p:nvSpPr>
          <p:cNvPr id="67" name="Google Shape;421;p35">
            <a:extLst>
              <a:ext uri="{FF2B5EF4-FFF2-40B4-BE49-F238E27FC236}">
                <a16:creationId xmlns:a16="http://schemas.microsoft.com/office/drawing/2014/main" id="{BEF72530-D061-7944-9CC7-7E9A7480BF63}"/>
              </a:ext>
            </a:extLst>
          </p:cNvPr>
          <p:cNvSpPr/>
          <p:nvPr/>
        </p:nvSpPr>
        <p:spPr>
          <a:xfrm>
            <a:off x="2370966" y="2730788"/>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lor</a:t>
            </a:r>
            <a:endParaRPr dirty="0"/>
          </a:p>
        </p:txBody>
      </p:sp>
      <p:sp>
        <p:nvSpPr>
          <p:cNvPr id="68" name="Google Shape;421;p35">
            <a:extLst>
              <a:ext uri="{FF2B5EF4-FFF2-40B4-BE49-F238E27FC236}">
                <a16:creationId xmlns:a16="http://schemas.microsoft.com/office/drawing/2014/main" id="{E38AB00D-AC6C-C543-A6CB-1AAB34121CA5}"/>
              </a:ext>
            </a:extLst>
          </p:cNvPr>
          <p:cNvSpPr/>
          <p:nvPr/>
        </p:nvSpPr>
        <p:spPr>
          <a:xfrm>
            <a:off x="2371145" y="1652233"/>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lol</a:t>
            </a:r>
            <a:endParaRPr dirty="0"/>
          </a:p>
        </p:txBody>
      </p:sp>
      <p:grpSp>
        <p:nvGrpSpPr>
          <p:cNvPr id="76" name="Google Shape;418;p35">
            <a:extLst>
              <a:ext uri="{FF2B5EF4-FFF2-40B4-BE49-F238E27FC236}">
                <a16:creationId xmlns:a16="http://schemas.microsoft.com/office/drawing/2014/main" id="{D875A855-E76D-4F4F-84A5-B49A818A17A9}"/>
              </a:ext>
            </a:extLst>
          </p:cNvPr>
          <p:cNvGrpSpPr/>
          <p:nvPr/>
        </p:nvGrpSpPr>
        <p:grpSpPr>
          <a:xfrm>
            <a:off x="819646" y="3696338"/>
            <a:ext cx="7978145" cy="480300"/>
            <a:chOff x="455905" y="2764350"/>
            <a:chExt cx="7978145" cy="480300"/>
          </a:xfrm>
        </p:grpSpPr>
        <p:sp>
          <p:nvSpPr>
            <p:cNvPr id="77" name="Google Shape;419;p35">
              <a:extLst>
                <a:ext uri="{FF2B5EF4-FFF2-40B4-BE49-F238E27FC236}">
                  <a16:creationId xmlns:a16="http://schemas.microsoft.com/office/drawing/2014/main" id="{F115BB9F-0C49-6B42-B681-9A3E4BFDEBA8}"/>
                </a:ext>
              </a:extLst>
            </p:cNvPr>
            <p:cNvSpPr/>
            <p:nvPr/>
          </p:nvSpPr>
          <p:spPr>
            <a:xfrm>
              <a:off x="455905" y="2764350"/>
              <a:ext cx="7978145" cy="48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21;p35">
              <a:extLst>
                <a:ext uri="{FF2B5EF4-FFF2-40B4-BE49-F238E27FC236}">
                  <a16:creationId xmlns:a16="http://schemas.microsoft.com/office/drawing/2014/main" id="{BC8E7EA6-F126-8841-A1D7-872300534088}"/>
                </a:ext>
              </a:extLst>
            </p:cNvPr>
            <p:cNvSpPr/>
            <p:nvPr/>
          </p:nvSpPr>
          <p:spPr>
            <a:xfrm>
              <a:off x="3076405"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church</a:t>
              </a:r>
              <a:endParaRPr dirty="0"/>
            </a:p>
          </p:txBody>
        </p:sp>
        <p:sp>
          <p:nvSpPr>
            <p:cNvPr id="79" name="Google Shape;422;p35">
              <a:extLst>
                <a:ext uri="{FF2B5EF4-FFF2-40B4-BE49-F238E27FC236}">
                  <a16:creationId xmlns:a16="http://schemas.microsoft.com/office/drawing/2014/main" id="{8971CD08-0935-1843-8AA1-0FBA1406FC39}"/>
                </a:ext>
              </a:extLst>
            </p:cNvPr>
            <p:cNvSpPr/>
            <p:nvPr/>
          </p:nvSpPr>
          <p:spPr>
            <a:xfrm>
              <a:off x="414558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jesus</a:t>
              </a:r>
              <a:endParaRPr dirty="0"/>
            </a:p>
          </p:txBody>
        </p:sp>
        <p:sp>
          <p:nvSpPr>
            <p:cNvPr id="80" name="Google Shape;423;p35">
              <a:extLst>
                <a:ext uri="{FF2B5EF4-FFF2-40B4-BE49-F238E27FC236}">
                  <a16:creationId xmlns:a16="http://schemas.microsoft.com/office/drawing/2014/main" id="{A1CFEBCF-87A0-7A4C-B3F2-479B3770626B}"/>
                </a:ext>
              </a:extLst>
            </p:cNvPr>
            <p:cNvSpPr/>
            <p:nvPr/>
          </p:nvSpPr>
          <p:spPr>
            <a:xfrm>
              <a:off x="521476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life </a:t>
              </a:r>
              <a:endParaRPr dirty="0"/>
            </a:p>
          </p:txBody>
        </p:sp>
        <p:sp>
          <p:nvSpPr>
            <p:cNvPr id="81" name="Google Shape;424;p35">
              <a:extLst>
                <a:ext uri="{FF2B5EF4-FFF2-40B4-BE49-F238E27FC236}">
                  <a16:creationId xmlns:a16="http://schemas.microsoft.com/office/drawing/2014/main" id="{00B2B1F2-D4EE-874B-98CE-1A60076BC2D3}"/>
                </a:ext>
              </a:extLst>
            </p:cNvPr>
            <p:cNvSpPr/>
            <p:nvPr/>
          </p:nvSpPr>
          <p:spPr>
            <a:xfrm>
              <a:off x="628394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lord</a:t>
              </a:r>
              <a:endParaRPr dirty="0"/>
            </a:p>
          </p:txBody>
        </p:sp>
        <p:sp>
          <p:nvSpPr>
            <p:cNvPr id="82" name="Google Shape;425;p35">
              <a:extLst>
                <a:ext uri="{FF2B5EF4-FFF2-40B4-BE49-F238E27FC236}">
                  <a16:creationId xmlns:a16="http://schemas.microsoft.com/office/drawing/2014/main" id="{E0F95882-4C43-8440-A1D6-049605604033}"/>
                </a:ext>
              </a:extLst>
            </p:cNvPr>
            <p:cNvSpPr/>
            <p:nvPr/>
          </p:nvSpPr>
          <p:spPr>
            <a:xfrm>
              <a:off x="7353123"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christ</a:t>
              </a:r>
              <a:endParaRPr dirty="0"/>
            </a:p>
          </p:txBody>
        </p:sp>
      </p:grpSp>
      <p:grpSp>
        <p:nvGrpSpPr>
          <p:cNvPr id="83" name="Google Shape;418;p35">
            <a:extLst>
              <a:ext uri="{FF2B5EF4-FFF2-40B4-BE49-F238E27FC236}">
                <a16:creationId xmlns:a16="http://schemas.microsoft.com/office/drawing/2014/main" id="{A93F37DF-C975-0945-8248-B38A9ADC8167}"/>
              </a:ext>
            </a:extLst>
          </p:cNvPr>
          <p:cNvGrpSpPr/>
          <p:nvPr/>
        </p:nvGrpSpPr>
        <p:grpSpPr>
          <a:xfrm>
            <a:off x="819646" y="4233988"/>
            <a:ext cx="7983903" cy="480300"/>
            <a:chOff x="450147" y="2764350"/>
            <a:chExt cx="7983903" cy="480300"/>
          </a:xfrm>
        </p:grpSpPr>
        <p:sp>
          <p:nvSpPr>
            <p:cNvPr id="84" name="Google Shape;419;p35">
              <a:extLst>
                <a:ext uri="{FF2B5EF4-FFF2-40B4-BE49-F238E27FC236}">
                  <a16:creationId xmlns:a16="http://schemas.microsoft.com/office/drawing/2014/main" id="{F11435A8-0B26-FB4F-8EA5-BE2DC5837A64}"/>
                </a:ext>
              </a:extLst>
            </p:cNvPr>
            <p:cNvSpPr/>
            <p:nvPr/>
          </p:nvSpPr>
          <p:spPr>
            <a:xfrm>
              <a:off x="450147" y="2764350"/>
              <a:ext cx="7983903" cy="480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21;p35">
              <a:extLst>
                <a:ext uri="{FF2B5EF4-FFF2-40B4-BE49-F238E27FC236}">
                  <a16:creationId xmlns:a16="http://schemas.microsoft.com/office/drawing/2014/main" id="{166602B0-8F60-0046-B748-38C4DE82CC36}"/>
                </a:ext>
              </a:extLst>
            </p:cNvPr>
            <p:cNvSpPr/>
            <p:nvPr/>
          </p:nvSpPr>
          <p:spPr>
            <a:xfrm>
              <a:off x="3076405"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people</a:t>
              </a:r>
              <a:endParaRPr dirty="0"/>
            </a:p>
          </p:txBody>
        </p:sp>
        <p:sp>
          <p:nvSpPr>
            <p:cNvPr id="86" name="Google Shape;422;p35">
              <a:extLst>
                <a:ext uri="{FF2B5EF4-FFF2-40B4-BE49-F238E27FC236}">
                  <a16:creationId xmlns:a16="http://schemas.microsoft.com/office/drawing/2014/main" id="{D1D24232-08EF-524B-A37C-3754C86C8F8F}"/>
                </a:ext>
              </a:extLst>
            </p:cNvPr>
            <p:cNvSpPr/>
            <p:nvPr/>
          </p:nvSpPr>
          <p:spPr>
            <a:xfrm>
              <a:off x="414558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new</a:t>
              </a:r>
              <a:endParaRPr dirty="0"/>
            </a:p>
          </p:txBody>
        </p:sp>
        <p:sp>
          <p:nvSpPr>
            <p:cNvPr id="87" name="Google Shape;423;p35">
              <a:extLst>
                <a:ext uri="{FF2B5EF4-FFF2-40B4-BE49-F238E27FC236}">
                  <a16:creationId xmlns:a16="http://schemas.microsoft.com/office/drawing/2014/main" id="{1D2A104B-1ACF-854F-8042-CB3AA57DBF30}"/>
                </a:ext>
              </a:extLst>
            </p:cNvPr>
            <p:cNvSpPr/>
            <p:nvPr/>
          </p:nvSpPr>
          <p:spPr>
            <a:xfrm>
              <a:off x="521476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book</a:t>
              </a:r>
              <a:endParaRPr dirty="0"/>
            </a:p>
          </p:txBody>
        </p:sp>
        <p:sp>
          <p:nvSpPr>
            <p:cNvPr id="88" name="Google Shape;424;p35">
              <a:extLst>
                <a:ext uri="{FF2B5EF4-FFF2-40B4-BE49-F238E27FC236}">
                  <a16:creationId xmlns:a16="http://schemas.microsoft.com/office/drawing/2014/main" id="{61D8451B-0C8F-5543-A361-B4A0C9302E29}"/>
                </a:ext>
              </a:extLst>
            </p:cNvPr>
            <p:cNvSpPr/>
            <p:nvPr/>
          </p:nvSpPr>
          <p:spPr>
            <a:xfrm>
              <a:off x="6283944"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game</a:t>
              </a:r>
              <a:endParaRPr dirty="0"/>
            </a:p>
          </p:txBody>
        </p:sp>
        <p:sp>
          <p:nvSpPr>
            <p:cNvPr id="89" name="Google Shape;425;p35">
              <a:extLst>
                <a:ext uri="{FF2B5EF4-FFF2-40B4-BE49-F238E27FC236}">
                  <a16:creationId xmlns:a16="http://schemas.microsoft.com/office/drawing/2014/main" id="{7F8694CC-84EA-BA46-B9EA-AA9BC3273B31}"/>
                </a:ext>
              </a:extLst>
            </p:cNvPr>
            <p:cNvSpPr/>
            <p:nvPr/>
          </p:nvSpPr>
          <p:spPr>
            <a:xfrm>
              <a:off x="7353123" y="2874100"/>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music</a:t>
              </a:r>
              <a:endParaRPr dirty="0"/>
            </a:p>
          </p:txBody>
        </p:sp>
      </p:grpSp>
      <p:sp>
        <p:nvSpPr>
          <p:cNvPr id="90" name="Google Shape;444;p35">
            <a:extLst>
              <a:ext uri="{FF2B5EF4-FFF2-40B4-BE49-F238E27FC236}">
                <a16:creationId xmlns:a16="http://schemas.microsoft.com/office/drawing/2014/main" id="{C54F7E96-8798-1D43-A7F0-DDC4CC849754}"/>
              </a:ext>
            </a:extLst>
          </p:cNvPr>
          <p:cNvSpPr txBox="1">
            <a:spLocks/>
          </p:cNvSpPr>
          <p:nvPr/>
        </p:nvSpPr>
        <p:spPr>
          <a:xfrm>
            <a:off x="819646" y="2680933"/>
            <a:ext cx="1551545"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800"/>
              </a:spcBef>
              <a:spcAft>
                <a:spcPts val="8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buFont typeface="Roboto"/>
              <a:buNone/>
            </a:pPr>
            <a:r>
              <a:rPr lang="en-US" sz="1400" b="1" dirty="0">
                <a:solidFill>
                  <a:schemeClr val="accent5"/>
                </a:solidFill>
                <a:latin typeface="Raleway"/>
                <a:ea typeface="Raleway"/>
                <a:cs typeface="Raleway"/>
                <a:sym typeface="Raleway"/>
              </a:rPr>
              <a:t>Slang People</a:t>
            </a:r>
          </a:p>
        </p:txBody>
      </p:sp>
      <p:sp>
        <p:nvSpPr>
          <p:cNvPr id="91" name="Google Shape;444;p35">
            <a:extLst>
              <a:ext uri="{FF2B5EF4-FFF2-40B4-BE49-F238E27FC236}">
                <a16:creationId xmlns:a16="http://schemas.microsoft.com/office/drawing/2014/main" id="{3F156C30-B0B7-3C42-9874-B6B0F7527BB8}"/>
              </a:ext>
            </a:extLst>
          </p:cNvPr>
          <p:cNvSpPr txBox="1">
            <a:spLocks/>
          </p:cNvSpPr>
          <p:nvPr/>
        </p:nvSpPr>
        <p:spPr>
          <a:xfrm>
            <a:off x="819646" y="3215938"/>
            <a:ext cx="129720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800"/>
              </a:spcBef>
              <a:spcAft>
                <a:spcPts val="8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buFont typeface="Roboto"/>
              <a:buNone/>
            </a:pPr>
            <a:r>
              <a:rPr lang="en-US" sz="1400" b="1" dirty="0">
                <a:solidFill>
                  <a:schemeClr val="accent5"/>
                </a:solidFill>
                <a:latin typeface="Raleway"/>
                <a:ea typeface="Raleway"/>
                <a:cs typeface="Raleway"/>
                <a:sym typeface="Raleway"/>
              </a:rPr>
              <a:t>Politics</a:t>
            </a:r>
          </a:p>
        </p:txBody>
      </p:sp>
      <p:sp>
        <p:nvSpPr>
          <p:cNvPr id="92" name="Google Shape;444;p35">
            <a:extLst>
              <a:ext uri="{FF2B5EF4-FFF2-40B4-BE49-F238E27FC236}">
                <a16:creationId xmlns:a16="http://schemas.microsoft.com/office/drawing/2014/main" id="{62A7D304-8600-D340-8381-F06CE7181183}"/>
              </a:ext>
            </a:extLst>
          </p:cNvPr>
          <p:cNvSpPr txBox="1">
            <a:spLocks/>
          </p:cNvSpPr>
          <p:nvPr/>
        </p:nvSpPr>
        <p:spPr>
          <a:xfrm>
            <a:off x="819646" y="3747931"/>
            <a:ext cx="129720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800"/>
              </a:spcBef>
              <a:spcAft>
                <a:spcPts val="8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buFont typeface="Roboto"/>
              <a:buNone/>
            </a:pPr>
            <a:r>
              <a:rPr lang="en-US" sz="1400" b="1" dirty="0">
                <a:solidFill>
                  <a:schemeClr val="accent5"/>
                </a:solidFill>
                <a:latin typeface="Raleway"/>
                <a:ea typeface="Raleway"/>
                <a:cs typeface="Raleway"/>
                <a:sym typeface="Raleway"/>
              </a:rPr>
              <a:t>Faith</a:t>
            </a:r>
          </a:p>
        </p:txBody>
      </p:sp>
      <p:sp>
        <p:nvSpPr>
          <p:cNvPr id="93" name="Google Shape;444;p35">
            <a:extLst>
              <a:ext uri="{FF2B5EF4-FFF2-40B4-BE49-F238E27FC236}">
                <a16:creationId xmlns:a16="http://schemas.microsoft.com/office/drawing/2014/main" id="{A3EAE3FE-72DE-EC4C-8ED8-85D22DFCE108}"/>
              </a:ext>
            </a:extLst>
          </p:cNvPr>
          <p:cNvSpPr txBox="1">
            <a:spLocks/>
          </p:cNvSpPr>
          <p:nvPr/>
        </p:nvSpPr>
        <p:spPr>
          <a:xfrm>
            <a:off x="819646" y="4291238"/>
            <a:ext cx="129720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80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800"/>
              </a:spcBef>
              <a:spcAft>
                <a:spcPts val="80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buFont typeface="Roboto"/>
              <a:buNone/>
            </a:pPr>
            <a:r>
              <a:rPr lang="en-US" sz="1400" b="1" dirty="0" err="1">
                <a:solidFill>
                  <a:schemeClr val="accent5"/>
                </a:solidFill>
                <a:latin typeface="Raleway"/>
                <a:ea typeface="Raleway"/>
                <a:cs typeface="Raleway"/>
                <a:sym typeface="Raleway"/>
              </a:rPr>
              <a:t>Leasure</a:t>
            </a:r>
            <a:endParaRPr lang="en-US" sz="1400" b="1" dirty="0">
              <a:solidFill>
                <a:schemeClr val="accent5"/>
              </a:solidFill>
              <a:latin typeface="Raleway"/>
              <a:ea typeface="Raleway"/>
              <a:cs typeface="Raleway"/>
              <a:sym typeface="Raleway"/>
            </a:endParaRPr>
          </a:p>
        </p:txBody>
      </p:sp>
      <p:sp>
        <p:nvSpPr>
          <p:cNvPr id="94" name="Google Shape;421;p35">
            <a:extLst>
              <a:ext uri="{FF2B5EF4-FFF2-40B4-BE49-F238E27FC236}">
                <a16:creationId xmlns:a16="http://schemas.microsoft.com/office/drawing/2014/main" id="{904DC573-B717-0940-B310-3622022666E6}"/>
              </a:ext>
            </a:extLst>
          </p:cNvPr>
          <p:cNvSpPr/>
          <p:nvPr/>
        </p:nvSpPr>
        <p:spPr>
          <a:xfrm>
            <a:off x="2370966" y="3826234"/>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god</a:t>
            </a:r>
            <a:endParaRPr dirty="0"/>
          </a:p>
        </p:txBody>
      </p:sp>
      <p:sp>
        <p:nvSpPr>
          <p:cNvPr id="95" name="Google Shape;421;p35">
            <a:extLst>
              <a:ext uri="{FF2B5EF4-FFF2-40B4-BE49-F238E27FC236}">
                <a16:creationId xmlns:a16="http://schemas.microsoft.com/office/drawing/2014/main" id="{50A3BE8A-4EA9-C944-884F-B2CD80A6E0C5}"/>
              </a:ext>
            </a:extLst>
          </p:cNvPr>
          <p:cNvSpPr/>
          <p:nvPr/>
        </p:nvSpPr>
        <p:spPr>
          <a:xfrm>
            <a:off x="2376724" y="4353897"/>
            <a:ext cx="950100" cy="26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blog</a:t>
            </a:r>
            <a:endParaRPr dirty="0"/>
          </a:p>
        </p:txBody>
      </p:sp>
      <p:sp>
        <p:nvSpPr>
          <p:cNvPr id="2" name="TextBox 1">
            <a:extLst>
              <a:ext uri="{FF2B5EF4-FFF2-40B4-BE49-F238E27FC236}">
                <a16:creationId xmlns:a16="http://schemas.microsoft.com/office/drawing/2014/main" id="{A8D2251E-DF48-C249-85C1-64B4829E112F}"/>
              </a:ext>
            </a:extLst>
          </p:cNvPr>
          <p:cNvSpPr txBox="1"/>
          <p:nvPr/>
        </p:nvSpPr>
        <p:spPr>
          <a:xfrm>
            <a:off x="819646" y="4785850"/>
            <a:ext cx="3144416" cy="2857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buClr>
                <a:schemeClr val="accent5"/>
              </a:buClr>
              <a:buSzPts val="2800"/>
              <a:buFont typeface="Raleway"/>
              <a:buNone/>
              <a:defRPr sz="2800" b="1">
                <a:solidFill>
                  <a:schemeClr val="accent5"/>
                </a:solidFill>
                <a:latin typeface="Raleway"/>
                <a:ea typeface="Raleway"/>
                <a:cs typeface="Raleway"/>
                <a:sym typeface="Raleway"/>
              </a:defRPr>
            </a:lvl1pPr>
            <a:lvl2pPr>
              <a:buClr>
                <a:schemeClr val="accent5"/>
              </a:buClr>
              <a:buSzPts val="2800"/>
              <a:buFont typeface="Raleway"/>
              <a:buNone/>
              <a:defRPr sz="2800" b="1">
                <a:solidFill>
                  <a:schemeClr val="accent5"/>
                </a:solidFill>
                <a:latin typeface="Raleway"/>
                <a:ea typeface="Raleway"/>
                <a:cs typeface="Raleway"/>
                <a:sym typeface="Raleway"/>
              </a:defRPr>
            </a:lvl2pPr>
            <a:lvl3pPr>
              <a:buClr>
                <a:schemeClr val="accent5"/>
              </a:buClr>
              <a:buSzPts val="2800"/>
              <a:buFont typeface="Raleway"/>
              <a:buNone/>
              <a:defRPr sz="2800" b="1">
                <a:solidFill>
                  <a:schemeClr val="accent5"/>
                </a:solidFill>
                <a:latin typeface="Raleway"/>
                <a:ea typeface="Raleway"/>
                <a:cs typeface="Raleway"/>
                <a:sym typeface="Raleway"/>
              </a:defRPr>
            </a:lvl3pPr>
            <a:lvl4pPr>
              <a:buClr>
                <a:schemeClr val="accent5"/>
              </a:buClr>
              <a:buSzPts val="2800"/>
              <a:buFont typeface="Raleway"/>
              <a:buNone/>
              <a:defRPr sz="2800" b="1">
                <a:solidFill>
                  <a:schemeClr val="accent5"/>
                </a:solidFill>
                <a:latin typeface="Raleway"/>
                <a:ea typeface="Raleway"/>
                <a:cs typeface="Raleway"/>
                <a:sym typeface="Raleway"/>
              </a:defRPr>
            </a:lvl4pPr>
            <a:lvl5pPr>
              <a:buClr>
                <a:schemeClr val="accent5"/>
              </a:buClr>
              <a:buSzPts val="2800"/>
              <a:buFont typeface="Raleway"/>
              <a:buNone/>
              <a:defRPr sz="2800" b="1">
                <a:solidFill>
                  <a:schemeClr val="accent5"/>
                </a:solidFill>
                <a:latin typeface="Raleway"/>
                <a:ea typeface="Raleway"/>
                <a:cs typeface="Raleway"/>
                <a:sym typeface="Raleway"/>
              </a:defRPr>
            </a:lvl5pPr>
            <a:lvl6pPr>
              <a:buClr>
                <a:schemeClr val="accent5"/>
              </a:buClr>
              <a:buSzPts val="2800"/>
              <a:buFont typeface="Raleway"/>
              <a:buNone/>
              <a:defRPr sz="2800" b="1">
                <a:solidFill>
                  <a:schemeClr val="accent5"/>
                </a:solidFill>
                <a:latin typeface="Raleway"/>
                <a:ea typeface="Raleway"/>
                <a:cs typeface="Raleway"/>
                <a:sym typeface="Raleway"/>
              </a:defRPr>
            </a:lvl6pPr>
            <a:lvl7pPr>
              <a:buClr>
                <a:schemeClr val="accent5"/>
              </a:buClr>
              <a:buSzPts val="2800"/>
              <a:buFont typeface="Raleway"/>
              <a:buNone/>
              <a:defRPr sz="2800" b="1">
                <a:solidFill>
                  <a:schemeClr val="accent5"/>
                </a:solidFill>
                <a:latin typeface="Raleway"/>
                <a:ea typeface="Raleway"/>
                <a:cs typeface="Raleway"/>
                <a:sym typeface="Raleway"/>
              </a:defRPr>
            </a:lvl7pPr>
            <a:lvl8pPr>
              <a:buClr>
                <a:schemeClr val="accent5"/>
              </a:buClr>
              <a:buSzPts val="2800"/>
              <a:buFont typeface="Raleway"/>
              <a:buNone/>
              <a:defRPr sz="2800" b="1">
                <a:solidFill>
                  <a:schemeClr val="accent5"/>
                </a:solidFill>
                <a:latin typeface="Raleway"/>
                <a:ea typeface="Raleway"/>
                <a:cs typeface="Raleway"/>
                <a:sym typeface="Raleway"/>
              </a:defRPr>
            </a:lvl8pPr>
            <a:lvl9pPr>
              <a:buClr>
                <a:schemeClr val="accent5"/>
              </a:buClr>
              <a:buSzPts val="2800"/>
              <a:buFont typeface="Raleway"/>
              <a:buNone/>
              <a:defRPr sz="2800" b="1">
                <a:solidFill>
                  <a:schemeClr val="accent5"/>
                </a:solidFill>
                <a:latin typeface="Raleway"/>
                <a:ea typeface="Raleway"/>
                <a:cs typeface="Raleway"/>
                <a:sym typeface="Raleway"/>
              </a:defRPr>
            </a:lvl9pPr>
          </a:lstStyle>
          <a:p>
            <a:r>
              <a:rPr lang="en-US" sz="1200" dirty="0"/>
              <a:t>*algorithm: TF-IDF NMF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08;p31">
            <a:extLst>
              <a:ext uri="{FF2B5EF4-FFF2-40B4-BE49-F238E27FC236}">
                <a16:creationId xmlns:a16="http://schemas.microsoft.com/office/drawing/2014/main" id="{915E31A5-3689-BC49-9549-321E0A9FEC9A}"/>
              </a:ext>
            </a:extLst>
          </p:cNvPr>
          <p:cNvSpPr txBox="1">
            <a:spLocks noGrp="1"/>
          </p:cNvSpPr>
          <p:nvPr>
            <p:ph type="title"/>
          </p:nvPr>
        </p:nvSpPr>
        <p:spPr>
          <a:xfrm>
            <a:off x="710100" y="445025"/>
            <a:ext cx="7723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2D t-SNE BLOGGER.COM </a:t>
            </a:r>
            <a:r>
              <a:rPr lang="en" sz="2000" dirty="0"/>
              <a:t>primary topics projection</a:t>
            </a:r>
            <a:endParaRPr sz="2000" dirty="0"/>
          </a:p>
        </p:txBody>
      </p:sp>
      <p:pic>
        <p:nvPicPr>
          <p:cNvPr id="9" name="Picture 8">
            <a:extLst>
              <a:ext uri="{FF2B5EF4-FFF2-40B4-BE49-F238E27FC236}">
                <a16:creationId xmlns:a16="http://schemas.microsoft.com/office/drawing/2014/main" id="{A5EF9560-77F4-E34A-A97D-96D0FDAEF83D}"/>
              </a:ext>
            </a:extLst>
          </p:cNvPr>
          <p:cNvPicPr>
            <a:picLocks noChangeAspect="1"/>
          </p:cNvPicPr>
          <p:nvPr/>
        </p:nvPicPr>
        <p:blipFill>
          <a:blip r:embed="rId2"/>
          <a:stretch>
            <a:fillRect/>
          </a:stretch>
        </p:blipFill>
        <p:spPr>
          <a:xfrm>
            <a:off x="3050226" y="1110149"/>
            <a:ext cx="5516258" cy="3901375"/>
          </a:xfrm>
          <a:prstGeom prst="rect">
            <a:avLst/>
          </a:prstGeom>
        </p:spPr>
      </p:pic>
      <p:pic>
        <p:nvPicPr>
          <p:cNvPr id="10" name="Picture 9">
            <a:extLst>
              <a:ext uri="{FF2B5EF4-FFF2-40B4-BE49-F238E27FC236}">
                <a16:creationId xmlns:a16="http://schemas.microsoft.com/office/drawing/2014/main" id="{A1B93E98-8258-1A4E-90A2-EB530FA2F8D1}"/>
              </a:ext>
            </a:extLst>
          </p:cNvPr>
          <p:cNvPicPr>
            <a:picLocks noChangeAspect="1"/>
          </p:cNvPicPr>
          <p:nvPr/>
        </p:nvPicPr>
        <p:blipFill>
          <a:blip r:embed="rId3"/>
          <a:stretch>
            <a:fillRect/>
          </a:stretch>
        </p:blipFill>
        <p:spPr>
          <a:xfrm>
            <a:off x="976955" y="3059085"/>
            <a:ext cx="1898220" cy="1967446"/>
          </a:xfrm>
          <a:prstGeom prst="rect">
            <a:avLst/>
          </a:prstGeom>
        </p:spPr>
      </p:pic>
      <p:pic>
        <p:nvPicPr>
          <p:cNvPr id="11" name="Picture 10">
            <a:extLst>
              <a:ext uri="{FF2B5EF4-FFF2-40B4-BE49-F238E27FC236}">
                <a16:creationId xmlns:a16="http://schemas.microsoft.com/office/drawing/2014/main" id="{C7D3EDCA-C525-2143-92D1-4DA6EF64F936}"/>
              </a:ext>
            </a:extLst>
          </p:cNvPr>
          <p:cNvPicPr>
            <a:picLocks noChangeAspect="1"/>
          </p:cNvPicPr>
          <p:nvPr/>
        </p:nvPicPr>
        <p:blipFill>
          <a:blip r:embed="rId4"/>
          <a:stretch>
            <a:fillRect/>
          </a:stretch>
        </p:blipFill>
        <p:spPr>
          <a:xfrm>
            <a:off x="976955" y="1110149"/>
            <a:ext cx="1898220" cy="1948936"/>
          </a:xfrm>
          <a:prstGeom prst="rect">
            <a:avLst/>
          </a:prstGeom>
        </p:spPr>
      </p:pic>
    </p:spTree>
    <p:extLst>
      <p:ext uri="{BB962C8B-B14F-4D97-AF65-F5344CB8AC3E}">
        <p14:creationId xmlns:p14="http://schemas.microsoft.com/office/powerpoint/2010/main" val="1686026630"/>
      </p:ext>
    </p:extLst>
  </p:cSld>
  <p:clrMapOvr>
    <a:masterClrMapping/>
  </p:clrMapOvr>
</p:sld>
</file>

<file path=ppt/theme/theme1.xml><?xml version="1.0" encoding="utf-8"?>
<a:theme xmlns:a="http://schemas.openxmlformats.org/drawingml/2006/main" name="Mental Health Thesis by Slidesgo">
  <a:themeElements>
    <a:clrScheme name="Simple Light">
      <a:dk1>
        <a:srgbClr val="000000"/>
      </a:dk1>
      <a:lt1>
        <a:srgbClr val="FFFFFF"/>
      </a:lt1>
      <a:dk2>
        <a:srgbClr val="595959"/>
      </a:dk2>
      <a:lt2>
        <a:srgbClr val="EEEEEE"/>
      </a:lt2>
      <a:accent1>
        <a:srgbClr val="DFF1EF"/>
      </a:accent1>
      <a:accent2>
        <a:srgbClr val="B1E6DE"/>
      </a:accent2>
      <a:accent3>
        <a:srgbClr val="6CC3B6"/>
      </a:accent3>
      <a:accent4>
        <a:srgbClr val="54A9A6"/>
      </a:accent4>
      <a:accent5>
        <a:srgbClr val="194656"/>
      </a:accent5>
      <a:accent6>
        <a:srgbClr val="EB895D"/>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371</TotalTime>
  <Words>1514</Words>
  <Application>Microsoft Macintosh PowerPoint</Application>
  <PresentationFormat>On-screen Show (16:9)</PresentationFormat>
  <Paragraphs>274</Paragraphs>
  <Slides>48</Slides>
  <Notes>43</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48</vt:i4>
      </vt:variant>
    </vt:vector>
  </HeadingPairs>
  <TitlesOfParts>
    <vt:vector size="58" baseType="lpstr">
      <vt:lpstr>Amatic SC</vt:lpstr>
      <vt:lpstr>Roboto</vt:lpstr>
      <vt:lpstr>Calibri</vt:lpstr>
      <vt:lpstr>Arial</vt:lpstr>
      <vt:lpstr>Roboto Medium</vt:lpstr>
      <vt:lpstr>Raleway</vt:lpstr>
      <vt:lpstr>Proxima Nova</vt:lpstr>
      <vt:lpstr>Proxima Nova Semibold</vt:lpstr>
      <vt:lpstr>Mental Health Thesis by Slidesgo</vt:lpstr>
      <vt:lpstr>Slidesgo Final Pages</vt:lpstr>
      <vt:lpstr>Blogger Boost:  Know Yourself and Your Community</vt:lpstr>
      <vt:lpstr>TABLE OF CONTENTS</vt:lpstr>
      <vt:lpstr>01 BUSINESS CASE &amp; DATA</vt:lpstr>
      <vt:lpstr>—ERIK ERIKSON </vt:lpstr>
      <vt:lpstr>BUSINESS CASE</vt:lpstr>
      <vt:lpstr>Final Product</vt:lpstr>
      <vt:lpstr>02 TOPICAL EMBEDDINGS</vt:lpstr>
      <vt:lpstr>TOPICS*</vt:lpstr>
      <vt:lpstr>2D t-SNE BLOGGER.COM primary topics projection</vt:lpstr>
      <vt:lpstr>PowerPoint Presentation</vt:lpstr>
      <vt:lpstr>03 EMOTIONS OVER TIME</vt:lpstr>
      <vt:lpstr>04 BLOGGER BOOSTER WEB APP</vt:lpstr>
      <vt:lpstr>NOTE ON ETHICS</vt:lpstr>
      <vt:lpstr>PowerPoint Presentation</vt:lpstr>
      <vt:lpstr>PowerPoint Presentation</vt:lpstr>
      <vt:lpstr>PowerPoint Presentation</vt:lpstr>
      <vt:lpstr>THANK YOU </vt:lpstr>
      <vt:lpstr>METHODOLOGY</vt:lpstr>
      <vt:lpstr>LITERATURE REVIEW</vt:lpstr>
      <vt:lpstr>A PICTURE ALWAYS REINFORCES THE CONCEPT</vt:lpstr>
      <vt:lpstr>A PICTURE IS WORTH A THOUSAND WORDS</vt:lpstr>
      <vt:lpstr>COMPARISON</vt:lpstr>
      <vt:lpstr>HOW ABOUT SOME PERCENTAGES?</vt:lpstr>
      <vt:lpstr>RESULTS ANALYSIS</vt:lpstr>
      <vt:lpstr>THIS IS A MAP</vt:lpstr>
      <vt:lpstr>04</vt:lpstr>
      <vt:lpstr>CONCLUSIONS</vt:lpstr>
      <vt:lpstr>4,498,300</vt:lpstr>
      <vt:lpstr>BIBLIOGRAPHY</vt:lpstr>
      <vt:lpstr>ALTERNATIVE ICONS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Blogger Boost:  Know Yourself and Your Community</dc:title>
  <cp:lastModifiedBy>Елена Дубова</cp:lastModifiedBy>
  <cp:revision>21</cp:revision>
  <dcterms:modified xsi:type="dcterms:W3CDTF">2020-06-09T04:22:06Z</dcterms:modified>
</cp:coreProperties>
</file>